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Present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" name="Shape 27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 rot="5400000">
            <a:off x="8951975" y="3227832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1007" y="292608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Shape 12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154957" y="4969926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/>
          <p:nvPr>
            <p:ph idx="2" type="pic"/>
          </p:nvPr>
        </p:nvSpPr>
        <p:spPr>
          <a:xfrm>
            <a:off x="1154954" y="685800"/>
            <a:ext cx="8825657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54957" y="5536664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8" name="Shape 13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154954" y="1060704"/>
            <a:ext cx="8833103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152144" y="3547871"/>
            <a:ext cx="8825659" cy="2478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Shape 14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" name="Shape 154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5" name="Shape 155"/>
          <p:cNvSpPr txBox="1"/>
          <p:nvPr/>
        </p:nvSpPr>
        <p:spPr>
          <a:xfrm>
            <a:off x="898295" y="59676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9715063" y="2629300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574800" y="980516"/>
            <a:ext cx="8460983" cy="269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945944" y="3679987"/>
            <a:ext cx="7725771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1154954" y="5029198"/>
            <a:ext cx="8825659" cy="997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3" name="Shape 173"/>
          <p:cNvSpPr txBox="1"/>
          <p:nvPr>
            <p:ph type="title"/>
          </p:nvPr>
        </p:nvSpPr>
        <p:spPr>
          <a:xfrm>
            <a:off x="1154954" y="2373525"/>
            <a:ext cx="8865622" cy="18196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54954" y="502920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54954" y="2603500"/>
            <a:ext cx="312916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154954" y="3179764"/>
            <a:ext cx="3129168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4512721" y="2603500"/>
            <a:ext cx="3145380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4512721" y="3179764"/>
            <a:ext cx="3145380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5" type="body"/>
          </p:nvPr>
        </p:nvSpPr>
        <p:spPr>
          <a:xfrm>
            <a:off x="7886700" y="2595032"/>
            <a:ext cx="3161029" cy="584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6" type="body"/>
          </p:nvPr>
        </p:nvSpPr>
        <p:spPr>
          <a:xfrm>
            <a:off x="7886700" y="3179764"/>
            <a:ext cx="3161029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87" name="Shape 187"/>
          <p:cNvCxnSpPr/>
          <p:nvPr/>
        </p:nvCxnSpPr>
        <p:spPr>
          <a:xfrm>
            <a:off x="4384991" y="2603500"/>
            <a:ext cx="32564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7775824" y="2603500"/>
            <a:ext cx="0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4532844"/>
            <a:ext cx="305043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/>
          <p:nvPr>
            <p:ph idx="2" type="pic"/>
          </p:nvPr>
        </p:nvSpPr>
        <p:spPr>
          <a:xfrm>
            <a:off x="1334551" y="2610916"/>
            <a:ext cx="2691241" cy="15840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1154954" y="5109107"/>
            <a:ext cx="3050438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68864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/>
          <p:nvPr>
            <p:ph idx="5" type="pic"/>
          </p:nvPr>
        </p:nvSpPr>
        <p:spPr>
          <a:xfrm>
            <a:off x="4748462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4568864" y="5109107"/>
            <a:ext cx="3050438" cy="912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7" type="body"/>
          </p:nvPr>
        </p:nvSpPr>
        <p:spPr>
          <a:xfrm>
            <a:off x="7983432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9" type="body"/>
          </p:nvPr>
        </p:nvSpPr>
        <p:spPr>
          <a:xfrm>
            <a:off x="7983432" y="5109107"/>
            <a:ext cx="3050438" cy="917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203" name="Shape 203"/>
          <p:cNvCxnSpPr/>
          <p:nvPr/>
        </p:nvCxnSpPr>
        <p:spPr>
          <a:xfrm>
            <a:off x="4384244" y="2603500"/>
            <a:ext cx="0" cy="346181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7807352" y="2603500"/>
            <a:ext cx="0" cy="3461810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Shape 205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 rot="5400000">
            <a:off x="3855399" y="-105412"/>
            <a:ext cx="3424767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3" name="Shape 22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4" name="Shape 224"/>
          <p:cNvSpPr txBox="1"/>
          <p:nvPr>
            <p:ph type="title"/>
          </p:nvPr>
        </p:nvSpPr>
        <p:spPr>
          <a:xfrm rot="5400000">
            <a:off x="6923243" y="2931978"/>
            <a:ext cx="4748591" cy="14415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 rot="5400000">
            <a:off x="1908670" y="524748"/>
            <a:ext cx="4748591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1154955" y="2679191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94575" y="2679191"/>
            <a:ext cx="375818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54953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54954" y="2603500"/>
            <a:ext cx="4828032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08776" y="2603500"/>
            <a:ext cx="482803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4954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54954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1154954" y="3198448"/>
            <a:ext cx="482803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6208776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6208710" y="3187921"/>
            <a:ext cx="4825159" cy="2854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2144" y="969263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Shape 91"/>
          <p:cNvSpPr txBox="1"/>
          <p:nvPr>
            <p:ph type="title"/>
          </p:nvPr>
        </p:nvSpPr>
        <p:spPr>
          <a:xfrm>
            <a:off x="1154953" y="1298448"/>
            <a:ext cx="2793158" cy="15971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779007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1154953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8761411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8761411" y="5870955"/>
              <a:ext cx="990599" cy="990599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-1588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Shape 14"/>
          <p:cNvSpPr txBox="1"/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0652760" y="6391655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557783" y="6391655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154954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RoboCat- </a:t>
            </a:r>
            <a:r>
              <a:rPr lang="en-US"/>
              <a:t>Sprint</a:t>
            </a:r>
            <a:r>
              <a:rPr b="0" i="0" lang="en-US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2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ALEX VILD, QUINTIN FETTES, ZAC</a:t>
            </a:r>
            <a:r>
              <a:rPr lang="en-US"/>
              <a:t>H</a:t>
            </a:r>
            <a:r>
              <a:rPr b="0" i="0" lang="en-US" sz="18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rPr>
              <a:t> TAYLOR, KURTIS DAVIS, SEATTLE RUZEK, LUKE SHAYS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/>
              <a:t>Long Term Goals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Continuous Voice Recognition for existing commands</a:t>
            </a:r>
          </a:p>
          <a:p>
            <a:pPr indent="-3098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-US"/>
              <a:t>Add Commands that control the servos motor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More robust commands: 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switch tracking modes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Better performance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Vision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Face Tracking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Emotion Detection - Done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Track face with the highest happiness value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Happiness value of tracked affects the GUI of the app - done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Long term: cat “remembers” happy people and prefers them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side-by-side camera preview/behavior mode view</a:t>
            </a: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Color Tracking</a:t>
            </a:r>
          </a:p>
          <a:p>
            <a:pPr indent="-228600" lvl="2" marL="13716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effective background color tracking, enable via menu or voice commands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Long Term Goals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Environmental mapping: functioning sensor and mapping. The cat can’t walk, so functionality will be slightly limited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Install Arduino and ultrasonic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Gather data of environment around RoboCat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Create map of area around cat using distances of objects returned by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Battery indicator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Face and behavior change depending on battery level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What’s New?	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No requirement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Continued development of features that were requested last sprint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App is uploaded to play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54949" y="973675"/>
            <a:ext cx="94044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Individual Contributions: Milestone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4950" y="2603500"/>
            <a:ext cx="695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Speech Recognition Team: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Alex: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1800"/>
              <a:t>Slight </a:t>
            </a:r>
            <a:r>
              <a:rPr lang="en-US" sz="1800"/>
              <a:t>modifications</a:t>
            </a:r>
            <a:r>
              <a:rPr lang="en-US" sz="1800"/>
              <a:t> to Pocketsphinx code</a:t>
            </a: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New menu command navigation, higher threshold, more command words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Fixed security vulnerabilities and uploaded app to play store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Improved readme and pocketsphinx documentation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Kurtis: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Took out </a:t>
            </a:r>
            <a:r>
              <a:rPr lang="en-US" sz="1800"/>
              <a:t>repetitive</a:t>
            </a:r>
            <a:r>
              <a:rPr lang="en-US" sz="1800"/>
              <a:t> command and added new command for the cat to step forward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54949" y="973675"/>
            <a:ext cx="94044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Individual Contributions: Milestone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Facial  Recognition Team: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Quintin </a:t>
            </a:r>
          </a:p>
          <a:p>
            <a: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-US"/>
              <a:t>Removed dead code and scripts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most of it related to opencv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Added groundwork for multiface tracking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code exists to allow for multiple faces to be tracked in behavior mode, not fully implemented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Added groundwork for a side-by-side view of behavior mode and a camera preview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primarily for verification purposes. It provides the user an option to see what the cat is see while also observing what the gui is doing. Not fully implemented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4949" y="973675"/>
            <a:ext cx="94221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Individual Contributions: Milestone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Facial  Recognition Team: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Lukas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Added rough implementation of color tracking to Robocat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-US"/>
              <a:t>Has yet to be tested with the cat itself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-US"/>
              <a:t>Only looks for red at the moment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Added button on Robocat UI to switch modes between face tracking and color tracking.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154949" y="988775"/>
            <a:ext cx="102552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Individual Contributions: Milestone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/>
              <a:t>Environmental Mapping Team: </a:t>
            </a:r>
          </a:p>
          <a:p>
            <a:pPr indent="-342900" lvl="1" marL="914400" rtl="0">
              <a:spcBef>
                <a:spcPts val="0"/>
              </a:spcBef>
              <a:buSzPct val="112500"/>
            </a:pPr>
            <a:r>
              <a:rPr lang="en-US"/>
              <a:t>Physically connected the arduino to the ultrasonic sensor via 3 connection wires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Seattle: 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Wrote and tested code for arduino and android connection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Zach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Wrote and tested code for sonic sensor and arduino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Battery debugging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000000.jp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421601" y="3711399"/>
            <a:ext cx="2151749" cy="38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54949" y="973675"/>
            <a:ext cx="94221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Milestone 3 Goals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Facial  Recognition Team: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Lukas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Test color tracking on the cat itself and work out bugs.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Give user ability to specify what color to track for.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Make color tracking UI more user friendly.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Quintin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Full implementation of multi-face tracking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-US"/>
              <a:t>the cat will turn to look at the happiest face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Full implementation of camera preview/behavior mode side-by-side 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Milestone 3 Goals	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Speech Recognition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Alex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Continue to research noise gate possibilities and accuracy options for pocketsphinx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Assist in other aspects of the app as they come 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Kurtis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Continue to research different ways to get the cats legs to move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Tweak different commands already implemented for moving the cats legs.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54954" y="973669"/>
            <a:ext cx="8825700" cy="7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Milestone 3 Goals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Environmental Mapping Team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Zach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1800"/>
              <a:t>Integrate sonic sensor data into main app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/>
              <a:t>Pass commands to servo controller through Arduino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Seattle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Implement the code by connecting the Arduino board to the Robocat. 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Test communication between Arduino (and sonic sensor) to the Android.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