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estrial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" name="Shape 27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5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 rot="5400000">
            <a:off x="10158983" y="1792224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 rot="5400000">
            <a:off x="8951975" y="3227832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351007" y="292608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Shape 1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3" name="Shape 12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1154957" y="4969926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/>
          <p:nvPr>
            <p:ph idx="2" type="pic"/>
          </p:nvPr>
        </p:nvSpPr>
        <p:spPr>
          <a:xfrm>
            <a:off x="1154954" y="685800"/>
            <a:ext cx="8825657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54957" y="5536664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55612" y="2801318"/>
              <a:ext cx="11277600" cy="36026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8" name="Shape 138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1154954" y="1060704"/>
            <a:ext cx="8833103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152144" y="3547871"/>
            <a:ext cx="8825659" cy="2478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Shape 14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4" name="Shape 154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5" name="Shape 155"/>
          <p:cNvSpPr txBox="1"/>
          <p:nvPr/>
        </p:nvSpPr>
        <p:spPr>
          <a:xfrm>
            <a:off x="898295" y="59676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9715063" y="2629300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1574800" y="980516"/>
            <a:ext cx="8460983" cy="2698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945944" y="3679987"/>
            <a:ext cx="7725771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1154954" y="5029198"/>
            <a:ext cx="8825659" cy="997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Shape 16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2" name="Shape 17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3" name="Shape 173"/>
          <p:cNvSpPr txBox="1"/>
          <p:nvPr>
            <p:ph type="title"/>
          </p:nvPr>
        </p:nvSpPr>
        <p:spPr>
          <a:xfrm>
            <a:off x="1154954" y="2373525"/>
            <a:ext cx="8865622" cy="18196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54954" y="502920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54954" y="2603500"/>
            <a:ext cx="3129168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1154954" y="3179764"/>
            <a:ext cx="3129168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4512721" y="2603500"/>
            <a:ext cx="3145380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x="4512721" y="3179764"/>
            <a:ext cx="3145380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5" type="body"/>
          </p:nvPr>
        </p:nvSpPr>
        <p:spPr>
          <a:xfrm>
            <a:off x="7886700" y="2595032"/>
            <a:ext cx="3161029" cy="584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6" type="body"/>
          </p:nvPr>
        </p:nvSpPr>
        <p:spPr>
          <a:xfrm>
            <a:off x="7886700" y="3179764"/>
            <a:ext cx="3161029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87" name="Shape 187"/>
          <p:cNvCxnSpPr/>
          <p:nvPr/>
        </p:nvCxnSpPr>
        <p:spPr>
          <a:xfrm>
            <a:off x="4384991" y="2603500"/>
            <a:ext cx="32564" cy="3423554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7775824" y="2603500"/>
            <a:ext cx="0" cy="3423554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Shape 189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4954" y="4532844"/>
            <a:ext cx="3050438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5" name="Shape 195"/>
          <p:cNvSpPr/>
          <p:nvPr>
            <p:ph idx="2" type="pic"/>
          </p:nvPr>
        </p:nvSpPr>
        <p:spPr>
          <a:xfrm>
            <a:off x="1334551" y="2610916"/>
            <a:ext cx="2691241" cy="15840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1154954" y="5109107"/>
            <a:ext cx="3050438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4" type="body"/>
          </p:nvPr>
        </p:nvSpPr>
        <p:spPr>
          <a:xfrm>
            <a:off x="4568864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/>
          <p:nvPr>
            <p:ph idx="5" type="pic"/>
          </p:nvPr>
        </p:nvSpPr>
        <p:spPr>
          <a:xfrm>
            <a:off x="4748462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6" type="body"/>
          </p:nvPr>
        </p:nvSpPr>
        <p:spPr>
          <a:xfrm>
            <a:off x="4568864" y="5109107"/>
            <a:ext cx="3050438" cy="912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7" type="body"/>
          </p:nvPr>
        </p:nvSpPr>
        <p:spPr>
          <a:xfrm>
            <a:off x="7983432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/>
          <p:nvPr>
            <p:ph idx="8" type="pic"/>
          </p:nvPr>
        </p:nvSpPr>
        <p:spPr>
          <a:xfrm>
            <a:off x="8163031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9" type="body"/>
          </p:nvPr>
        </p:nvSpPr>
        <p:spPr>
          <a:xfrm>
            <a:off x="7983432" y="5109107"/>
            <a:ext cx="3050438" cy="917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203" name="Shape 203"/>
          <p:cNvCxnSpPr/>
          <p:nvPr/>
        </p:nvCxnSpPr>
        <p:spPr>
          <a:xfrm>
            <a:off x="4384244" y="2603500"/>
            <a:ext cx="0" cy="3461810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7807352" y="2603500"/>
            <a:ext cx="0" cy="3461810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Shape 205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 rot="5400000">
            <a:off x="3855399" y="-105412"/>
            <a:ext cx="3424767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3" name="Shape 22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4" name="Shape 224"/>
          <p:cNvSpPr txBox="1"/>
          <p:nvPr>
            <p:ph type="title"/>
          </p:nvPr>
        </p:nvSpPr>
        <p:spPr>
          <a:xfrm rot="5400000">
            <a:off x="6923243" y="2931978"/>
            <a:ext cx="4748591" cy="14415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 rot="5400000">
            <a:off x="1908670" y="524748"/>
            <a:ext cx="4748591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 40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" name="Shape 49"/>
          <p:cNvSpPr txBox="1"/>
          <p:nvPr>
            <p:ph type="title"/>
          </p:nvPr>
        </p:nvSpPr>
        <p:spPr>
          <a:xfrm>
            <a:off x="1154955" y="2679191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94575" y="2679191"/>
            <a:ext cx="3758183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154953" y="969263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154954" y="2603500"/>
            <a:ext cx="4828032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08776" y="2603500"/>
            <a:ext cx="482803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4954" y="969263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54954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1154954" y="3198448"/>
            <a:ext cx="4828032" cy="2843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6208776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6208710" y="3187921"/>
            <a:ext cx="4825159" cy="2854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2144" y="969263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1" name="Shape 91"/>
          <p:cNvSpPr txBox="1"/>
          <p:nvPr>
            <p:ph type="title"/>
          </p:nvPr>
        </p:nvSpPr>
        <p:spPr>
          <a:xfrm>
            <a:off x="1154953" y="1298448"/>
            <a:ext cx="2793158" cy="15971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779007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1154953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Shape 99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8" name="Shape 108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6547869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59506" y="1866405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" name="Shape 14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154954" y="2099733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/>
              <a:t>Semester Goals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154954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ALEX VILD, QUINTIN FETTES, ZAC</a:t>
            </a:r>
            <a:r>
              <a:rPr lang="en-US"/>
              <a:t>H</a:t>
            </a:r>
            <a:r>
              <a:rPr b="0" i="0" lang="en-US" sz="18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 TAYLOR, KURTIS DAVIS, SEATTLE RUZEK, LUKE SHAYS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/>
              <a:t>Our Current MVP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Continuous Voice Recognition for existing commands</a:t>
            </a:r>
          </a:p>
          <a:p>
            <a:pPr indent="-3098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-US"/>
              <a:t>Add Commands that control the servos motor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More robust commands: 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switch tracking modes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Better performance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Vision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Face Tracking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Emotion Detection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Track face with the highest happiness value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Happiness value of tracked affects the GUI of the app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Long term: cat “remembers” happy people and prefers them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Color Tracking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effective background color tracking, enable via menu or voice commands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Our Current MVP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Environmental mapping: functioning sensor and mapping. The cat can’t walk, so functionality will be slightly limited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Install Arduino and ultrasonic sensor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Gather data of environment around RoboCat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Create map of area around cat using distances of objects returned by sensor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Battery indicator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Face and behavior change depending on battery level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