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14EF-8C55-45DE-AE45-58007AC4F7F3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B605-5FC5-48DC-B76E-6D2E2F9C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83610" y="210065"/>
            <a:ext cx="2603156" cy="6919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46075" y="1375719"/>
            <a:ext cx="1878227" cy="584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8238" y="2434281"/>
            <a:ext cx="1556951" cy="5848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Menu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87016" y="2434281"/>
            <a:ext cx="1421028" cy="5848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54763" y="3492844"/>
            <a:ext cx="1342767" cy="6343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22756" y="3509319"/>
            <a:ext cx="1383957" cy="6425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9185188" y="902043"/>
            <a:ext cx="1" cy="473676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8406714" y="1960605"/>
            <a:ext cx="778475" cy="473676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9185189" y="1960605"/>
            <a:ext cx="912341" cy="473676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6" idx="2"/>
            <a:endCxn id="9" idx="0"/>
          </p:cNvCxnSpPr>
          <p:nvPr/>
        </p:nvCxnSpPr>
        <p:spPr>
          <a:xfrm flipH="1">
            <a:off x="7714735" y="3019168"/>
            <a:ext cx="691979" cy="49015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6" idx="2"/>
            <a:endCxn id="8" idx="0"/>
          </p:cNvCxnSpPr>
          <p:nvPr/>
        </p:nvCxnSpPr>
        <p:spPr>
          <a:xfrm>
            <a:off x="8406714" y="3019168"/>
            <a:ext cx="1019433" cy="473676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2" name="Oval 31"/>
          <p:cNvSpPr/>
          <p:nvPr/>
        </p:nvSpPr>
        <p:spPr>
          <a:xfrm>
            <a:off x="453081" y="337752"/>
            <a:ext cx="2183027" cy="123567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 with and develop </a:t>
            </a:r>
            <a:r>
              <a:rPr lang="en-US" dirty="0" err="1" smtClean="0"/>
              <a:t>RoboCat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44594" y="1828111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Open/Run App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36108" y="2249615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 with Cat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4357" y="2726724"/>
            <a:ext cx="186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Navigate App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4357" y="3587577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Mechanics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7135" y="4740873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22854" y="4448430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04302" y="3019168"/>
            <a:ext cx="18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 Settings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28070" y="2671119"/>
            <a:ext cx="140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Face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604157" y="1378463"/>
            <a:ext cx="1342767" cy="6343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OpenCV</a:t>
            </a:r>
            <a:r>
              <a:rPr lang="en-US" dirty="0" smtClean="0"/>
              <a:t> FT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2743200" y="551935"/>
            <a:ext cx="5132173" cy="1227438"/>
          </a:xfrm>
          <a:custGeom>
            <a:avLst/>
            <a:gdLst>
              <a:gd name="connsiteX0" fmla="*/ 5132173 w 5132173"/>
              <a:gd name="connsiteY0" fmla="*/ 0 h 1227438"/>
              <a:gd name="connsiteX1" fmla="*/ 1911178 w 5132173"/>
              <a:gd name="connsiteY1" fmla="*/ 453081 h 1227438"/>
              <a:gd name="connsiteX2" fmla="*/ 0 w 5132173"/>
              <a:gd name="connsiteY2" fmla="*/ 1227438 h 122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2173" h="1227438">
                <a:moveTo>
                  <a:pt x="5132173" y="0"/>
                </a:moveTo>
                <a:cubicBezTo>
                  <a:pt x="3949356" y="124254"/>
                  <a:pt x="2766540" y="248508"/>
                  <a:pt x="1911178" y="453081"/>
                </a:cubicBezTo>
                <a:cubicBezTo>
                  <a:pt x="1055816" y="657654"/>
                  <a:pt x="527908" y="942546"/>
                  <a:pt x="0" y="1227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886465" y="1540476"/>
            <a:ext cx="527221" cy="354227"/>
          </a:xfrm>
          <a:custGeom>
            <a:avLst/>
            <a:gdLst>
              <a:gd name="connsiteX0" fmla="*/ 0 w 527221"/>
              <a:gd name="connsiteY0" fmla="*/ 0 h 354227"/>
              <a:gd name="connsiteX1" fmla="*/ 345989 w 527221"/>
              <a:gd name="connsiteY1" fmla="*/ 172994 h 354227"/>
              <a:gd name="connsiteX2" fmla="*/ 527221 w 527221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221" h="354227">
                <a:moveTo>
                  <a:pt x="0" y="0"/>
                </a:moveTo>
                <a:cubicBezTo>
                  <a:pt x="129059" y="56978"/>
                  <a:pt x="258119" y="113956"/>
                  <a:pt x="345989" y="172994"/>
                </a:cubicBezTo>
                <a:cubicBezTo>
                  <a:pt x="433859" y="232032"/>
                  <a:pt x="480540" y="293129"/>
                  <a:pt x="527221" y="3542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105665" y="2010032"/>
            <a:ext cx="650789" cy="296563"/>
          </a:xfrm>
          <a:custGeom>
            <a:avLst/>
            <a:gdLst>
              <a:gd name="connsiteX0" fmla="*/ 0 w 650789"/>
              <a:gd name="connsiteY0" fmla="*/ 0 h 296563"/>
              <a:gd name="connsiteX1" fmla="*/ 477794 w 650789"/>
              <a:gd name="connsiteY1" fmla="*/ 107092 h 296563"/>
              <a:gd name="connsiteX2" fmla="*/ 650789 w 650789"/>
              <a:gd name="connsiteY2" fmla="*/ 296563 h 29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789" h="296563">
                <a:moveTo>
                  <a:pt x="0" y="0"/>
                </a:moveTo>
                <a:cubicBezTo>
                  <a:pt x="184664" y="28832"/>
                  <a:pt x="369329" y="57665"/>
                  <a:pt x="477794" y="107092"/>
                </a:cubicBezTo>
                <a:cubicBezTo>
                  <a:pt x="586259" y="156519"/>
                  <a:pt x="618524" y="226541"/>
                  <a:pt x="650789" y="296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316627" y="2413686"/>
            <a:ext cx="560173" cy="263611"/>
          </a:xfrm>
          <a:custGeom>
            <a:avLst/>
            <a:gdLst>
              <a:gd name="connsiteX0" fmla="*/ 0 w 560173"/>
              <a:gd name="connsiteY0" fmla="*/ 0 h 263611"/>
              <a:gd name="connsiteX1" fmla="*/ 560173 w 560173"/>
              <a:gd name="connsiteY1" fmla="*/ 263611 h 26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0173" h="263611">
                <a:moveTo>
                  <a:pt x="0" y="0"/>
                </a:moveTo>
                <a:lnTo>
                  <a:pt x="560173" y="26361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478162" y="2018270"/>
            <a:ext cx="6324966" cy="897925"/>
          </a:xfrm>
          <a:custGeom>
            <a:avLst/>
            <a:gdLst>
              <a:gd name="connsiteX0" fmla="*/ 0 w 6324966"/>
              <a:gd name="connsiteY0" fmla="*/ 897925 h 897925"/>
              <a:gd name="connsiteX1" fmla="*/ 1762897 w 6324966"/>
              <a:gd name="connsiteY1" fmla="*/ 214184 h 897925"/>
              <a:gd name="connsiteX2" fmla="*/ 5774724 w 6324966"/>
              <a:gd name="connsiteY2" fmla="*/ 271849 h 897925"/>
              <a:gd name="connsiteX3" fmla="*/ 6186616 w 6324966"/>
              <a:gd name="connsiteY3" fmla="*/ 0 h 8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966" h="897925">
                <a:moveTo>
                  <a:pt x="0" y="897925"/>
                </a:moveTo>
                <a:cubicBezTo>
                  <a:pt x="400221" y="608227"/>
                  <a:pt x="800443" y="318530"/>
                  <a:pt x="1762897" y="214184"/>
                </a:cubicBezTo>
                <a:cubicBezTo>
                  <a:pt x="2725351" y="109838"/>
                  <a:pt x="5037438" y="307546"/>
                  <a:pt x="5774724" y="271849"/>
                </a:cubicBezTo>
                <a:cubicBezTo>
                  <a:pt x="6512010" y="236152"/>
                  <a:pt x="6349313" y="118076"/>
                  <a:pt x="618661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181085" y="2026508"/>
            <a:ext cx="400580" cy="749643"/>
          </a:xfrm>
          <a:custGeom>
            <a:avLst/>
            <a:gdLst>
              <a:gd name="connsiteX0" fmla="*/ 400580 w 400580"/>
              <a:gd name="connsiteY0" fmla="*/ 0 h 749643"/>
              <a:gd name="connsiteX1" fmla="*/ 5164 w 400580"/>
              <a:gd name="connsiteY1" fmla="*/ 304800 h 749643"/>
              <a:gd name="connsiteX2" fmla="*/ 211110 w 400580"/>
              <a:gd name="connsiteY2" fmla="*/ 749643 h 74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580" h="749643">
                <a:moveTo>
                  <a:pt x="400580" y="0"/>
                </a:moveTo>
                <a:cubicBezTo>
                  <a:pt x="218661" y="89930"/>
                  <a:pt x="36742" y="179860"/>
                  <a:pt x="5164" y="304800"/>
                </a:cubicBezTo>
                <a:cubicBezTo>
                  <a:pt x="-26414" y="429741"/>
                  <a:pt x="92348" y="589692"/>
                  <a:pt x="211110" y="749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491049" y="3080951"/>
            <a:ext cx="41189" cy="551935"/>
          </a:xfrm>
          <a:custGeom>
            <a:avLst/>
            <a:gdLst>
              <a:gd name="connsiteX0" fmla="*/ 0 w 41189"/>
              <a:gd name="connsiteY0" fmla="*/ 0 h 551935"/>
              <a:gd name="connsiteX1" fmla="*/ 41189 w 41189"/>
              <a:gd name="connsiteY1" fmla="*/ 551935 h 55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189" h="551935">
                <a:moveTo>
                  <a:pt x="0" y="0"/>
                </a:moveTo>
                <a:lnTo>
                  <a:pt x="41189" y="55193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89903" y="3080951"/>
            <a:ext cx="972065" cy="162555"/>
          </a:xfrm>
          <a:custGeom>
            <a:avLst/>
            <a:gdLst>
              <a:gd name="connsiteX0" fmla="*/ 0 w 972065"/>
              <a:gd name="connsiteY0" fmla="*/ 0 h 162555"/>
              <a:gd name="connsiteX1" fmla="*/ 395416 w 972065"/>
              <a:gd name="connsiteY1" fmla="*/ 156519 h 162555"/>
              <a:gd name="connsiteX2" fmla="*/ 972065 w 972065"/>
              <a:gd name="connsiteY2" fmla="*/ 115330 h 1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065" h="162555">
                <a:moveTo>
                  <a:pt x="0" y="0"/>
                </a:moveTo>
                <a:cubicBezTo>
                  <a:pt x="116702" y="68648"/>
                  <a:pt x="233405" y="137297"/>
                  <a:pt x="395416" y="156519"/>
                </a:cubicBezTo>
                <a:cubicBezTo>
                  <a:pt x="557427" y="175741"/>
                  <a:pt x="764746" y="145535"/>
                  <a:pt x="972065" y="1153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773259" y="3978876"/>
            <a:ext cx="660125" cy="749643"/>
          </a:xfrm>
          <a:custGeom>
            <a:avLst/>
            <a:gdLst>
              <a:gd name="connsiteX0" fmla="*/ 660125 w 660125"/>
              <a:gd name="connsiteY0" fmla="*/ 0 h 749643"/>
              <a:gd name="connsiteX1" fmla="*/ 75238 w 660125"/>
              <a:gd name="connsiteY1" fmla="*/ 337751 h 749643"/>
              <a:gd name="connsiteX2" fmla="*/ 25811 w 660125"/>
              <a:gd name="connsiteY2" fmla="*/ 749643 h 74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125" h="749643">
                <a:moveTo>
                  <a:pt x="660125" y="0"/>
                </a:moveTo>
                <a:cubicBezTo>
                  <a:pt x="420541" y="106405"/>
                  <a:pt x="180957" y="212811"/>
                  <a:pt x="75238" y="337751"/>
                </a:cubicBezTo>
                <a:cubicBezTo>
                  <a:pt x="-30481" y="462692"/>
                  <a:pt x="-2335" y="606167"/>
                  <a:pt x="25811" y="749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581665" y="3962400"/>
            <a:ext cx="618078" cy="560173"/>
          </a:xfrm>
          <a:custGeom>
            <a:avLst/>
            <a:gdLst>
              <a:gd name="connsiteX0" fmla="*/ 0 w 618078"/>
              <a:gd name="connsiteY0" fmla="*/ 0 h 560173"/>
              <a:gd name="connsiteX1" fmla="*/ 584886 w 618078"/>
              <a:gd name="connsiteY1" fmla="*/ 222422 h 560173"/>
              <a:gd name="connsiteX2" fmla="*/ 494270 w 618078"/>
              <a:gd name="connsiteY2" fmla="*/ 560173 h 56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078" h="560173">
                <a:moveTo>
                  <a:pt x="0" y="0"/>
                </a:moveTo>
                <a:cubicBezTo>
                  <a:pt x="251254" y="64530"/>
                  <a:pt x="502508" y="129060"/>
                  <a:pt x="584886" y="222422"/>
                </a:cubicBezTo>
                <a:cubicBezTo>
                  <a:pt x="667264" y="315784"/>
                  <a:pt x="580767" y="437978"/>
                  <a:pt x="494270" y="5601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16692" y="4143632"/>
            <a:ext cx="9127059" cy="1722759"/>
          </a:xfrm>
          <a:custGeom>
            <a:avLst/>
            <a:gdLst>
              <a:gd name="connsiteX0" fmla="*/ 0 w 9127059"/>
              <a:gd name="connsiteY0" fmla="*/ 1046206 h 1722759"/>
              <a:gd name="connsiteX1" fmla="*/ 3410465 w 9127059"/>
              <a:gd name="connsiteY1" fmla="*/ 1721709 h 1722759"/>
              <a:gd name="connsiteX2" fmla="*/ 8468497 w 9127059"/>
              <a:gd name="connsiteY2" fmla="*/ 1169773 h 1722759"/>
              <a:gd name="connsiteX3" fmla="*/ 8913340 w 9127059"/>
              <a:gd name="connsiteY3" fmla="*/ 0 h 172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7059" h="1722759">
                <a:moveTo>
                  <a:pt x="0" y="1046206"/>
                </a:moveTo>
                <a:cubicBezTo>
                  <a:pt x="999524" y="1373660"/>
                  <a:pt x="1999049" y="1701115"/>
                  <a:pt x="3410465" y="1721709"/>
                </a:cubicBezTo>
                <a:cubicBezTo>
                  <a:pt x="4821881" y="1742303"/>
                  <a:pt x="7551351" y="1456724"/>
                  <a:pt x="8468497" y="1169773"/>
                </a:cubicBezTo>
                <a:cubicBezTo>
                  <a:pt x="9385643" y="882822"/>
                  <a:pt x="9149491" y="441411"/>
                  <a:pt x="89133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174789" y="4160108"/>
            <a:ext cx="5642919" cy="828215"/>
          </a:xfrm>
          <a:custGeom>
            <a:avLst/>
            <a:gdLst>
              <a:gd name="connsiteX0" fmla="*/ 0 w 5642919"/>
              <a:gd name="connsiteY0" fmla="*/ 700216 h 828215"/>
              <a:gd name="connsiteX1" fmla="*/ 3855308 w 5642919"/>
              <a:gd name="connsiteY1" fmla="*/ 774357 h 828215"/>
              <a:gd name="connsiteX2" fmla="*/ 5642919 w 5642919"/>
              <a:gd name="connsiteY2" fmla="*/ 0 h 82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919" h="828215">
                <a:moveTo>
                  <a:pt x="0" y="700216"/>
                </a:moveTo>
                <a:cubicBezTo>
                  <a:pt x="1457411" y="795638"/>
                  <a:pt x="2914822" y="891060"/>
                  <a:pt x="3855308" y="774357"/>
                </a:cubicBezTo>
                <a:cubicBezTo>
                  <a:pt x="4795795" y="657654"/>
                  <a:pt x="5219357" y="328827"/>
                  <a:pt x="564291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" idx="2"/>
          </p:cNvCxnSpPr>
          <p:nvPr/>
        </p:nvCxnSpPr>
        <p:spPr>
          <a:xfrm>
            <a:off x="9185188" y="902043"/>
            <a:ext cx="0" cy="47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" idx="0"/>
          </p:cNvCxnSpPr>
          <p:nvPr/>
        </p:nvCxnSpPr>
        <p:spPr>
          <a:xfrm flipH="1">
            <a:off x="8406714" y="1960605"/>
            <a:ext cx="778474" cy="47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0"/>
          </p:cNvCxnSpPr>
          <p:nvPr/>
        </p:nvCxnSpPr>
        <p:spPr>
          <a:xfrm>
            <a:off x="9185188" y="1977079"/>
            <a:ext cx="912342" cy="4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" idx="2"/>
            <a:endCxn id="41" idx="0"/>
          </p:cNvCxnSpPr>
          <p:nvPr/>
        </p:nvCxnSpPr>
        <p:spPr>
          <a:xfrm>
            <a:off x="9185188" y="902043"/>
            <a:ext cx="2090353" cy="47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9" idx="0"/>
          </p:cNvCxnSpPr>
          <p:nvPr/>
        </p:nvCxnSpPr>
        <p:spPr>
          <a:xfrm flipH="1">
            <a:off x="7714735" y="3026033"/>
            <a:ext cx="691978" cy="48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" idx="0"/>
          </p:cNvCxnSpPr>
          <p:nvPr/>
        </p:nvCxnSpPr>
        <p:spPr>
          <a:xfrm>
            <a:off x="8406713" y="3035642"/>
            <a:ext cx="1019434" cy="4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053016" y="3039762"/>
            <a:ext cx="6582002" cy="287748"/>
          </a:xfrm>
          <a:custGeom>
            <a:avLst/>
            <a:gdLst>
              <a:gd name="connsiteX0" fmla="*/ 0 w 6582002"/>
              <a:gd name="connsiteY0" fmla="*/ 181233 h 287748"/>
              <a:gd name="connsiteX1" fmla="*/ 5758249 w 6582002"/>
              <a:gd name="connsiteY1" fmla="*/ 280087 h 287748"/>
              <a:gd name="connsiteX2" fmla="*/ 6417276 w 6582002"/>
              <a:gd name="connsiteY2" fmla="*/ 0 h 28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2002" h="287748">
                <a:moveTo>
                  <a:pt x="0" y="181233"/>
                </a:moveTo>
                <a:cubicBezTo>
                  <a:pt x="2344351" y="245762"/>
                  <a:pt x="4688703" y="310292"/>
                  <a:pt x="5758249" y="280087"/>
                </a:cubicBezTo>
                <a:cubicBezTo>
                  <a:pt x="6827795" y="249882"/>
                  <a:pt x="6622535" y="124941"/>
                  <a:pt x="64172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2817341" y="2743200"/>
            <a:ext cx="4794421" cy="1070919"/>
          </a:xfrm>
          <a:custGeom>
            <a:avLst/>
            <a:gdLst>
              <a:gd name="connsiteX0" fmla="*/ 0 w 4794421"/>
              <a:gd name="connsiteY0" fmla="*/ 1070919 h 1070919"/>
              <a:gd name="connsiteX1" fmla="*/ 2784389 w 4794421"/>
              <a:gd name="connsiteY1" fmla="*/ 708454 h 1070919"/>
              <a:gd name="connsiteX2" fmla="*/ 3690551 w 4794421"/>
              <a:gd name="connsiteY2" fmla="*/ 189470 h 1070919"/>
              <a:gd name="connsiteX3" fmla="*/ 4794421 w 4794421"/>
              <a:gd name="connsiteY3" fmla="*/ 0 h 107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4421" h="1070919">
                <a:moveTo>
                  <a:pt x="0" y="1070919"/>
                </a:moveTo>
                <a:cubicBezTo>
                  <a:pt x="1084648" y="963140"/>
                  <a:pt x="2169297" y="855362"/>
                  <a:pt x="2784389" y="708454"/>
                </a:cubicBezTo>
                <a:cubicBezTo>
                  <a:pt x="3399481" y="561546"/>
                  <a:pt x="3355546" y="307546"/>
                  <a:pt x="3690551" y="189470"/>
                </a:cubicBezTo>
                <a:cubicBezTo>
                  <a:pt x="4025556" y="71394"/>
                  <a:pt x="4409988" y="35697"/>
                  <a:pt x="479442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2015-10-06T22:51:55Z</dcterms:created>
  <dcterms:modified xsi:type="dcterms:W3CDTF">2015-10-06T22:55:25Z</dcterms:modified>
</cp:coreProperties>
</file>