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RoboApp</a:t>
            </a:r>
            <a:r>
              <a:rPr lang="en-US" dirty="0" smtClean="0"/>
              <a:t> Demo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RoboDoot</a:t>
            </a:r>
            <a:r>
              <a:rPr lang="en-US" dirty="0" smtClean="0"/>
              <a:t> and the NP </a:t>
            </a:r>
            <a:r>
              <a:rPr lang="en-US" dirty="0" err="1" smtClean="0"/>
              <a:t>Hardcoders</a:t>
            </a:r>
            <a:endParaRPr lang="en-US" dirty="0" smtClean="0"/>
          </a:p>
          <a:p>
            <a:r>
              <a:rPr lang="en-US" dirty="0" smtClean="0"/>
              <a:t>Joel Huff, John Huff, and Eddie </a:t>
            </a:r>
            <a:r>
              <a:rPr lang="en-US" dirty="0" err="1" smtClean="0"/>
              <a:t>Kerbler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Shoulders have been redesigned since this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41" y="1057672"/>
            <a:ext cx="5003096" cy="44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  <a:p>
            <a:r>
              <a:rPr lang="en-US" dirty="0" err="1"/>
              <a:t>OpenCV</a:t>
            </a:r>
            <a:endParaRPr lang="en-US" dirty="0"/>
          </a:p>
          <a:p>
            <a:r>
              <a:rPr lang="en-US" dirty="0" smtClean="0"/>
              <a:t>Google Material Design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Home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46" y="510747"/>
            <a:ext cx="3902556" cy="576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Recognition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Circle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74" y="403653"/>
            <a:ext cx="3371078" cy="5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3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Start-Up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Done by Team </a:t>
            </a:r>
            <a:r>
              <a:rPr lang="en-US" dirty="0" err="1" smtClean="0"/>
              <a:t>RoboApp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had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NDK Issues</a:t>
            </a:r>
          </a:p>
          <a:p>
            <a:r>
              <a:rPr lang="en-US" dirty="0" smtClean="0"/>
              <a:t>Android Studio Version Issues</a:t>
            </a:r>
          </a:p>
          <a:p>
            <a:r>
              <a:rPr lang="en-US" dirty="0" smtClean="0"/>
              <a:t>Gradle Build Issues</a:t>
            </a:r>
          </a:p>
          <a:p>
            <a:r>
              <a:rPr lang="en-US" dirty="0" smtClean="0"/>
              <a:t>No Working Starting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Navigation</a:t>
            </a:r>
          </a:p>
          <a:p>
            <a:r>
              <a:rPr lang="en-US" dirty="0" smtClean="0"/>
              <a:t>Make Individual Servo Sliders Work Better</a:t>
            </a:r>
          </a:p>
          <a:p>
            <a:r>
              <a:rPr lang="en-US" dirty="0" smtClean="0"/>
              <a:t>Add Cat Face with possible emotion control based on sound and sight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Facial Recognition to work in vertical orientation</a:t>
            </a:r>
          </a:p>
          <a:p>
            <a:r>
              <a:rPr lang="en-US" dirty="0" smtClean="0"/>
              <a:t>Add Shape and Color Recognition</a:t>
            </a:r>
          </a:p>
          <a:p>
            <a:r>
              <a:rPr lang="en-US" dirty="0" smtClean="0"/>
              <a:t>Get Position of face in order to mover servos and point camera towards face. (Stare Mode)</a:t>
            </a:r>
            <a:endParaRPr lang="en-US" dirty="0"/>
          </a:p>
        </p:txBody>
      </p:sp>
      <p:pic>
        <p:nvPicPr>
          <p:cNvPr id="1026" name="Picture 2" descr="http://docs.opencv.org/3.0-beta/_downloads/opencv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225" y="727414"/>
            <a:ext cx="2093354" cy="193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phone to communicate with the Arduino Mega and </a:t>
            </a:r>
            <a:r>
              <a:rPr lang="en-US" dirty="0" err="1" smtClean="0"/>
              <a:t>Polulu</a:t>
            </a:r>
            <a:r>
              <a:rPr lang="en-US" dirty="0" smtClean="0"/>
              <a:t> via the USB cord.</a:t>
            </a:r>
          </a:p>
          <a:p>
            <a:r>
              <a:rPr lang="en-US" dirty="0" smtClean="0"/>
              <a:t>Allow communication simultaneously to both</a:t>
            </a:r>
          </a:p>
          <a:p>
            <a:r>
              <a:rPr lang="en-US" dirty="0" smtClean="0"/>
              <a:t>Fix hardware modules to send correct communication to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Software/Hardware </a:t>
            </a:r>
            <a:r>
              <a:rPr lang="en-US" dirty="0" err="1" smtClean="0"/>
              <a:t>Tehnology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Mega</a:t>
            </a:r>
          </a:p>
          <a:p>
            <a:r>
              <a:rPr lang="en-US" dirty="0" err="1" smtClean="0"/>
              <a:t>Polulu</a:t>
            </a:r>
            <a:endParaRPr lang="en-US" dirty="0" smtClean="0"/>
          </a:p>
          <a:p>
            <a:r>
              <a:rPr lang="en-US" dirty="0" smtClean="0"/>
              <a:t>Servos to control leg and neck movement</a:t>
            </a:r>
          </a:p>
          <a:p>
            <a:r>
              <a:rPr lang="en-US" dirty="0" smtClean="0"/>
              <a:t>Samsung Google Nexus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93" y="2393799"/>
            <a:ext cx="3992730" cy="36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1173</TotalTime>
  <Words>174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RoboApp Demo 1</vt:lpstr>
      <vt:lpstr>Start-Up Code</vt:lpstr>
      <vt:lpstr>Final Project had ERRORS</vt:lpstr>
      <vt:lpstr>Informal Requirements</vt:lpstr>
      <vt:lpstr>Graphical User Interface</vt:lpstr>
      <vt:lpstr>OpenCV</vt:lpstr>
      <vt:lpstr>Hardware Communication</vt:lpstr>
      <vt:lpstr>Software/Hardware Tehnology</vt:lpstr>
      <vt:lpstr>RoboCat</vt:lpstr>
      <vt:lpstr>The Cat</vt:lpstr>
      <vt:lpstr>Software</vt:lpstr>
      <vt:lpstr>UI Home Page</vt:lpstr>
      <vt:lpstr>Shape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RoboApp Demo 1</dc:title>
  <dc:creator>Microsoft account</dc:creator>
  <cp:lastModifiedBy>Microsoft account</cp:lastModifiedBy>
  <cp:revision>12</cp:revision>
  <dcterms:created xsi:type="dcterms:W3CDTF">2015-09-29T01:33:58Z</dcterms:created>
  <dcterms:modified xsi:type="dcterms:W3CDTF">2015-09-29T22:14:48Z</dcterms:modified>
</cp:coreProperties>
</file>