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DYLBbERej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41947"/>
            <a:ext cx="8144134" cy="1373070"/>
          </a:xfrm>
        </p:spPr>
        <p:txBody>
          <a:bodyPr/>
          <a:lstStyle/>
          <a:p>
            <a:r>
              <a:rPr lang="en-US" dirty="0" err="1" smtClean="0"/>
              <a:t>RoboCat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Joel and John Huff, and Eddie </a:t>
            </a:r>
            <a:r>
              <a:rPr lang="en-US" dirty="0" err="1" smtClean="0"/>
              <a:t>Kerbler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/ Emotion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www.youtube.com/watch?v=4DYLBbERejQ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Red dot showing coordinates of center of face on screen, allowing app to drive neck servos to center face on screen, or “Stare”</a:t>
            </a:r>
          </a:p>
          <a:p>
            <a:r>
              <a:rPr lang="en-US" dirty="0" smtClean="0"/>
              <a:t>Green Circle at the top showing “Happy” emotion, allowing app to adjust cats overall “Happiness” and show corresponding face to go with it’s “Mood”</a:t>
            </a:r>
          </a:p>
        </p:txBody>
      </p:sp>
    </p:spTree>
    <p:extLst>
      <p:ext uri="{BB962C8B-B14F-4D97-AF65-F5344CB8AC3E}">
        <p14:creationId xmlns:p14="http://schemas.microsoft.com/office/powerpoint/2010/main" val="30856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Face/Passcode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Emulator…</a:t>
            </a:r>
          </a:p>
          <a:p>
            <a:r>
              <a:rPr lang="en-US" dirty="0" smtClean="0"/>
              <a:t>Currently place holder for image of cats face.</a:t>
            </a:r>
          </a:p>
          <a:p>
            <a:r>
              <a:rPr lang="en-US" dirty="0" smtClean="0"/>
              <a:t>A Cat class running allowing handling of emotion and </a:t>
            </a:r>
            <a:r>
              <a:rPr lang="en-US" dirty="0" err="1" smtClean="0"/>
              <a:t>openCV</a:t>
            </a:r>
            <a:r>
              <a:rPr lang="en-US" dirty="0" smtClean="0"/>
              <a:t> facial recognition.</a:t>
            </a:r>
          </a:p>
          <a:p>
            <a:r>
              <a:rPr lang="en-US" dirty="0" smtClean="0"/>
              <a:t>Methods to adjust “Happiness” and change face when applicable.</a:t>
            </a:r>
          </a:p>
          <a:p>
            <a:r>
              <a:rPr lang="en-US" dirty="0" smtClean="0"/>
              <a:t>Handling of Konami Code “Passcode” to enter the menu for servo control and other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Menu/Servo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Screenshot:</a:t>
            </a:r>
          </a:p>
          <a:p>
            <a:r>
              <a:rPr lang="en-US" dirty="0" smtClean="0"/>
              <a:t>Menu to handle settings and Servo Control</a:t>
            </a:r>
          </a:p>
          <a:p>
            <a:r>
              <a:rPr lang="en-US" dirty="0" smtClean="0"/>
              <a:t>Accurate way to control individual servos on the cat</a:t>
            </a:r>
          </a:p>
          <a:p>
            <a:r>
              <a:rPr lang="en-US" dirty="0" smtClean="0"/>
              <a:t>Console to help with debugging or errors with the cat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43" y="2100073"/>
            <a:ext cx="2431320" cy="43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</TotalTime>
  <Words>168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RoboCat Demo</vt:lpstr>
      <vt:lpstr>Face / Emotion Recognition</vt:lpstr>
      <vt:lpstr>Cat Face/Passcode Screen</vt:lpstr>
      <vt:lpstr>Menu/Servo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RoboCat Demo</dc:title>
  <dc:creator>Microsoft account</dc:creator>
  <cp:lastModifiedBy>Eddie Kerbler</cp:lastModifiedBy>
  <cp:revision>4</cp:revision>
  <dcterms:created xsi:type="dcterms:W3CDTF">2015-10-27T21:50:20Z</dcterms:created>
  <dcterms:modified xsi:type="dcterms:W3CDTF">2015-10-27T22:22:42Z</dcterms:modified>
</cp:coreProperties>
</file>