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QMIw9UsTGPFd1EIkATZfnwGu5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92000"/>
              <a:buNone/>
            </a:pPr>
            <a:r>
              <a:rPr lang="en-US"/>
              <a:t>WHICH IS THE BEST SUPERMARKET FOR US TO INVEST IN?</a:t>
            </a:r>
            <a:endParaRPr/>
          </a:p>
        </p:txBody>
      </p:sp>
      <p:sp>
        <p:nvSpPr>
          <p:cNvPr id="98" name="Google Shape;98;p1"/>
          <p:cNvSpPr txBox="1"/>
          <p:nvPr/>
        </p:nvSpPr>
        <p:spPr>
          <a:xfrm>
            <a:off x="1219200" y="3683000"/>
            <a:ext cx="70226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 – Alex, Murali, Eleanor, Devon, Archie, Vavara and Zainab</a:t>
            </a:r>
            <a:endParaRPr sz="1800">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56" name="Google Shape;156;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7" name="Google Shape;157;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58" name="Google Shape;158;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64" name="Google Shape;164;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65" name="Google Shape;165;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71" name="Google Shape;171;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77" name="Google Shape;177;p14"/>
          <p:cNvPicPr preferRelativeResize="0"/>
          <p:nvPr/>
        </p:nvPicPr>
        <p:blipFill rotWithShape="1">
          <a:blip r:embed="rId3">
            <a:alphaModFix/>
          </a:blip>
          <a:srcRect b="0" l="0" r="0" t="0"/>
          <a:stretch/>
        </p:blipFill>
        <p:spPr>
          <a:xfrm>
            <a:off x="1697037" y="1838325"/>
            <a:ext cx="8391525" cy="501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83" name="Google Shape;183;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189" name="Google Shape;189;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190" name="Google Shape;190;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196" name="Google Shape;196;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sp>
        <p:nvSpPr>
          <p:cNvPr id="202" name="Google Shape;202;g2c48598d1a9_3_5"/>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08" name="Google Shape;208;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09" name="Google Shape;209;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15" name="Google Shape;215;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16" name="Google Shape;216;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INFORMS INVESTMENT DECISIONS?</a:t>
            </a:r>
            <a:endParaRPr/>
          </a:p>
        </p:txBody>
      </p:sp>
      <p:sp>
        <p:nvSpPr>
          <p:cNvPr id="104" name="Google Shape;104;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a group of investors who want to buy stock in one of the four big U.S. supermarket groups – which one should we put out money in?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informs our decision?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information can we use?</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other factors do we need to consider?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22" name="Google Shape;222;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rPr lang="en-US"/>
              <a:t>Based on ROI, it is hard to look past Costco!</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However, over the last 3 months, its share price has been declining - do we think this is a pattern of things to come?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28" name="Google Shape;228;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10" name="Google Shape;110;p3"/>
          <p:cNvSpPr txBox="1"/>
          <p:nvPr>
            <p:ph idx="1" type="body"/>
          </p:nvPr>
        </p:nvSpPr>
        <p:spPr>
          <a:xfrm>
            <a:off x="581192" y="2180496"/>
            <a:ext cx="11029615" cy="451240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16" name="Google Shape;116;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22" name="Google Shape;122;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28" name="Google Shape;128;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34" name="Google Shape;134;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35" name="Google Shape;135;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41" name="Google Shape;141;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42" name="Google Shape;142;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48" name="Google Shape;148;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49" name="Google Shape;149;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50" name="Google Shape;150;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