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3D73-A724-4DA6-A2E4-ED9B56128DF0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0D70-5E73-40C6-85A6-04E212D02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6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3D73-A724-4DA6-A2E4-ED9B56128DF0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0D70-5E73-40C6-85A6-04E212D02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56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3D73-A724-4DA6-A2E4-ED9B56128DF0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0D70-5E73-40C6-85A6-04E212D02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7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3D73-A724-4DA6-A2E4-ED9B56128DF0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0D70-5E73-40C6-85A6-04E212D02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3D73-A724-4DA6-A2E4-ED9B56128DF0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0D70-5E73-40C6-85A6-04E212D02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3D73-A724-4DA6-A2E4-ED9B56128DF0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0D70-5E73-40C6-85A6-04E212D02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8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3D73-A724-4DA6-A2E4-ED9B56128DF0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0D70-5E73-40C6-85A6-04E212D02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9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3D73-A724-4DA6-A2E4-ED9B56128DF0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0D70-5E73-40C6-85A6-04E212D02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6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3D73-A724-4DA6-A2E4-ED9B56128DF0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0D70-5E73-40C6-85A6-04E212D02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5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3D73-A724-4DA6-A2E4-ED9B56128DF0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0D70-5E73-40C6-85A6-04E212D02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36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3D73-A724-4DA6-A2E4-ED9B56128DF0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0D70-5E73-40C6-85A6-04E212D02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7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43D73-A724-4DA6-A2E4-ED9B56128DF0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F0D70-5E73-40C6-85A6-04E212D02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8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2739864" cy="593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85448" y="5716053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버튼</a:t>
            </a: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8640"/>
            <a:ext cx="3456384" cy="108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243274" y="1340768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6" name="타원 5"/>
          <p:cNvSpPr/>
          <p:nvPr/>
        </p:nvSpPr>
        <p:spPr>
          <a:xfrm>
            <a:off x="5697797" y="134076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10</a:t>
            </a:r>
            <a:endParaRPr lang="ko-KR" altLang="en-US" sz="800"/>
          </a:p>
        </p:txBody>
      </p:sp>
      <p:sp>
        <p:nvSpPr>
          <p:cNvPr id="9" name="타원 8"/>
          <p:cNvSpPr/>
          <p:nvPr/>
        </p:nvSpPr>
        <p:spPr>
          <a:xfrm>
            <a:off x="6165442" y="13409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20</a:t>
            </a:r>
            <a:endParaRPr lang="ko-KR" altLang="en-US" sz="800"/>
          </a:p>
        </p:txBody>
      </p:sp>
      <p:sp>
        <p:nvSpPr>
          <p:cNvPr id="10" name="타원 9"/>
          <p:cNvSpPr/>
          <p:nvPr/>
        </p:nvSpPr>
        <p:spPr>
          <a:xfrm>
            <a:off x="6650581" y="13409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30</a:t>
            </a:r>
            <a:endParaRPr lang="ko-KR" altLang="en-US" sz="800"/>
          </a:p>
        </p:txBody>
      </p:sp>
      <p:sp>
        <p:nvSpPr>
          <p:cNvPr id="11" name="타원 10"/>
          <p:cNvSpPr/>
          <p:nvPr/>
        </p:nvSpPr>
        <p:spPr>
          <a:xfrm>
            <a:off x="7139842" y="13409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40</a:t>
            </a:r>
            <a:endParaRPr lang="ko-KR" altLang="en-US" sz="800"/>
          </a:p>
        </p:txBody>
      </p:sp>
      <p:sp>
        <p:nvSpPr>
          <p:cNvPr id="12" name="타원 11"/>
          <p:cNvSpPr/>
          <p:nvPr/>
        </p:nvSpPr>
        <p:spPr>
          <a:xfrm>
            <a:off x="7596336" y="13409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50</a:t>
            </a:r>
            <a:endParaRPr lang="ko-KR" altLang="en-US" sz="800"/>
          </a:p>
        </p:txBody>
      </p:sp>
      <p:sp>
        <p:nvSpPr>
          <p:cNvPr id="13" name="타원 12"/>
          <p:cNvSpPr/>
          <p:nvPr/>
        </p:nvSpPr>
        <p:spPr>
          <a:xfrm>
            <a:off x="8080870" y="13409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60</a:t>
            </a:r>
            <a:endParaRPr lang="ko-KR" altLang="en-US" sz="800"/>
          </a:p>
        </p:txBody>
      </p:sp>
      <p:sp>
        <p:nvSpPr>
          <p:cNvPr id="14" name="직사각형 13"/>
          <p:cNvSpPr/>
          <p:nvPr/>
        </p:nvSpPr>
        <p:spPr>
          <a:xfrm>
            <a:off x="5243274" y="184482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15" name="타원 14"/>
          <p:cNvSpPr/>
          <p:nvPr/>
        </p:nvSpPr>
        <p:spPr>
          <a:xfrm>
            <a:off x="5697797" y="18448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10</a:t>
            </a:r>
            <a:endParaRPr lang="ko-KR" altLang="en-US" sz="800"/>
          </a:p>
        </p:txBody>
      </p:sp>
      <p:sp>
        <p:nvSpPr>
          <p:cNvPr id="16" name="타원 15"/>
          <p:cNvSpPr/>
          <p:nvPr/>
        </p:nvSpPr>
        <p:spPr>
          <a:xfrm>
            <a:off x="6165442" y="184500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20</a:t>
            </a:r>
            <a:endParaRPr lang="ko-KR" altLang="en-US" sz="800"/>
          </a:p>
        </p:txBody>
      </p:sp>
      <p:sp>
        <p:nvSpPr>
          <p:cNvPr id="17" name="타원 16"/>
          <p:cNvSpPr/>
          <p:nvPr/>
        </p:nvSpPr>
        <p:spPr>
          <a:xfrm>
            <a:off x="6650581" y="184500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30</a:t>
            </a:r>
            <a:endParaRPr lang="ko-KR" altLang="en-US" sz="800"/>
          </a:p>
        </p:txBody>
      </p:sp>
      <p:sp>
        <p:nvSpPr>
          <p:cNvPr id="18" name="타원 17"/>
          <p:cNvSpPr/>
          <p:nvPr/>
        </p:nvSpPr>
        <p:spPr>
          <a:xfrm>
            <a:off x="7139842" y="184500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40</a:t>
            </a:r>
            <a:endParaRPr lang="ko-KR" altLang="en-US" sz="800"/>
          </a:p>
        </p:txBody>
      </p:sp>
      <p:sp>
        <p:nvSpPr>
          <p:cNvPr id="19" name="타원 18"/>
          <p:cNvSpPr/>
          <p:nvPr/>
        </p:nvSpPr>
        <p:spPr>
          <a:xfrm>
            <a:off x="7596336" y="184500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50</a:t>
            </a:r>
            <a:endParaRPr lang="ko-KR" altLang="en-US" sz="800"/>
          </a:p>
        </p:txBody>
      </p:sp>
      <p:sp>
        <p:nvSpPr>
          <p:cNvPr id="20" name="타원 19"/>
          <p:cNvSpPr/>
          <p:nvPr/>
        </p:nvSpPr>
        <p:spPr>
          <a:xfrm>
            <a:off x="8080870" y="184500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60</a:t>
            </a:r>
            <a:endParaRPr lang="ko-KR" altLang="en-US" sz="800"/>
          </a:p>
        </p:txBody>
      </p:sp>
      <p:sp>
        <p:nvSpPr>
          <p:cNvPr id="21" name="직사각형 20"/>
          <p:cNvSpPr/>
          <p:nvPr/>
        </p:nvSpPr>
        <p:spPr>
          <a:xfrm>
            <a:off x="5243274" y="2364048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5697797" y="23640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10</a:t>
            </a:r>
            <a:endParaRPr lang="ko-KR" altLang="en-US" sz="800"/>
          </a:p>
        </p:txBody>
      </p:sp>
      <p:sp>
        <p:nvSpPr>
          <p:cNvPr id="23" name="타원 22"/>
          <p:cNvSpPr/>
          <p:nvPr/>
        </p:nvSpPr>
        <p:spPr>
          <a:xfrm>
            <a:off x="6165442" y="23642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20</a:t>
            </a:r>
            <a:endParaRPr lang="ko-KR" altLang="en-US" sz="800"/>
          </a:p>
        </p:txBody>
      </p:sp>
      <p:sp>
        <p:nvSpPr>
          <p:cNvPr id="24" name="타원 23"/>
          <p:cNvSpPr/>
          <p:nvPr/>
        </p:nvSpPr>
        <p:spPr>
          <a:xfrm>
            <a:off x="6650581" y="23642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30</a:t>
            </a:r>
            <a:endParaRPr lang="ko-KR" altLang="en-US" sz="800"/>
          </a:p>
        </p:txBody>
      </p:sp>
      <p:sp>
        <p:nvSpPr>
          <p:cNvPr id="25" name="타원 24"/>
          <p:cNvSpPr/>
          <p:nvPr/>
        </p:nvSpPr>
        <p:spPr>
          <a:xfrm>
            <a:off x="7139842" y="23642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40</a:t>
            </a:r>
            <a:endParaRPr lang="ko-KR" altLang="en-US" sz="800"/>
          </a:p>
        </p:txBody>
      </p:sp>
      <p:sp>
        <p:nvSpPr>
          <p:cNvPr id="26" name="타원 25"/>
          <p:cNvSpPr/>
          <p:nvPr/>
        </p:nvSpPr>
        <p:spPr>
          <a:xfrm>
            <a:off x="7596336" y="23642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50</a:t>
            </a:r>
            <a:endParaRPr lang="ko-KR" altLang="en-US" sz="800"/>
          </a:p>
        </p:txBody>
      </p:sp>
      <p:sp>
        <p:nvSpPr>
          <p:cNvPr id="27" name="타원 26"/>
          <p:cNvSpPr/>
          <p:nvPr/>
        </p:nvSpPr>
        <p:spPr>
          <a:xfrm>
            <a:off x="8080870" y="23642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60</a:t>
            </a:r>
            <a:endParaRPr lang="ko-KR" altLang="en-US" sz="800"/>
          </a:p>
        </p:txBody>
      </p:sp>
      <p:sp>
        <p:nvSpPr>
          <p:cNvPr id="28" name="직사각형 27"/>
          <p:cNvSpPr/>
          <p:nvPr/>
        </p:nvSpPr>
        <p:spPr>
          <a:xfrm>
            <a:off x="5243274" y="286810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29" name="타원 28"/>
          <p:cNvSpPr/>
          <p:nvPr/>
        </p:nvSpPr>
        <p:spPr>
          <a:xfrm>
            <a:off x="5697797" y="28681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10</a:t>
            </a:r>
            <a:endParaRPr lang="ko-KR" altLang="en-US" sz="800"/>
          </a:p>
        </p:txBody>
      </p:sp>
      <p:sp>
        <p:nvSpPr>
          <p:cNvPr id="30" name="타원 29"/>
          <p:cNvSpPr/>
          <p:nvPr/>
        </p:nvSpPr>
        <p:spPr>
          <a:xfrm>
            <a:off x="6165442" y="28682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20</a:t>
            </a:r>
            <a:endParaRPr lang="ko-KR" altLang="en-US" sz="800"/>
          </a:p>
        </p:txBody>
      </p:sp>
      <p:sp>
        <p:nvSpPr>
          <p:cNvPr id="31" name="타원 30"/>
          <p:cNvSpPr/>
          <p:nvPr/>
        </p:nvSpPr>
        <p:spPr>
          <a:xfrm>
            <a:off x="6650581" y="28682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30</a:t>
            </a:r>
            <a:endParaRPr lang="ko-KR" altLang="en-US" sz="800"/>
          </a:p>
        </p:txBody>
      </p:sp>
      <p:sp>
        <p:nvSpPr>
          <p:cNvPr id="32" name="타원 31"/>
          <p:cNvSpPr/>
          <p:nvPr/>
        </p:nvSpPr>
        <p:spPr>
          <a:xfrm>
            <a:off x="7139842" y="28682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40</a:t>
            </a:r>
            <a:endParaRPr lang="ko-KR" altLang="en-US" sz="800"/>
          </a:p>
        </p:txBody>
      </p:sp>
      <p:sp>
        <p:nvSpPr>
          <p:cNvPr id="33" name="타원 32"/>
          <p:cNvSpPr/>
          <p:nvPr/>
        </p:nvSpPr>
        <p:spPr>
          <a:xfrm>
            <a:off x="7596336" y="28682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50</a:t>
            </a:r>
            <a:endParaRPr lang="ko-KR" altLang="en-US" sz="800"/>
          </a:p>
        </p:txBody>
      </p:sp>
      <p:sp>
        <p:nvSpPr>
          <p:cNvPr id="34" name="타원 33"/>
          <p:cNvSpPr/>
          <p:nvPr/>
        </p:nvSpPr>
        <p:spPr>
          <a:xfrm>
            <a:off x="8080870" y="28682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60</a:t>
            </a:r>
            <a:endParaRPr lang="ko-KR" altLang="en-US" sz="800"/>
          </a:p>
        </p:txBody>
      </p:sp>
      <p:sp>
        <p:nvSpPr>
          <p:cNvPr id="35" name="직사각형 34"/>
          <p:cNvSpPr/>
          <p:nvPr/>
        </p:nvSpPr>
        <p:spPr>
          <a:xfrm>
            <a:off x="5243274" y="3452552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5</a:t>
            </a:r>
            <a:endParaRPr lang="ko-KR" altLang="en-US" sz="1400"/>
          </a:p>
        </p:txBody>
      </p:sp>
      <p:sp>
        <p:nvSpPr>
          <p:cNvPr id="36" name="타원 35"/>
          <p:cNvSpPr/>
          <p:nvPr/>
        </p:nvSpPr>
        <p:spPr>
          <a:xfrm>
            <a:off x="5697797" y="34525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10</a:t>
            </a:r>
            <a:endParaRPr lang="ko-KR" altLang="en-US" sz="800"/>
          </a:p>
        </p:txBody>
      </p:sp>
      <p:sp>
        <p:nvSpPr>
          <p:cNvPr id="37" name="타원 36"/>
          <p:cNvSpPr/>
          <p:nvPr/>
        </p:nvSpPr>
        <p:spPr>
          <a:xfrm>
            <a:off x="6165442" y="345272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20</a:t>
            </a:r>
            <a:endParaRPr lang="ko-KR" altLang="en-US" sz="800"/>
          </a:p>
        </p:txBody>
      </p:sp>
      <p:sp>
        <p:nvSpPr>
          <p:cNvPr id="38" name="타원 37"/>
          <p:cNvSpPr/>
          <p:nvPr/>
        </p:nvSpPr>
        <p:spPr>
          <a:xfrm>
            <a:off x="6650581" y="345272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30</a:t>
            </a:r>
            <a:endParaRPr lang="ko-KR" altLang="en-US" sz="800"/>
          </a:p>
        </p:txBody>
      </p:sp>
      <p:sp>
        <p:nvSpPr>
          <p:cNvPr id="39" name="타원 38"/>
          <p:cNvSpPr/>
          <p:nvPr/>
        </p:nvSpPr>
        <p:spPr>
          <a:xfrm>
            <a:off x="7139842" y="345272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40</a:t>
            </a:r>
            <a:endParaRPr lang="ko-KR" altLang="en-US" sz="800"/>
          </a:p>
        </p:txBody>
      </p:sp>
      <p:sp>
        <p:nvSpPr>
          <p:cNvPr id="40" name="타원 39"/>
          <p:cNvSpPr/>
          <p:nvPr/>
        </p:nvSpPr>
        <p:spPr>
          <a:xfrm>
            <a:off x="7596336" y="345272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50</a:t>
            </a:r>
            <a:endParaRPr lang="ko-KR" altLang="en-US" sz="800"/>
          </a:p>
        </p:txBody>
      </p:sp>
      <p:sp>
        <p:nvSpPr>
          <p:cNvPr id="41" name="타원 40"/>
          <p:cNvSpPr/>
          <p:nvPr/>
        </p:nvSpPr>
        <p:spPr>
          <a:xfrm>
            <a:off x="8080870" y="345272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60</a:t>
            </a:r>
            <a:endParaRPr lang="ko-KR" altLang="en-US" sz="800"/>
          </a:p>
        </p:txBody>
      </p:sp>
      <p:sp>
        <p:nvSpPr>
          <p:cNvPr id="7" name="아래쪽 화살표 6"/>
          <p:cNvSpPr/>
          <p:nvPr/>
        </p:nvSpPr>
        <p:spPr>
          <a:xfrm rot="16200000">
            <a:off x="4067944" y="2061024"/>
            <a:ext cx="576064" cy="519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841406" y="4247105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구매</a:t>
            </a: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144699" y="4247105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1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</Words>
  <Application>Microsoft Office PowerPoint</Application>
  <PresentationFormat>화면 슬라이드 쇼(4:3)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chois</dc:creator>
  <cp:lastModifiedBy>chois</cp:lastModifiedBy>
  <cp:revision>1</cp:revision>
  <dcterms:created xsi:type="dcterms:W3CDTF">2019-04-21T02:26:16Z</dcterms:created>
  <dcterms:modified xsi:type="dcterms:W3CDTF">2019-04-21T02:33:40Z</dcterms:modified>
</cp:coreProperties>
</file>