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9594700" y="3721050"/>
            <a:ext cx="519300" cy="2163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430150" y="3169400"/>
            <a:ext cx="432600" cy="2163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51675" y="335325"/>
            <a:ext cx="1633500" cy="8112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highlight>
                <a:srgbClr val="00FFFF"/>
              </a:highlight>
            </a:endParaRPr>
          </a:p>
        </p:txBody>
      </p:sp>
      <p:sp>
        <p:nvSpPr>
          <p:cNvPr id="87" name="Google Shape;87;p13"/>
          <p:cNvSpPr txBox="1"/>
          <p:nvPr/>
        </p:nvSpPr>
        <p:spPr>
          <a:xfrm>
            <a:off x="635000" y="508000"/>
            <a:ext cx="6350000" cy="127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Sports Car</a:t>
            </a:r>
            <a:endParaRPr/>
          </a:p>
        </p:txBody>
      </p:sp>
      <p:sp>
        <p:nvSpPr>
          <p:cNvPr id="88" name="Google Shape;88;p13"/>
          <p:cNvSpPr txBox="1"/>
          <p:nvPr/>
        </p:nvSpPr>
        <p:spPr>
          <a:xfrm>
            <a:off x="1270000" y="1397000"/>
            <a:ext cx="10160000" cy="3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Lorem ipsum dolor sit amet, consectetur adipiscing elit. In blandit, metus et mollis fringilla, magna justo luctus nibh, ac vestibulum tellus tortor id est. Aliquam ex elit, auctor quis pulvinar ac, tincidunt sit amet velit. Mauris eget neque pretium, finibus felis ac, efficitur lorem. Pellentesque habitant morbi tristique senectus et netus et malesuada fames ac turpis egestas. Aenean id mollis augue. Quisque porta id purus tincidunt fermentum. Praesent gravida laoreet vehicula. Duis arcu arcu, rhoncus a mollis a, blandit sit amet mauris. Proin aliquam pretium elit. In malesuada, velit sed laoreet pharetra, sem nibh semper enim, ut interdum est urna vitae ligula. Pellentesque Blue habitant morbi tristique senectus et netus et malesuada fames ac turpis egestas. Nulla facilisis dapibus elit, eget accumsan nulla faucibus id. Nullam nisi neque, ullamcorper sit amet rhoncus nec, ultrices at augue. Mauris eget turpis nec libero finibus 2018 mollis  eget vitae leo. Morbi id justo varius, blandit lorem eu, malesuada eros. Vestibulum placerat at ante ac ultrices.</a:t>
            </a:r>
            <a:endParaRPr/>
          </a:p>
        </p:txBody>
      </p:sp>
      <p:pic>
        <p:nvPicPr>
          <p:cNvPr id="89" name="Google Shape;89;p13"/>
          <p:cNvPicPr preferRelativeResize="0"/>
          <p:nvPr/>
        </p:nvPicPr>
        <p:blipFill rotWithShape="1">
          <a:blip r:embed="rId3">
            <a:alphaModFix/>
          </a:blip>
          <a:srcRect b="0" l="0" r="0" t="0"/>
          <a:stretch/>
        </p:blipFill>
        <p:spPr>
          <a:xfrm>
            <a:off x="641350" y="4445000"/>
            <a:ext cx="2238375" cy="1285875"/>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a:off x="3521075" y="4445000"/>
            <a:ext cx="2238375" cy="1047750"/>
          </a:xfrm>
          <a:prstGeom prst="rect">
            <a:avLst/>
          </a:prstGeom>
          <a:noFill/>
          <a:ln>
            <a:noFill/>
          </a:ln>
        </p:spPr>
      </p:pic>
      <p:pic>
        <p:nvPicPr>
          <p:cNvPr id="91" name="Google Shape;91;p13"/>
          <p:cNvPicPr preferRelativeResize="0"/>
          <p:nvPr/>
        </p:nvPicPr>
        <p:blipFill rotWithShape="1">
          <a:blip r:embed="rId5">
            <a:alphaModFix/>
          </a:blip>
          <a:srcRect b="0" l="0" r="0" t="0"/>
          <a:stretch/>
        </p:blipFill>
        <p:spPr>
          <a:xfrm>
            <a:off x="6400800" y="4445000"/>
            <a:ext cx="2317750" cy="1539875"/>
          </a:xfrm>
          <a:prstGeom prst="rect">
            <a:avLst/>
          </a:prstGeom>
          <a:noFill/>
          <a:ln>
            <a:noFill/>
          </a:ln>
        </p:spPr>
      </p:pic>
      <p:pic>
        <p:nvPicPr>
          <p:cNvPr id="92" name="Google Shape;92;p13"/>
          <p:cNvPicPr preferRelativeResize="0"/>
          <p:nvPr/>
        </p:nvPicPr>
        <p:blipFill rotWithShape="1">
          <a:blip r:embed="rId6">
            <a:alphaModFix/>
          </a:blip>
          <a:srcRect b="0" l="0" r="0" t="0"/>
          <a:stretch/>
        </p:blipFill>
        <p:spPr>
          <a:xfrm>
            <a:off x="9359900" y="4445000"/>
            <a:ext cx="2381250" cy="1190625"/>
          </a:xfrm>
          <a:prstGeom prst="rect">
            <a:avLst/>
          </a:prstGeom>
          <a:noFill/>
          <a:ln>
            <a:noFill/>
          </a:ln>
        </p:spPr>
      </p:pic>
      <p:sp>
        <p:nvSpPr>
          <p:cNvPr id="93" name="Google Shape;93;p13"/>
          <p:cNvSpPr txBox="1"/>
          <p:nvPr/>
        </p:nvSpPr>
        <p:spPr>
          <a:xfrm>
            <a:off x="3365500" y="6096000"/>
            <a:ext cx="54610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Created with a trial version of Syncfusion Essential Presentation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