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71" r:id="rId4"/>
    <p:sldId id="270" r:id="rId5"/>
    <p:sldId id="260" r:id="rId6"/>
    <p:sldId id="262" r:id="rId7"/>
    <p:sldId id="261" r:id="rId8"/>
    <p:sldId id="272"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F7251-1560-44E2-B78E-06BFA3D8EF2E}"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23C521A-B4ED-4395-A90A-A60FFE709F42}">
      <dgm:prSet/>
      <dgm:spPr/>
      <dgm:t>
        <a:bodyPr/>
        <a:lstStyle/>
        <a:p>
          <a:r>
            <a:rPr lang="en-US"/>
            <a:t>Internal Solutions</a:t>
          </a:r>
        </a:p>
      </dgm:t>
    </dgm:pt>
    <dgm:pt modelId="{7A040814-BE6B-4779-9A39-EB6E91465755}" type="parTrans" cxnId="{F23F8C5B-1742-4BE3-8B4A-DC246AB5A07C}">
      <dgm:prSet/>
      <dgm:spPr/>
      <dgm:t>
        <a:bodyPr/>
        <a:lstStyle/>
        <a:p>
          <a:endParaRPr lang="en-US"/>
        </a:p>
      </dgm:t>
    </dgm:pt>
    <dgm:pt modelId="{B7038641-D03A-4D42-81AE-7790D97E1689}" type="sibTrans" cxnId="{F23F8C5B-1742-4BE3-8B4A-DC246AB5A07C}">
      <dgm:prSet/>
      <dgm:spPr/>
      <dgm:t>
        <a:bodyPr/>
        <a:lstStyle/>
        <a:p>
          <a:endParaRPr lang="en-US"/>
        </a:p>
      </dgm:t>
    </dgm:pt>
    <dgm:pt modelId="{2264F277-37C4-4AF5-BE3A-52EF7F22446C}">
      <dgm:prSet/>
      <dgm:spPr/>
      <dgm:t>
        <a:bodyPr/>
        <a:lstStyle/>
        <a:p>
          <a:r>
            <a:rPr lang="en-US"/>
            <a:t>Designed and built by a manufacturer for itself.</a:t>
          </a:r>
        </a:p>
      </dgm:t>
    </dgm:pt>
    <dgm:pt modelId="{661BF189-D265-43BB-9C30-1FCB2CACE002}" type="parTrans" cxnId="{B2F7BE4A-4BDD-4AC7-97F8-D14AA2B48958}">
      <dgm:prSet/>
      <dgm:spPr/>
      <dgm:t>
        <a:bodyPr/>
        <a:lstStyle/>
        <a:p>
          <a:endParaRPr lang="en-US"/>
        </a:p>
      </dgm:t>
    </dgm:pt>
    <dgm:pt modelId="{5FC838C4-F089-4A57-8501-604CADABD667}" type="sibTrans" cxnId="{B2F7BE4A-4BDD-4AC7-97F8-D14AA2B48958}">
      <dgm:prSet/>
      <dgm:spPr/>
      <dgm:t>
        <a:bodyPr/>
        <a:lstStyle/>
        <a:p>
          <a:endParaRPr lang="en-US"/>
        </a:p>
      </dgm:t>
    </dgm:pt>
    <dgm:pt modelId="{968290A0-88D3-4070-B7BB-80513AFB1041}">
      <dgm:prSet/>
      <dgm:spPr/>
      <dgm:t>
        <a:bodyPr/>
        <a:lstStyle/>
        <a:p>
          <a:r>
            <a:rPr lang="en-US"/>
            <a:t>Typically Cloud Based interacting with 3</a:t>
          </a:r>
          <a:r>
            <a:rPr lang="en-US" baseline="30000"/>
            <a:t>rd</a:t>
          </a:r>
          <a:r>
            <a:rPr lang="en-US"/>
            <a:t> party IoT</a:t>
          </a:r>
        </a:p>
      </dgm:t>
    </dgm:pt>
    <dgm:pt modelId="{AEFC061E-F1BE-4FAD-86A5-B74F8D46A462}" type="parTrans" cxnId="{9D9515C4-C2CA-4ACE-9B52-B98AC960F96E}">
      <dgm:prSet/>
      <dgm:spPr/>
      <dgm:t>
        <a:bodyPr/>
        <a:lstStyle/>
        <a:p>
          <a:endParaRPr lang="en-US"/>
        </a:p>
      </dgm:t>
    </dgm:pt>
    <dgm:pt modelId="{8C9B402A-651E-46D1-A52B-4A5BDB75BA19}" type="sibTrans" cxnId="{9D9515C4-C2CA-4ACE-9B52-B98AC960F96E}">
      <dgm:prSet/>
      <dgm:spPr/>
      <dgm:t>
        <a:bodyPr/>
        <a:lstStyle/>
        <a:p>
          <a:endParaRPr lang="en-US"/>
        </a:p>
      </dgm:t>
    </dgm:pt>
    <dgm:pt modelId="{06F37C52-5BA4-42FD-8DD0-912593F5D3AE}">
      <dgm:prSet/>
      <dgm:spPr/>
      <dgm:t>
        <a:bodyPr/>
        <a:lstStyle/>
        <a:p>
          <a:r>
            <a:rPr lang="en-US"/>
            <a:t>Directly interacting with hardware that publishes, but more typically through a 3</a:t>
          </a:r>
          <a:r>
            <a:rPr lang="en-US" baseline="30000"/>
            <a:t>rd</a:t>
          </a:r>
          <a:r>
            <a:rPr lang="en-US"/>
            <a:t> party collector such as Thingworx or a historian such as OSI Pi.</a:t>
          </a:r>
        </a:p>
      </dgm:t>
    </dgm:pt>
    <dgm:pt modelId="{4BDFB50A-6534-474D-96FE-8E447F6EFA3E}" type="parTrans" cxnId="{377DBD8F-D729-4935-9B7E-88BFF56460B2}">
      <dgm:prSet/>
      <dgm:spPr/>
      <dgm:t>
        <a:bodyPr/>
        <a:lstStyle/>
        <a:p>
          <a:endParaRPr lang="en-US"/>
        </a:p>
      </dgm:t>
    </dgm:pt>
    <dgm:pt modelId="{CC195806-FEA5-4005-B79A-D4184E3742F8}" type="sibTrans" cxnId="{377DBD8F-D729-4935-9B7E-88BFF56460B2}">
      <dgm:prSet/>
      <dgm:spPr/>
      <dgm:t>
        <a:bodyPr/>
        <a:lstStyle/>
        <a:p>
          <a:endParaRPr lang="en-US"/>
        </a:p>
      </dgm:t>
    </dgm:pt>
    <dgm:pt modelId="{504C8BF3-BEC7-4550-BF2E-AF156E76FCAF}">
      <dgm:prSet/>
      <dgm:spPr/>
      <dgm:t>
        <a:bodyPr/>
        <a:lstStyle/>
        <a:p>
          <a:r>
            <a:rPr lang="en-US"/>
            <a:t>ISV Solutions</a:t>
          </a:r>
        </a:p>
      </dgm:t>
    </dgm:pt>
    <dgm:pt modelId="{C6F38B42-59E9-4B35-B7E8-7503B156ECDA}" type="parTrans" cxnId="{9B57C25C-BBA6-464A-B3F8-D5F39647DA6E}">
      <dgm:prSet/>
      <dgm:spPr/>
      <dgm:t>
        <a:bodyPr/>
        <a:lstStyle/>
        <a:p>
          <a:endParaRPr lang="en-US"/>
        </a:p>
      </dgm:t>
    </dgm:pt>
    <dgm:pt modelId="{D3D47AEB-47DD-44FB-ACB6-D4F9D50DABBF}" type="sibTrans" cxnId="{9B57C25C-BBA6-464A-B3F8-D5F39647DA6E}">
      <dgm:prSet/>
      <dgm:spPr/>
      <dgm:t>
        <a:bodyPr/>
        <a:lstStyle/>
        <a:p>
          <a:endParaRPr lang="en-US"/>
        </a:p>
      </dgm:t>
    </dgm:pt>
    <dgm:pt modelId="{CAAADD00-F35F-4533-8E23-12675D684646}">
      <dgm:prSet/>
      <dgm:spPr/>
      <dgm:t>
        <a:bodyPr/>
        <a:lstStyle/>
        <a:p>
          <a:r>
            <a:rPr lang="en-US"/>
            <a:t>Designed and built by a software vendor to service a manufacturing customer.</a:t>
          </a:r>
        </a:p>
      </dgm:t>
    </dgm:pt>
    <dgm:pt modelId="{2546F101-A3BF-415F-8FB1-7EAFA847ECCA}" type="parTrans" cxnId="{47BCF5EF-7AA7-4F55-8972-46803A86FA68}">
      <dgm:prSet/>
      <dgm:spPr/>
      <dgm:t>
        <a:bodyPr/>
        <a:lstStyle/>
        <a:p>
          <a:endParaRPr lang="en-US"/>
        </a:p>
      </dgm:t>
    </dgm:pt>
    <dgm:pt modelId="{3F20625E-0A0B-474A-AF8F-5BE8875A201B}" type="sibTrans" cxnId="{47BCF5EF-7AA7-4F55-8972-46803A86FA68}">
      <dgm:prSet/>
      <dgm:spPr/>
      <dgm:t>
        <a:bodyPr/>
        <a:lstStyle/>
        <a:p>
          <a:endParaRPr lang="en-US"/>
        </a:p>
      </dgm:t>
    </dgm:pt>
    <dgm:pt modelId="{7E6BAF88-A5C6-4ACD-B751-864A8F4AE225}">
      <dgm:prSet/>
      <dgm:spPr/>
      <dgm:t>
        <a:bodyPr/>
        <a:lstStyle/>
        <a:p>
          <a:r>
            <a:rPr lang="en-US"/>
            <a:t>Some hardware vendors are looking to expand into the ML space for more value add and upsell.</a:t>
          </a:r>
        </a:p>
      </dgm:t>
    </dgm:pt>
    <dgm:pt modelId="{221A386D-9E87-4672-836B-9141449E769B}" type="parTrans" cxnId="{E811BCF9-9981-419B-8F0E-8C1CBB0551A5}">
      <dgm:prSet/>
      <dgm:spPr/>
      <dgm:t>
        <a:bodyPr/>
        <a:lstStyle/>
        <a:p>
          <a:endParaRPr lang="en-US"/>
        </a:p>
      </dgm:t>
    </dgm:pt>
    <dgm:pt modelId="{E753D04D-3708-4DA0-8C9E-C35DB773A2F7}" type="sibTrans" cxnId="{E811BCF9-9981-419B-8F0E-8C1CBB0551A5}">
      <dgm:prSet/>
      <dgm:spPr/>
      <dgm:t>
        <a:bodyPr/>
        <a:lstStyle/>
        <a:p>
          <a:endParaRPr lang="en-US"/>
        </a:p>
      </dgm:t>
    </dgm:pt>
    <dgm:pt modelId="{8924EEC9-6ABD-470C-A3EB-5B2C67920C03}">
      <dgm:prSet/>
      <dgm:spPr/>
      <dgm:t>
        <a:bodyPr/>
        <a:lstStyle/>
        <a:p>
          <a:r>
            <a:rPr lang="en-US"/>
            <a:t>Spreads a large gambit of solution types from Cloud SaaS to Deployed on Premise, Edge &amp; even with device firmware involved.</a:t>
          </a:r>
        </a:p>
      </dgm:t>
    </dgm:pt>
    <dgm:pt modelId="{4E22302E-BDD3-4D38-92BA-9AD65ED19274}" type="parTrans" cxnId="{07EC8F9A-D757-46F7-ACD0-45991B413B76}">
      <dgm:prSet/>
      <dgm:spPr/>
      <dgm:t>
        <a:bodyPr/>
        <a:lstStyle/>
        <a:p>
          <a:endParaRPr lang="en-US"/>
        </a:p>
      </dgm:t>
    </dgm:pt>
    <dgm:pt modelId="{E817C26B-D8BC-4863-92DF-8646E90A41BE}" type="sibTrans" cxnId="{07EC8F9A-D757-46F7-ACD0-45991B413B76}">
      <dgm:prSet/>
      <dgm:spPr/>
      <dgm:t>
        <a:bodyPr/>
        <a:lstStyle/>
        <a:p>
          <a:endParaRPr lang="en-US"/>
        </a:p>
      </dgm:t>
    </dgm:pt>
    <dgm:pt modelId="{DF093C0F-4D9E-4249-9008-EE67689EE80D}">
      <dgm:prSet/>
      <dgm:spPr/>
      <dgm:t>
        <a:bodyPr/>
        <a:lstStyle/>
        <a:p>
          <a:r>
            <a:rPr lang="en-US"/>
            <a:t>Commonalities</a:t>
          </a:r>
        </a:p>
      </dgm:t>
    </dgm:pt>
    <dgm:pt modelId="{5FEF1AEF-C902-4943-9469-97E50E7B5253}" type="parTrans" cxnId="{178140E4-A88B-4016-BCBA-0352354D67E8}">
      <dgm:prSet/>
      <dgm:spPr/>
      <dgm:t>
        <a:bodyPr/>
        <a:lstStyle/>
        <a:p>
          <a:endParaRPr lang="en-US"/>
        </a:p>
      </dgm:t>
    </dgm:pt>
    <dgm:pt modelId="{CBA5CECD-5FB0-474C-B48E-87481FA3A7F3}" type="sibTrans" cxnId="{178140E4-A88B-4016-BCBA-0352354D67E8}">
      <dgm:prSet/>
      <dgm:spPr/>
      <dgm:t>
        <a:bodyPr/>
        <a:lstStyle/>
        <a:p>
          <a:endParaRPr lang="en-US"/>
        </a:p>
      </dgm:t>
    </dgm:pt>
    <dgm:pt modelId="{F06A7590-D68E-46B8-A9E6-B335A4D042EB}">
      <dgm:prSet/>
      <dgm:spPr/>
      <dgm:t>
        <a:bodyPr/>
        <a:lstStyle/>
        <a:p>
          <a:r>
            <a:rPr lang="en-US"/>
            <a:t>Algorithmic Training </a:t>
          </a:r>
          <a:r>
            <a:rPr lang="en-US" i="1"/>
            <a:t>typically</a:t>
          </a:r>
          <a:r>
            <a:rPr lang="en-US"/>
            <a:t> happens in the cloud</a:t>
          </a:r>
        </a:p>
      </dgm:t>
    </dgm:pt>
    <dgm:pt modelId="{81F3305C-6D7F-4437-9714-68F0AFF93F83}" type="parTrans" cxnId="{E60A6DB1-FC5C-47CC-BF55-FAF49DE9102E}">
      <dgm:prSet/>
      <dgm:spPr/>
      <dgm:t>
        <a:bodyPr/>
        <a:lstStyle/>
        <a:p>
          <a:endParaRPr lang="en-US"/>
        </a:p>
      </dgm:t>
    </dgm:pt>
    <dgm:pt modelId="{89844902-AD34-4D29-9C84-A8A0912E6A5F}" type="sibTrans" cxnId="{E60A6DB1-FC5C-47CC-BF55-FAF49DE9102E}">
      <dgm:prSet/>
      <dgm:spPr/>
      <dgm:t>
        <a:bodyPr/>
        <a:lstStyle/>
        <a:p>
          <a:endParaRPr lang="en-US"/>
        </a:p>
      </dgm:t>
    </dgm:pt>
    <dgm:pt modelId="{238CFC6D-D75A-4CE9-806D-E293EDE60C52}">
      <dgm:prSet/>
      <dgm:spPr/>
      <dgm:t>
        <a:bodyPr/>
        <a:lstStyle/>
        <a:p>
          <a:r>
            <a:rPr lang="en-US"/>
            <a:t>Algorithmic Inference location is dependent on latency, bandwidth and fault tolerance requirements for predictions.</a:t>
          </a:r>
        </a:p>
      </dgm:t>
    </dgm:pt>
    <dgm:pt modelId="{18A268B3-893C-46F4-A525-B78EED507FB5}" type="parTrans" cxnId="{456DC460-9FCA-48D2-BF07-60EE8DBED8EE}">
      <dgm:prSet/>
      <dgm:spPr/>
      <dgm:t>
        <a:bodyPr/>
        <a:lstStyle/>
        <a:p>
          <a:endParaRPr lang="en-US"/>
        </a:p>
      </dgm:t>
    </dgm:pt>
    <dgm:pt modelId="{D357F019-B000-4D28-8BA4-C950B79491DE}" type="sibTrans" cxnId="{456DC460-9FCA-48D2-BF07-60EE8DBED8EE}">
      <dgm:prSet/>
      <dgm:spPr/>
      <dgm:t>
        <a:bodyPr/>
        <a:lstStyle/>
        <a:p>
          <a:endParaRPr lang="en-US"/>
        </a:p>
      </dgm:t>
    </dgm:pt>
    <dgm:pt modelId="{4A0B1477-BFE8-41BC-9061-D477DDBCCD01}">
      <dgm:prSet/>
      <dgm:spPr/>
      <dgm:t>
        <a:bodyPr/>
        <a:lstStyle/>
        <a:p>
          <a:r>
            <a:rPr lang="en-US"/>
            <a:t>Python is a central theme</a:t>
          </a:r>
        </a:p>
      </dgm:t>
    </dgm:pt>
    <dgm:pt modelId="{36C7BE3D-915B-4F95-AF9D-E112E8C89CAD}" type="parTrans" cxnId="{F977A38E-1737-4CC2-AF82-7C8058155BF8}">
      <dgm:prSet/>
      <dgm:spPr/>
      <dgm:t>
        <a:bodyPr/>
        <a:lstStyle/>
        <a:p>
          <a:endParaRPr lang="en-US"/>
        </a:p>
      </dgm:t>
    </dgm:pt>
    <dgm:pt modelId="{A976CC6F-6435-49B5-9AB7-C7D6527AF385}" type="sibTrans" cxnId="{F977A38E-1737-4CC2-AF82-7C8058155BF8}">
      <dgm:prSet/>
      <dgm:spPr/>
      <dgm:t>
        <a:bodyPr/>
        <a:lstStyle/>
        <a:p>
          <a:endParaRPr lang="en-US"/>
        </a:p>
      </dgm:t>
    </dgm:pt>
    <dgm:pt modelId="{26C23F6B-A17C-4338-92FA-D96B47522CA8}" type="pres">
      <dgm:prSet presAssocID="{5BBF7251-1560-44E2-B78E-06BFA3D8EF2E}" presName="linear" presStyleCnt="0">
        <dgm:presLayoutVars>
          <dgm:dir/>
          <dgm:animLvl val="lvl"/>
          <dgm:resizeHandles val="exact"/>
        </dgm:presLayoutVars>
      </dgm:prSet>
      <dgm:spPr/>
    </dgm:pt>
    <dgm:pt modelId="{8F67160C-58BA-49C6-9D47-154AC8EC7BF7}" type="pres">
      <dgm:prSet presAssocID="{723C521A-B4ED-4395-A90A-A60FFE709F42}" presName="parentLin" presStyleCnt="0"/>
      <dgm:spPr/>
    </dgm:pt>
    <dgm:pt modelId="{3F0D69BC-FA0E-4167-AF91-F1C6D569E859}" type="pres">
      <dgm:prSet presAssocID="{723C521A-B4ED-4395-A90A-A60FFE709F42}" presName="parentLeftMargin" presStyleLbl="node1" presStyleIdx="0" presStyleCnt="3"/>
      <dgm:spPr/>
    </dgm:pt>
    <dgm:pt modelId="{2E79F4C0-6062-4B4E-A26B-92C8FC785F45}" type="pres">
      <dgm:prSet presAssocID="{723C521A-B4ED-4395-A90A-A60FFE709F42}" presName="parentText" presStyleLbl="node1" presStyleIdx="0" presStyleCnt="3">
        <dgm:presLayoutVars>
          <dgm:chMax val="0"/>
          <dgm:bulletEnabled val="1"/>
        </dgm:presLayoutVars>
      </dgm:prSet>
      <dgm:spPr/>
    </dgm:pt>
    <dgm:pt modelId="{E6BB0536-6315-4BF9-BFB0-738183DFB6E2}" type="pres">
      <dgm:prSet presAssocID="{723C521A-B4ED-4395-A90A-A60FFE709F42}" presName="negativeSpace" presStyleCnt="0"/>
      <dgm:spPr/>
    </dgm:pt>
    <dgm:pt modelId="{804B7B80-CDC5-427F-AE01-99F625B8FCED}" type="pres">
      <dgm:prSet presAssocID="{723C521A-B4ED-4395-A90A-A60FFE709F42}" presName="childText" presStyleLbl="conFgAcc1" presStyleIdx="0" presStyleCnt="3">
        <dgm:presLayoutVars>
          <dgm:bulletEnabled val="1"/>
        </dgm:presLayoutVars>
      </dgm:prSet>
      <dgm:spPr/>
    </dgm:pt>
    <dgm:pt modelId="{EBE2C123-0977-4C48-B55F-C127AAC2C54F}" type="pres">
      <dgm:prSet presAssocID="{B7038641-D03A-4D42-81AE-7790D97E1689}" presName="spaceBetweenRectangles" presStyleCnt="0"/>
      <dgm:spPr/>
    </dgm:pt>
    <dgm:pt modelId="{84E6A242-E474-42E5-93EE-DB4A5DE2D505}" type="pres">
      <dgm:prSet presAssocID="{504C8BF3-BEC7-4550-BF2E-AF156E76FCAF}" presName="parentLin" presStyleCnt="0"/>
      <dgm:spPr/>
    </dgm:pt>
    <dgm:pt modelId="{B98F78A0-CCB9-4875-8040-10AF70162BCE}" type="pres">
      <dgm:prSet presAssocID="{504C8BF3-BEC7-4550-BF2E-AF156E76FCAF}" presName="parentLeftMargin" presStyleLbl="node1" presStyleIdx="0" presStyleCnt="3"/>
      <dgm:spPr/>
    </dgm:pt>
    <dgm:pt modelId="{5D9AAF57-7B24-4F29-9B8F-A97A56368DF7}" type="pres">
      <dgm:prSet presAssocID="{504C8BF3-BEC7-4550-BF2E-AF156E76FCAF}" presName="parentText" presStyleLbl="node1" presStyleIdx="1" presStyleCnt="3">
        <dgm:presLayoutVars>
          <dgm:chMax val="0"/>
          <dgm:bulletEnabled val="1"/>
        </dgm:presLayoutVars>
      </dgm:prSet>
      <dgm:spPr/>
    </dgm:pt>
    <dgm:pt modelId="{A757D41B-4BF7-47E8-99D3-77FC5438B787}" type="pres">
      <dgm:prSet presAssocID="{504C8BF3-BEC7-4550-BF2E-AF156E76FCAF}" presName="negativeSpace" presStyleCnt="0"/>
      <dgm:spPr/>
    </dgm:pt>
    <dgm:pt modelId="{611F4FED-3E7F-4503-AC68-FC84C6319448}" type="pres">
      <dgm:prSet presAssocID="{504C8BF3-BEC7-4550-BF2E-AF156E76FCAF}" presName="childText" presStyleLbl="conFgAcc1" presStyleIdx="1" presStyleCnt="3">
        <dgm:presLayoutVars>
          <dgm:bulletEnabled val="1"/>
        </dgm:presLayoutVars>
      </dgm:prSet>
      <dgm:spPr/>
    </dgm:pt>
    <dgm:pt modelId="{D802D8A9-0869-409F-8731-0659DFCC43D1}" type="pres">
      <dgm:prSet presAssocID="{D3D47AEB-47DD-44FB-ACB6-D4F9D50DABBF}" presName="spaceBetweenRectangles" presStyleCnt="0"/>
      <dgm:spPr/>
    </dgm:pt>
    <dgm:pt modelId="{1FEABBC3-5EF1-4BC9-8579-2DE29FAB2E05}" type="pres">
      <dgm:prSet presAssocID="{DF093C0F-4D9E-4249-9008-EE67689EE80D}" presName="parentLin" presStyleCnt="0"/>
      <dgm:spPr/>
    </dgm:pt>
    <dgm:pt modelId="{9745AC4B-EB83-40C3-A427-0B7F58CB6975}" type="pres">
      <dgm:prSet presAssocID="{DF093C0F-4D9E-4249-9008-EE67689EE80D}" presName="parentLeftMargin" presStyleLbl="node1" presStyleIdx="1" presStyleCnt="3"/>
      <dgm:spPr/>
    </dgm:pt>
    <dgm:pt modelId="{B073EF92-4108-473F-8103-904FA09E09A2}" type="pres">
      <dgm:prSet presAssocID="{DF093C0F-4D9E-4249-9008-EE67689EE80D}" presName="parentText" presStyleLbl="node1" presStyleIdx="2" presStyleCnt="3">
        <dgm:presLayoutVars>
          <dgm:chMax val="0"/>
          <dgm:bulletEnabled val="1"/>
        </dgm:presLayoutVars>
      </dgm:prSet>
      <dgm:spPr/>
    </dgm:pt>
    <dgm:pt modelId="{37244B8A-7064-49B3-97EE-C9B9A35BE436}" type="pres">
      <dgm:prSet presAssocID="{DF093C0F-4D9E-4249-9008-EE67689EE80D}" presName="negativeSpace" presStyleCnt="0"/>
      <dgm:spPr/>
    </dgm:pt>
    <dgm:pt modelId="{60DD14CF-6221-4CB4-A7A5-58C71C1F527C}" type="pres">
      <dgm:prSet presAssocID="{DF093C0F-4D9E-4249-9008-EE67689EE80D}" presName="childText" presStyleLbl="conFgAcc1" presStyleIdx="2" presStyleCnt="3">
        <dgm:presLayoutVars>
          <dgm:bulletEnabled val="1"/>
        </dgm:presLayoutVars>
      </dgm:prSet>
      <dgm:spPr/>
    </dgm:pt>
  </dgm:ptLst>
  <dgm:cxnLst>
    <dgm:cxn modelId="{4BC45204-ED10-429C-8980-42D79E2E64BB}" type="presOf" srcId="{DF093C0F-4D9E-4249-9008-EE67689EE80D}" destId="{B073EF92-4108-473F-8103-904FA09E09A2}" srcOrd="1" destOrd="0" presId="urn:microsoft.com/office/officeart/2005/8/layout/list1"/>
    <dgm:cxn modelId="{D9D1EC15-CB9E-4539-9847-0E6BB6B31688}" type="presOf" srcId="{504C8BF3-BEC7-4550-BF2E-AF156E76FCAF}" destId="{B98F78A0-CCB9-4875-8040-10AF70162BCE}" srcOrd="0" destOrd="0" presId="urn:microsoft.com/office/officeart/2005/8/layout/list1"/>
    <dgm:cxn modelId="{C79E0316-EAF6-4F63-A541-FD1DB3172C7A}" type="presOf" srcId="{7E6BAF88-A5C6-4ACD-B751-864A8F4AE225}" destId="{611F4FED-3E7F-4503-AC68-FC84C6319448}" srcOrd="0" destOrd="1" presId="urn:microsoft.com/office/officeart/2005/8/layout/list1"/>
    <dgm:cxn modelId="{4DCAE516-2A6F-489D-94D5-E7102F17E53C}" type="presOf" srcId="{723C521A-B4ED-4395-A90A-A60FFE709F42}" destId="{2E79F4C0-6062-4B4E-A26B-92C8FC785F45}" srcOrd="1" destOrd="0" presId="urn:microsoft.com/office/officeart/2005/8/layout/list1"/>
    <dgm:cxn modelId="{4DB3CE1E-174A-4221-9DB4-A3FF8700020F}" type="presOf" srcId="{968290A0-88D3-4070-B7BB-80513AFB1041}" destId="{804B7B80-CDC5-427F-AE01-99F625B8FCED}" srcOrd="0" destOrd="1" presId="urn:microsoft.com/office/officeart/2005/8/layout/list1"/>
    <dgm:cxn modelId="{7F1BAC2B-A55B-43F5-A0C5-0C4AF9A529A6}" type="presOf" srcId="{2264F277-37C4-4AF5-BE3A-52EF7F22446C}" destId="{804B7B80-CDC5-427F-AE01-99F625B8FCED}" srcOrd="0" destOrd="0" presId="urn:microsoft.com/office/officeart/2005/8/layout/list1"/>
    <dgm:cxn modelId="{975EEE3A-1259-4C18-9BBA-BDCF342306C8}" type="presOf" srcId="{F06A7590-D68E-46B8-A9E6-B335A4D042EB}" destId="{60DD14CF-6221-4CB4-A7A5-58C71C1F527C}" srcOrd="0" destOrd="0" presId="urn:microsoft.com/office/officeart/2005/8/layout/list1"/>
    <dgm:cxn modelId="{F23F8C5B-1742-4BE3-8B4A-DC246AB5A07C}" srcId="{5BBF7251-1560-44E2-B78E-06BFA3D8EF2E}" destId="{723C521A-B4ED-4395-A90A-A60FFE709F42}" srcOrd="0" destOrd="0" parTransId="{7A040814-BE6B-4779-9A39-EB6E91465755}" sibTransId="{B7038641-D03A-4D42-81AE-7790D97E1689}"/>
    <dgm:cxn modelId="{9B57C25C-BBA6-464A-B3F8-D5F39647DA6E}" srcId="{5BBF7251-1560-44E2-B78E-06BFA3D8EF2E}" destId="{504C8BF3-BEC7-4550-BF2E-AF156E76FCAF}" srcOrd="1" destOrd="0" parTransId="{C6F38B42-59E9-4B35-B7E8-7503B156ECDA}" sibTransId="{D3D47AEB-47DD-44FB-ACB6-D4F9D50DABBF}"/>
    <dgm:cxn modelId="{D865BD5E-C570-4021-B4AF-D9FDD2266DA1}" type="presOf" srcId="{CAAADD00-F35F-4533-8E23-12675D684646}" destId="{611F4FED-3E7F-4503-AC68-FC84C6319448}" srcOrd="0" destOrd="0" presId="urn:microsoft.com/office/officeart/2005/8/layout/list1"/>
    <dgm:cxn modelId="{456DC460-9FCA-48D2-BF07-60EE8DBED8EE}" srcId="{DF093C0F-4D9E-4249-9008-EE67689EE80D}" destId="{238CFC6D-D75A-4CE9-806D-E293EDE60C52}" srcOrd="1" destOrd="0" parTransId="{18A268B3-893C-46F4-A525-B78EED507FB5}" sibTransId="{D357F019-B000-4D28-8BA4-C950B79491DE}"/>
    <dgm:cxn modelId="{FD9BA84A-0505-4DAF-9187-618B1AEC9DAA}" type="presOf" srcId="{723C521A-B4ED-4395-A90A-A60FFE709F42}" destId="{3F0D69BC-FA0E-4167-AF91-F1C6D569E859}" srcOrd="0" destOrd="0" presId="urn:microsoft.com/office/officeart/2005/8/layout/list1"/>
    <dgm:cxn modelId="{B2F7BE4A-4BDD-4AC7-97F8-D14AA2B48958}" srcId="{723C521A-B4ED-4395-A90A-A60FFE709F42}" destId="{2264F277-37C4-4AF5-BE3A-52EF7F22446C}" srcOrd="0" destOrd="0" parTransId="{661BF189-D265-43BB-9C30-1FCB2CACE002}" sibTransId="{5FC838C4-F089-4A57-8501-604CADABD667}"/>
    <dgm:cxn modelId="{BE732950-529C-41D1-BFC4-ED98D185CEDA}" type="presOf" srcId="{238CFC6D-D75A-4CE9-806D-E293EDE60C52}" destId="{60DD14CF-6221-4CB4-A7A5-58C71C1F527C}" srcOrd="0" destOrd="1" presId="urn:microsoft.com/office/officeart/2005/8/layout/list1"/>
    <dgm:cxn modelId="{F977A38E-1737-4CC2-AF82-7C8058155BF8}" srcId="{DF093C0F-4D9E-4249-9008-EE67689EE80D}" destId="{4A0B1477-BFE8-41BC-9061-D477DDBCCD01}" srcOrd="2" destOrd="0" parTransId="{36C7BE3D-915B-4F95-AF9D-E112E8C89CAD}" sibTransId="{A976CC6F-6435-49B5-9AB7-C7D6527AF385}"/>
    <dgm:cxn modelId="{377DBD8F-D729-4935-9B7E-88BFF56460B2}" srcId="{968290A0-88D3-4070-B7BB-80513AFB1041}" destId="{06F37C52-5BA4-42FD-8DD0-912593F5D3AE}" srcOrd="0" destOrd="0" parTransId="{4BDFB50A-6534-474D-96FE-8E447F6EFA3E}" sibTransId="{CC195806-FEA5-4005-B79A-D4184E3742F8}"/>
    <dgm:cxn modelId="{07EC8F9A-D757-46F7-ACD0-45991B413B76}" srcId="{504C8BF3-BEC7-4550-BF2E-AF156E76FCAF}" destId="{8924EEC9-6ABD-470C-A3EB-5B2C67920C03}" srcOrd="1" destOrd="0" parTransId="{4E22302E-BDD3-4D38-92BA-9AD65ED19274}" sibTransId="{E817C26B-D8BC-4863-92DF-8646E90A41BE}"/>
    <dgm:cxn modelId="{9E00E8A0-DD59-4F79-A1A9-EEE7355BB007}" type="presOf" srcId="{504C8BF3-BEC7-4550-BF2E-AF156E76FCAF}" destId="{5D9AAF57-7B24-4F29-9B8F-A97A56368DF7}" srcOrd="1" destOrd="0" presId="urn:microsoft.com/office/officeart/2005/8/layout/list1"/>
    <dgm:cxn modelId="{801BCBAA-67D7-4E8A-97F2-9674999CEC9E}" type="presOf" srcId="{4A0B1477-BFE8-41BC-9061-D477DDBCCD01}" destId="{60DD14CF-6221-4CB4-A7A5-58C71C1F527C}" srcOrd="0" destOrd="2" presId="urn:microsoft.com/office/officeart/2005/8/layout/list1"/>
    <dgm:cxn modelId="{E60A6DB1-FC5C-47CC-BF55-FAF49DE9102E}" srcId="{DF093C0F-4D9E-4249-9008-EE67689EE80D}" destId="{F06A7590-D68E-46B8-A9E6-B335A4D042EB}" srcOrd="0" destOrd="0" parTransId="{81F3305C-6D7F-4437-9714-68F0AFF93F83}" sibTransId="{89844902-AD34-4D29-9C84-A8A0912E6A5F}"/>
    <dgm:cxn modelId="{9D9515C4-C2CA-4ACE-9B52-B98AC960F96E}" srcId="{723C521A-B4ED-4395-A90A-A60FFE709F42}" destId="{968290A0-88D3-4070-B7BB-80513AFB1041}" srcOrd="1" destOrd="0" parTransId="{AEFC061E-F1BE-4FAD-86A5-B74F8D46A462}" sibTransId="{8C9B402A-651E-46D1-A52B-4A5BDB75BA19}"/>
    <dgm:cxn modelId="{5A55AAD6-1E38-4E6E-81CD-C0A00171BCC2}" type="presOf" srcId="{8924EEC9-6ABD-470C-A3EB-5B2C67920C03}" destId="{611F4FED-3E7F-4503-AC68-FC84C6319448}" srcOrd="0" destOrd="2" presId="urn:microsoft.com/office/officeart/2005/8/layout/list1"/>
    <dgm:cxn modelId="{ABBCD5DB-C2D3-4A91-B884-4D71DA1217C5}" type="presOf" srcId="{5BBF7251-1560-44E2-B78E-06BFA3D8EF2E}" destId="{26C23F6B-A17C-4338-92FA-D96B47522CA8}" srcOrd="0" destOrd="0" presId="urn:microsoft.com/office/officeart/2005/8/layout/list1"/>
    <dgm:cxn modelId="{178140E4-A88B-4016-BCBA-0352354D67E8}" srcId="{5BBF7251-1560-44E2-B78E-06BFA3D8EF2E}" destId="{DF093C0F-4D9E-4249-9008-EE67689EE80D}" srcOrd="2" destOrd="0" parTransId="{5FEF1AEF-C902-4943-9469-97E50E7B5253}" sibTransId="{CBA5CECD-5FB0-474C-B48E-87481FA3A7F3}"/>
    <dgm:cxn modelId="{E4E70FEB-EB5A-481D-836E-98089078DA81}" type="presOf" srcId="{DF093C0F-4D9E-4249-9008-EE67689EE80D}" destId="{9745AC4B-EB83-40C3-A427-0B7F58CB6975}" srcOrd="0" destOrd="0" presId="urn:microsoft.com/office/officeart/2005/8/layout/list1"/>
    <dgm:cxn modelId="{B44135ED-D40E-4884-BD8D-4CA12A7468CB}" type="presOf" srcId="{06F37C52-5BA4-42FD-8DD0-912593F5D3AE}" destId="{804B7B80-CDC5-427F-AE01-99F625B8FCED}" srcOrd="0" destOrd="2" presId="urn:microsoft.com/office/officeart/2005/8/layout/list1"/>
    <dgm:cxn modelId="{47BCF5EF-7AA7-4F55-8972-46803A86FA68}" srcId="{504C8BF3-BEC7-4550-BF2E-AF156E76FCAF}" destId="{CAAADD00-F35F-4533-8E23-12675D684646}" srcOrd="0" destOrd="0" parTransId="{2546F101-A3BF-415F-8FB1-7EAFA847ECCA}" sibTransId="{3F20625E-0A0B-474A-AF8F-5BE8875A201B}"/>
    <dgm:cxn modelId="{E811BCF9-9981-419B-8F0E-8C1CBB0551A5}" srcId="{CAAADD00-F35F-4533-8E23-12675D684646}" destId="{7E6BAF88-A5C6-4ACD-B751-864A8F4AE225}" srcOrd="0" destOrd="0" parTransId="{221A386D-9E87-4672-836B-9141449E769B}" sibTransId="{E753D04D-3708-4DA0-8C9E-C35DB773A2F7}"/>
    <dgm:cxn modelId="{16AF1FE1-9129-4743-A060-B2641ED80DB4}" type="presParOf" srcId="{26C23F6B-A17C-4338-92FA-D96B47522CA8}" destId="{8F67160C-58BA-49C6-9D47-154AC8EC7BF7}" srcOrd="0" destOrd="0" presId="urn:microsoft.com/office/officeart/2005/8/layout/list1"/>
    <dgm:cxn modelId="{E824676F-14B7-437E-98D6-C9391E251212}" type="presParOf" srcId="{8F67160C-58BA-49C6-9D47-154AC8EC7BF7}" destId="{3F0D69BC-FA0E-4167-AF91-F1C6D569E859}" srcOrd="0" destOrd="0" presId="urn:microsoft.com/office/officeart/2005/8/layout/list1"/>
    <dgm:cxn modelId="{BE5C4C84-F26B-40A4-A389-7989C7A76EB5}" type="presParOf" srcId="{8F67160C-58BA-49C6-9D47-154AC8EC7BF7}" destId="{2E79F4C0-6062-4B4E-A26B-92C8FC785F45}" srcOrd="1" destOrd="0" presId="urn:microsoft.com/office/officeart/2005/8/layout/list1"/>
    <dgm:cxn modelId="{895C309F-342E-4D92-8D07-0730D916CD5A}" type="presParOf" srcId="{26C23F6B-A17C-4338-92FA-D96B47522CA8}" destId="{E6BB0536-6315-4BF9-BFB0-738183DFB6E2}" srcOrd="1" destOrd="0" presId="urn:microsoft.com/office/officeart/2005/8/layout/list1"/>
    <dgm:cxn modelId="{856B8C08-7199-45F7-8190-E01A5DDE9CE3}" type="presParOf" srcId="{26C23F6B-A17C-4338-92FA-D96B47522CA8}" destId="{804B7B80-CDC5-427F-AE01-99F625B8FCED}" srcOrd="2" destOrd="0" presId="urn:microsoft.com/office/officeart/2005/8/layout/list1"/>
    <dgm:cxn modelId="{9C9F94E9-19DE-4343-9A72-F0AAD04C1F27}" type="presParOf" srcId="{26C23F6B-A17C-4338-92FA-D96B47522CA8}" destId="{EBE2C123-0977-4C48-B55F-C127AAC2C54F}" srcOrd="3" destOrd="0" presId="urn:microsoft.com/office/officeart/2005/8/layout/list1"/>
    <dgm:cxn modelId="{5EB75279-949C-4374-AA20-53E0DD15B845}" type="presParOf" srcId="{26C23F6B-A17C-4338-92FA-D96B47522CA8}" destId="{84E6A242-E474-42E5-93EE-DB4A5DE2D505}" srcOrd="4" destOrd="0" presId="urn:microsoft.com/office/officeart/2005/8/layout/list1"/>
    <dgm:cxn modelId="{D704A2B6-F43F-434C-91AD-71F62DA26095}" type="presParOf" srcId="{84E6A242-E474-42E5-93EE-DB4A5DE2D505}" destId="{B98F78A0-CCB9-4875-8040-10AF70162BCE}" srcOrd="0" destOrd="0" presId="urn:microsoft.com/office/officeart/2005/8/layout/list1"/>
    <dgm:cxn modelId="{CDF691BC-C5EE-4C5A-898A-4D0CB336D4E3}" type="presParOf" srcId="{84E6A242-E474-42E5-93EE-DB4A5DE2D505}" destId="{5D9AAF57-7B24-4F29-9B8F-A97A56368DF7}" srcOrd="1" destOrd="0" presId="urn:microsoft.com/office/officeart/2005/8/layout/list1"/>
    <dgm:cxn modelId="{F2351628-3521-44FA-A810-C8986CF757ED}" type="presParOf" srcId="{26C23F6B-A17C-4338-92FA-D96B47522CA8}" destId="{A757D41B-4BF7-47E8-99D3-77FC5438B787}" srcOrd="5" destOrd="0" presId="urn:microsoft.com/office/officeart/2005/8/layout/list1"/>
    <dgm:cxn modelId="{19BAB679-A28F-4A27-9CD0-F549BD65B491}" type="presParOf" srcId="{26C23F6B-A17C-4338-92FA-D96B47522CA8}" destId="{611F4FED-3E7F-4503-AC68-FC84C6319448}" srcOrd="6" destOrd="0" presId="urn:microsoft.com/office/officeart/2005/8/layout/list1"/>
    <dgm:cxn modelId="{9BD9B2FE-F9AE-4E48-83ED-566B14C5279A}" type="presParOf" srcId="{26C23F6B-A17C-4338-92FA-D96B47522CA8}" destId="{D802D8A9-0869-409F-8731-0659DFCC43D1}" srcOrd="7" destOrd="0" presId="urn:microsoft.com/office/officeart/2005/8/layout/list1"/>
    <dgm:cxn modelId="{942C1FDA-20A6-496A-956B-12CCF63249D8}" type="presParOf" srcId="{26C23F6B-A17C-4338-92FA-D96B47522CA8}" destId="{1FEABBC3-5EF1-4BC9-8579-2DE29FAB2E05}" srcOrd="8" destOrd="0" presId="urn:microsoft.com/office/officeart/2005/8/layout/list1"/>
    <dgm:cxn modelId="{86DAF1D9-B522-417F-8EDF-DE788C1392DC}" type="presParOf" srcId="{1FEABBC3-5EF1-4BC9-8579-2DE29FAB2E05}" destId="{9745AC4B-EB83-40C3-A427-0B7F58CB6975}" srcOrd="0" destOrd="0" presId="urn:microsoft.com/office/officeart/2005/8/layout/list1"/>
    <dgm:cxn modelId="{83B73CA5-8A19-4E06-97AF-44E44C9E5576}" type="presParOf" srcId="{1FEABBC3-5EF1-4BC9-8579-2DE29FAB2E05}" destId="{B073EF92-4108-473F-8103-904FA09E09A2}" srcOrd="1" destOrd="0" presId="urn:microsoft.com/office/officeart/2005/8/layout/list1"/>
    <dgm:cxn modelId="{0C43AC1D-C325-4248-A365-3DD11F677A38}" type="presParOf" srcId="{26C23F6B-A17C-4338-92FA-D96B47522CA8}" destId="{37244B8A-7064-49B3-97EE-C9B9A35BE436}" srcOrd="9" destOrd="0" presId="urn:microsoft.com/office/officeart/2005/8/layout/list1"/>
    <dgm:cxn modelId="{A1723594-9C50-4EC6-AB6D-ED7DBE4AB84A}" type="presParOf" srcId="{26C23F6B-A17C-4338-92FA-D96B47522CA8}" destId="{60DD14CF-6221-4CB4-A7A5-58C71C1F527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B16DB-5F7B-413A-A68E-E49FD2FAEF38}"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633DA54A-D8F8-47CA-8950-7BBC3C6A436A}">
      <dgm:prSet/>
      <dgm:spPr/>
      <dgm:t>
        <a:bodyPr/>
        <a:lstStyle/>
        <a:p>
          <a:r>
            <a:rPr lang="en-US" b="1" dirty="0"/>
            <a:t>Multi-System Correlation</a:t>
          </a:r>
          <a:endParaRPr lang="en-US" dirty="0"/>
        </a:p>
      </dgm:t>
    </dgm:pt>
    <dgm:pt modelId="{F410025C-1AB2-4871-9153-1F345B1D4C63}" type="parTrans" cxnId="{4697CE0F-25C7-4585-9093-27030567AC60}">
      <dgm:prSet/>
      <dgm:spPr/>
      <dgm:t>
        <a:bodyPr/>
        <a:lstStyle/>
        <a:p>
          <a:endParaRPr lang="en-US"/>
        </a:p>
      </dgm:t>
    </dgm:pt>
    <dgm:pt modelId="{96413369-5D5D-4F9D-B4C3-CAB999678C74}" type="sibTrans" cxnId="{4697CE0F-25C7-4585-9093-27030567AC60}">
      <dgm:prSet/>
      <dgm:spPr/>
      <dgm:t>
        <a:bodyPr/>
        <a:lstStyle/>
        <a:p>
          <a:endParaRPr lang="en-US"/>
        </a:p>
      </dgm:t>
    </dgm:pt>
    <dgm:pt modelId="{DECB8E3C-9E12-42BB-8090-77BF9FFBF554}">
      <dgm:prSet/>
      <dgm:spPr/>
      <dgm:t>
        <a:bodyPr/>
        <a:lstStyle/>
        <a:p>
          <a:r>
            <a:rPr lang="en-US"/>
            <a:t>Use downstream data to make upstream decision</a:t>
          </a:r>
        </a:p>
      </dgm:t>
    </dgm:pt>
    <dgm:pt modelId="{4220B2D4-50DA-413B-BFD4-D7D7CC3ECD11}" type="parTrans" cxnId="{E5549719-7334-4281-87D8-371415B44550}">
      <dgm:prSet/>
      <dgm:spPr/>
      <dgm:t>
        <a:bodyPr/>
        <a:lstStyle/>
        <a:p>
          <a:endParaRPr lang="en-US"/>
        </a:p>
      </dgm:t>
    </dgm:pt>
    <dgm:pt modelId="{A1521FA2-FDA5-4C8F-BDA7-88B5338693E2}" type="sibTrans" cxnId="{E5549719-7334-4281-87D8-371415B44550}">
      <dgm:prSet/>
      <dgm:spPr/>
      <dgm:t>
        <a:bodyPr/>
        <a:lstStyle/>
        <a:p>
          <a:endParaRPr lang="en-US"/>
        </a:p>
      </dgm:t>
    </dgm:pt>
    <dgm:pt modelId="{F76876CD-562F-4254-BDBB-830A8B2D9450}">
      <dgm:prSet/>
      <dgm:spPr/>
      <dgm:t>
        <a:bodyPr/>
        <a:lstStyle/>
        <a:p>
          <a:r>
            <a:rPr lang="en-US"/>
            <a:t>Most classes of supervised learning algorithms tend to yield decent performance</a:t>
          </a:r>
        </a:p>
      </dgm:t>
    </dgm:pt>
    <dgm:pt modelId="{38551A78-264B-4EF7-8B05-74EABCF22D42}" type="parTrans" cxnId="{082BA439-46D4-41F5-8BE8-5EFD07D43B10}">
      <dgm:prSet/>
      <dgm:spPr/>
      <dgm:t>
        <a:bodyPr/>
        <a:lstStyle/>
        <a:p>
          <a:endParaRPr lang="en-US"/>
        </a:p>
      </dgm:t>
    </dgm:pt>
    <dgm:pt modelId="{2EEF871A-1EFB-4916-B559-3C7B4C21925D}" type="sibTrans" cxnId="{082BA439-46D4-41F5-8BE8-5EFD07D43B10}">
      <dgm:prSet/>
      <dgm:spPr/>
      <dgm:t>
        <a:bodyPr/>
        <a:lstStyle/>
        <a:p>
          <a:endParaRPr lang="en-US"/>
        </a:p>
      </dgm:t>
    </dgm:pt>
    <dgm:pt modelId="{105953F9-2920-4CCB-8F3A-E40F19257B1E}">
      <dgm:prSet/>
      <dgm:spPr/>
      <dgm:t>
        <a:bodyPr/>
        <a:lstStyle/>
        <a:p>
          <a:r>
            <a:rPr lang="en-US"/>
            <a:t>Get a v1 stupid algorithm working.  MSFT’s Auto-ML performs well.</a:t>
          </a:r>
        </a:p>
      </dgm:t>
    </dgm:pt>
    <dgm:pt modelId="{2E7A867B-9147-4F64-8DB0-378DEAEF383F}" type="parTrans" cxnId="{47793118-3576-45B3-A5D3-FEE0EC80102E}">
      <dgm:prSet/>
      <dgm:spPr/>
      <dgm:t>
        <a:bodyPr/>
        <a:lstStyle/>
        <a:p>
          <a:endParaRPr lang="en-US"/>
        </a:p>
      </dgm:t>
    </dgm:pt>
    <dgm:pt modelId="{B317D4F3-F8C2-4F35-ABB1-71490C2B741B}" type="sibTrans" cxnId="{47793118-3576-45B3-A5D3-FEE0EC80102E}">
      <dgm:prSet/>
      <dgm:spPr/>
      <dgm:t>
        <a:bodyPr/>
        <a:lstStyle/>
        <a:p>
          <a:endParaRPr lang="en-US"/>
        </a:p>
      </dgm:t>
    </dgm:pt>
    <dgm:pt modelId="{CE1FAB85-206A-4131-83BA-402E26B8F60C}">
      <dgm:prSet/>
      <dgm:spPr/>
      <dgm:t>
        <a:bodyPr/>
        <a:lstStyle/>
        <a:p>
          <a:r>
            <a:rPr lang="en-US" b="1"/>
            <a:t>Pros</a:t>
          </a:r>
          <a:r>
            <a:rPr lang="en-US"/>
            <a:t>:  If enough data present, this is a great thing to do and well documented.</a:t>
          </a:r>
        </a:p>
      </dgm:t>
    </dgm:pt>
    <dgm:pt modelId="{DD3B16BA-E10D-4827-8321-2A5B5B664ACE}" type="parTrans" cxnId="{53F496AD-2E81-422E-A566-96F36B7C22B0}">
      <dgm:prSet/>
      <dgm:spPr/>
      <dgm:t>
        <a:bodyPr/>
        <a:lstStyle/>
        <a:p>
          <a:endParaRPr lang="en-US"/>
        </a:p>
      </dgm:t>
    </dgm:pt>
    <dgm:pt modelId="{A828D6FE-78CE-4950-AD8E-EE210AB65939}" type="sibTrans" cxnId="{53F496AD-2E81-422E-A566-96F36B7C22B0}">
      <dgm:prSet/>
      <dgm:spPr/>
      <dgm:t>
        <a:bodyPr/>
        <a:lstStyle/>
        <a:p>
          <a:endParaRPr lang="en-US"/>
        </a:p>
      </dgm:t>
    </dgm:pt>
    <dgm:pt modelId="{02CE3C8C-8316-4182-8F00-406A83B7084D}">
      <dgm:prSet/>
      <dgm:spPr/>
      <dgm:t>
        <a:bodyPr/>
        <a:lstStyle/>
        <a:p>
          <a:r>
            <a:rPr lang="en-US" b="1"/>
            <a:t>Cons</a:t>
          </a:r>
          <a:r>
            <a:rPr lang="en-US"/>
            <a:t>: Usually not enough data and significant investments required in data collection &amp; labelling.</a:t>
          </a:r>
        </a:p>
      </dgm:t>
    </dgm:pt>
    <dgm:pt modelId="{667852B8-406B-4549-A189-0E645AF3D408}" type="parTrans" cxnId="{0C68C057-8A97-43A3-9B60-C19202E5F987}">
      <dgm:prSet/>
      <dgm:spPr/>
      <dgm:t>
        <a:bodyPr/>
        <a:lstStyle/>
        <a:p>
          <a:endParaRPr lang="en-US"/>
        </a:p>
      </dgm:t>
    </dgm:pt>
    <dgm:pt modelId="{165CD383-428F-4116-A72D-01DE8D3389D4}" type="sibTrans" cxnId="{0C68C057-8A97-43A3-9B60-C19202E5F987}">
      <dgm:prSet/>
      <dgm:spPr/>
      <dgm:t>
        <a:bodyPr/>
        <a:lstStyle/>
        <a:p>
          <a:endParaRPr lang="en-US"/>
        </a:p>
      </dgm:t>
    </dgm:pt>
    <dgm:pt modelId="{DE256476-7CCD-4D24-960A-2E65E2160C23}">
      <dgm:prSet/>
      <dgm:spPr/>
      <dgm:t>
        <a:bodyPr/>
        <a:lstStyle/>
        <a:p>
          <a:r>
            <a:rPr lang="en-US" b="1"/>
            <a:t>Anomaly Detection w/ Trend Overlay</a:t>
          </a:r>
          <a:endParaRPr lang="en-US"/>
        </a:p>
      </dgm:t>
    </dgm:pt>
    <dgm:pt modelId="{82C7DE2D-D945-46E7-A89B-E451FB3A6DD2}" type="parTrans" cxnId="{90F32F25-62E0-4E9A-8CC2-0F80660019D0}">
      <dgm:prSet/>
      <dgm:spPr/>
      <dgm:t>
        <a:bodyPr/>
        <a:lstStyle/>
        <a:p>
          <a:endParaRPr lang="en-US"/>
        </a:p>
      </dgm:t>
    </dgm:pt>
    <dgm:pt modelId="{98433448-4C6B-4C60-8EDA-842E571A1AA3}" type="sibTrans" cxnId="{90F32F25-62E0-4E9A-8CC2-0F80660019D0}">
      <dgm:prSet/>
      <dgm:spPr/>
      <dgm:t>
        <a:bodyPr/>
        <a:lstStyle/>
        <a:p>
          <a:endParaRPr lang="en-US"/>
        </a:p>
      </dgm:t>
    </dgm:pt>
    <dgm:pt modelId="{88499F41-5B76-4C7B-9C0F-9E1B0A2BCBCC}">
      <dgm:prSet/>
      <dgm:spPr/>
      <dgm:t>
        <a:bodyPr/>
        <a:lstStyle/>
        <a:p>
          <a:r>
            <a:rPr lang="en-US"/>
            <a:t>Look in the unsupervised space for algorithmic inspiration</a:t>
          </a:r>
        </a:p>
      </dgm:t>
    </dgm:pt>
    <dgm:pt modelId="{B04CA4FC-E9C2-439B-85EA-49391AE0E1BE}" type="parTrans" cxnId="{38ADA6EF-809C-4440-A805-893FA6AD3001}">
      <dgm:prSet/>
      <dgm:spPr/>
      <dgm:t>
        <a:bodyPr/>
        <a:lstStyle/>
        <a:p>
          <a:endParaRPr lang="en-US"/>
        </a:p>
      </dgm:t>
    </dgm:pt>
    <dgm:pt modelId="{62F665DD-FBDD-42E6-A99F-612F5282EDB7}" type="sibTrans" cxnId="{38ADA6EF-809C-4440-A805-893FA6AD3001}">
      <dgm:prSet/>
      <dgm:spPr/>
      <dgm:t>
        <a:bodyPr/>
        <a:lstStyle/>
        <a:p>
          <a:endParaRPr lang="en-US"/>
        </a:p>
      </dgm:t>
    </dgm:pt>
    <dgm:pt modelId="{696216CB-C3A5-48D9-BB07-7DE82D380033}">
      <dgm:prSet/>
      <dgm:spPr/>
      <dgm:t>
        <a:bodyPr/>
        <a:lstStyle/>
        <a:p>
          <a:r>
            <a:rPr lang="en-US"/>
            <a:t>Essentially standard deviations away from normality w/ trends for prioritization of maintenance</a:t>
          </a:r>
        </a:p>
      </dgm:t>
    </dgm:pt>
    <dgm:pt modelId="{F9ACCB87-3A89-4A34-A1A7-AC31DE85AC55}" type="parTrans" cxnId="{A607BBBC-89C2-4038-82B7-EF106DE43034}">
      <dgm:prSet/>
      <dgm:spPr/>
      <dgm:t>
        <a:bodyPr/>
        <a:lstStyle/>
        <a:p>
          <a:endParaRPr lang="en-US"/>
        </a:p>
      </dgm:t>
    </dgm:pt>
    <dgm:pt modelId="{D175198B-1A36-49A3-B7E8-1E35AF638C62}" type="sibTrans" cxnId="{A607BBBC-89C2-4038-82B7-EF106DE43034}">
      <dgm:prSet/>
      <dgm:spPr/>
      <dgm:t>
        <a:bodyPr/>
        <a:lstStyle/>
        <a:p>
          <a:endParaRPr lang="en-US"/>
        </a:p>
      </dgm:t>
    </dgm:pt>
    <dgm:pt modelId="{189919FF-0A52-4654-9B89-0069E8665B79}">
      <dgm:prSet/>
      <dgm:spPr/>
      <dgm:t>
        <a:bodyPr/>
        <a:lstStyle/>
        <a:p>
          <a:r>
            <a:rPr lang="en-US" b="1"/>
            <a:t>Pros</a:t>
          </a:r>
          <a:r>
            <a:rPr lang="en-US"/>
            <a:t>: No need for downstream data and reduced data collection &amp; labelling requirements.</a:t>
          </a:r>
        </a:p>
      </dgm:t>
    </dgm:pt>
    <dgm:pt modelId="{6A08B85F-44B6-4A19-A288-17E0B010A832}" type="parTrans" cxnId="{9AEDB5C5-876C-4D42-AA23-829ED3D635C6}">
      <dgm:prSet/>
      <dgm:spPr/>
      <dgm:t>
        <a:bodyPr/>
        <a:lstStyle/>
        <a:p>
          <a:endParaRPr lang="en-US"/>
        </a:p>
      </dgm:t>
    </dgm:pt>
    <dgm:pt modelId="{6E61DE9E-CAAC-4884-934E-DC481F4030C7}" type="sibTrans" cxnId="{9AEDB5C5-876C-4D42-AA23-829ED3D635C6}">
      <dgm:prSet/>
      <dgm:spPr/>
      <dgm:t>
        <a:bodyPr/>
        <a:lstStyle/>
        <a:p>
          <a:endParaRPr lang="en-US"/>
        </a:p>
      </dgm:t>
    </dgm:pt>
    <dgm:pt modelId="{E3414C21-9599-4709-A7AD-D38A50797293}">
      <dgm:prSet/>
      <dgm:spPr/>
      <dgm:t>
        <a:bodyPr/>
        <a:lstStyle/>
        <a:p>
          <a:r>
            <a:rPr lang="en-US" b="1" dirty="0"/>
            <a:t>Cons: </a:t>
          </a:r>
          <a:r>
            <a:rPr lang="en-US" dirty="0"/>
            <a:t>The algorithm and training schedules can be tricky to figure out.  Decisions around automating data collection &amp; toss out can be tricky as well.</a:t>
          </a:r>
        </a:p>
      </dgm:t>
    </dgm:pt>
    <dgm:pt modelId="{D5BD9991-5116-4FBB-AFF1-09FB943EED4F}" type="parTrans" cxnId="{64D2F28C-5EBD-4824-A57C-208049E834DB}">
      <dgm:prSet/>
      <dgm:spPr/>
      <dgm:t>
        <a:bodyPr/>
        <a:lstStyle/>
        <a:p>
          <a:endParaRPr lang="en-US"/>
        </a:p>
      </dgm:t>
    </dgm:pt>
    <dgm:pt modelId="{74545B68-DFE3-4402-8C01-81B50D4AE5AE}" type="sibTrans" cxnId="{64D2F28C-5EBD-4824-A57C-208049E834DB}">
      <dgm:prSet/>
      <dgm:spPr/>
      <dgm:t>
        <a:bodyPr/>
        <a:lstStyle/>
        <a:p>
          <a:endParaRPr lang="en-US"/>
        </a:p>
      </dgm:t>
    </dgm:pt>
    <dgm:pt modelId="{618EC65D-2D5F-44A6-9291-B1FFFE2B676D}" type="pres">
      <dgm:prSet presAssocID="{7D2B16DB-5F7B-413A-A68E-E49FD2FAEF38}" presName="linear" presStyleCnt="0">
        <dgm:presLayoutVars>
          <dgm:dir/>
          <dgm:animLvl val="lvl"/>
          <dgm:resizeHandles val="exact"/>
        </dgm:presLayoutVars>
      </dgm:prSet>
      <dgm:spPr/>
    </dgm:pt>
    <dgm:pt modelId="{542BAE31-55C3-4CDD-A33F-6EFD77756421}" type="pres">
      <dgm:prSet presAssocID="{633DA54A-D8F8-47CA-8950-7BBC3C6A436A}" presName="parentLin" presStyleCnt="0"/>
      <dgm:spPr/>
    </dgm:pt>
    <dgm:pt modelId="{2823FCCC-676C-4AF7-BB36-46DD80085272}" type="pres">
      <dgm:prSet presAssocID="{633DA54A-D8F8-47CA-8950-7BBC3C6A436A}" presName="parentLeftMargin" presStyleLbl="node1" presStyleIdx="0" presStyleCnt="2"/>
      <dgm:spPr/>
    </dgm:pt>
    <dgm:pt modelId="{31041AC0-C9B7-4FFD-BB37-D7A208583E0C}" type="pres">
      <dgm:prSet presAssocID="{633DA54A-D8F8-47CA-8950-7BBC3C6A436A}" presName="parentText" presStyleLbl="node1" presStyleIdx="0" presStyleCnt="2">
        <dgm:presLayoutVars>
          <dgm:chMax val="0"/>
          <dgm:bulletEnabled val="1"/>
        </dgm:presLayoutVars>
      </dgm:prSet>
      <dgm:spPr/>
    </dgm:pt>
    <dgm:pt modelId="{32530199-C469-48C0-9C56-34C854E6F9E2}" type="pres">
      <dgm:prSet presAssocID="{633DA54A-D8F8-47CA-8950-7BBC3C6A436A}" presName="negativeSpace" presStyleCnt="0"/>
      <dgm:spPr/>
    </dgm:pt>
    <dgm:pt modelId="{994B5010-BDA2-4953-A9A9-312127C67C3C}" type="pres">
      <dgm:prSet presAssocID="{633DA54A-D8F8-47CA-8950-7BBC3C6A436A}" presName="childText" presStyleLbl="conFgAcc1" presStyleIdx="0" presStyleCnt="2">
        <dgm:presLayoutVars>
          <dgm:bulletEnabled val="1"/>
        </dgm:presLayoutVars>
      </dgm:prSet>
      <dgm:spPr/>
    </dgm:pt>
    <dgm:pt modelId="{F754E8A0-3D3C-43A1-BB3C-F69A55836D29}" type="pres">
      <dgm:prSet presAssocID="{96413369-5D5D-4F9D-B4C3-CAB999678C74}" presName="spaceBetweenRectangles" presStyleCnt="0"/>
      <dgm:spPr/>
    </dgm:pt>
    <dgm:pt modelId="{219C2A25-2C1B-43ED-8983-D599889BD494}" type="pres">
      <dgm:prSet presAssocID="{DE256476-7CCD-4D24-960A-2E65E2160C23}" presName="parentLin" presStyleCnt="0"/>
      <dgm:spPr/>
    </dgm:pt>
    <dgm:pt modelId="{55AFC9FD-3261-4C33-B4CE-965777BE8C9F}" type="pres">
      <dgm:prSet presAssocID="{DE256476-7CCD-4D24-960A-2E65E2160C23}" presName="parentLeftMargin" presStyleLbl="node1" presStyleIdx="0" presStyleCnt="2"/>
      <dgm:spPr/>
    </dgm:pt>
    <dgm:pt modelId="{524A58F9-0A52-4C9A-80BC-327BD70F15E6}" type="pres">
      <dgm:prSet presAssocID="{DE256476-7CCD-4D24-960A-2E65E2160C23}" presName="parentText" presStyleLbl="node1" presStyleIdx="1" presStyleCnt="2">
        <dgm:presLayoutVars>
          <dgm:chMax val="0"/>
          <dgm:bulletEnabled val="1"/>
        </dgm:presLayoutVars>
      </dgm:prSet>
      <dgm:spPr/>
    </dgm:pt>
    <dgm:pt modelId="{5BBBE133-DF63-4C51-9FF6-D421FB17B3DC}" type="pres">
      <dgm:prSet presAssocID="{DE256476-7CCD-4D24-960A-2E65E2160C23}" presName="negativeSpace" presStyleCnt="0"/>
      <dgm:spPr/>
    </dgm:pt>
    <dgm:pt modelId="{CF170ADB-7B64-4B6E-BADA-9BBAFAB7CED9}" type="pres">
      <dgm:prSet presAssocID="{DE256476-7CCD-4D24-960A-2E65E2160C23}" presName="childText" presStyleLbl="conFgAcc1" presStyleIdx="1" presStyleCnt="2">
        <dgm:presLayoutVars>
          <dgm:bulletEnabled val="1"/>
        </dgm:presLayoutVars>
      </dgm:prSet>
      <dgm:spPr/>
    </dgm:pt>
  </dgm:ptLst>
  <dgm:cxnLst>
    <dgm:cxn modelId="{4697CE0F-25C7-4585-9093-27030567AC60}" srcId="{7D2B16DB-5F7B-413A-A68E-E49FD2FAEF38}" destId="{633DA54A-D8F8-47CA-8950-7BBC3C6A436A}" srcOrd="0" destOrd="0" parTransId="{F410025C-1AB2-4871-9153-1F345B1D4C63}" sibTransId="{96413369-5D5D-4F9D-B4C3-CAB999678C74}"/>
    <dgm:cxn modelId="{47793118-3576-45B3-A5D3-FEE0EC80102E}" srcId="{F76876CD-562F-4254-BDBB-830A8B2D9450}" destId="{105953F9-2920-4CCB-8F3A-E40F19257B1E}" srcOrd="0" destOrd="0" parTransId="{2E7A867B-9147-4F64-8DB0-378DEAEF383F}" sibTransId="{B317D4F3-F8C2-4F35-ABB1-71490C2B741B}"/>
    <dgm:cxn modelId="{198F8518-549D-4600-AB5D-1FD4781D5545}" type="presOf" srcId="{105953F9-2920-4CCB-8F3A-E40F19257B1E}" destId="{994B5010-BDA2-4953-A9A9-312127C67C3C}" srcOrd="0" destOrd="2" presId="urn:microsoft.com/office/officeart/2005/8/layout/list1"/>
    <dgm:cxn modelId="{E5549719-7334-4281-87D8-371415B44550}" srcId="{633DA54A-D8F8-47CA-8950-7BBC3C6A436A}" destId="{DECB8E3C-9E12-42BB-8090-77BF9FFBF554}" srcOrd="0" destOrd="0" parTransId="{4220B2D4-50DA-413B-BFD4-D7D7CC3ECD11}" sibTransId="{A1521FA2-FDA5-4C8F-BDA7-88B5338693E2}"/>
    <dgm:cxn modelId="{90F32F25-62E0-4E9A-8CC2-0F80660019D0}" srcId="{7D2B16DB-5F7B-413A-A68E-E49FD2FAEF38}" destId="{DE256476-7CCD-4D24-960A-2E65E2160C23}" srcOrd="1" destOrd="0" parTransId="{82C7DE2D-D945-46E7-A89B-E451FB3A6DD2}" sibTransId="{98433448-4C6B-4C60-8EDA-842E571A1AA3}"/>
    <dgm:cxn modelId="{6EA5582A-4234-4FE2-93EC-95CFFC5F465C}" type="presOf" srcId="{E3414C21-9599-4709-A7AD-D38A50797293}" destId="{CF170ADB-7B64-4B6E-BADA-9BBAFAB7CED9}" srcOrd="0" destOrd="3" presId="urn:microsoft.com/office/officeart/2005/8/layout/list1"/>
    <dgm:cxn modelId="{5514102C-0427-4E47-83DC-3F33C07692A9}" type="presOf" srcId="{633DA54A-D8F8-47CA-8950-7BBC3C6A436A}" destId="{2823FCCC-676C-4AF7-BB36-46DD80085272}" srcOrd="0" destOrd="0" presId="urn:microsoft.com/office/officeart/2005/8/layout/list1"/>
    <dgm:cxn modelId="{082BA439-46D4-41F5-8BE8-5EFD07D43B10}" srcId="{633DA54A-D8F8-47CA-8950-7BBC3C6A436A}" destId="{F76876CD-562F-4254-BDBB-830A8B2D9450}" srcOrd="1" destOrd="0" parTransId="{38551A78-264B-4EF7-8B05-74EABCF22D42}" sibTransId="{2EEF871A-1EFB-4916-B559-3C7B4C21925D}"/>
    <dgm:cxn modelId="{1BC8F05E-A6CB-4580-BDCC-07E778E12D02}" type="presOf" srcId="{DECB8E3C-9E12-42BB-8090-77BF9FFBF554}" destId="{994B5010-BDA2-4953-A9A9-312127C67C3C}" srcOrd="0" destOrd="0" presId="urn:microsoft.com/office/officeart/2005/8/layout/list1"/>
    <dgm:cxn modelId="{F3751654-F729-4F7F-A8C0-F757A82B3DC3}" type="presOf" srcId="{88499F41-5B76-4C7B-9C0F-9E1B0A2BCBCC}" destId="{CF170ADB-7B64-4B6E-BADA-9BBAFAB7CED9}" srcOrd="0" destOrd="0" presId="urn:microsoft.com/office/officeart/2005/8/layout/list1"/>
    <dgm:cxn modelId="{0C68C057-8A97-43A3-9B60-C19202E5F987}" srcId="{633DA54A-D8F8-47CA-8950-7BBC3C6A436A}" destId="{02CE3C8C-8316-4182-8F00-406A83B7084D}" srcOrd="3" destOrd="0" parTransId="{667852B8-406B-4549-A189-0E645AF3D408}" sibTransId="{165CD383-428F-4116-A72D-01DE8D3389D4}"/>
    <dgm:cxn modelId="{A2034B7F-92B0-48F4-BCA5-8FCBC2F73E04}" type="presOf" srcId="{696216CB-C3A5-48D9-BB07-7DE82D380033}" destId="{CF170ADB-7B64-4B6E-BADA-9BBAFAB7CED9}" srcOrd="0" destOrd="1" presId="urn:microsoft.com/office/officeart/2005/8/layout/list1"/>
    <dgm:cxn modelId="{F4226780-31F1-4A02-9CE3-6AA6FDE2C95E}" type="presOf" srcId="{02CE3C8C-8316-4182-8F00-406A83B7084D}" destId="{994B5010-BDA2-4953-A9A9-312127C67C3C}" srcOrd="0" destOrd="4" presId="urn:microsoft.com/office/officeart/2005/8/layout/list1"/>
    <dgm:cxn modelId="{64D2F28C-5EBD-4824-A57C-208049E834DB}" srcId="{DE256476-7CCD-4D24-960A-2E65E2160C23}" destId="{E3414C21-9599-4709-A7AD-D38A50797293}" srcOrd="2" destOrd="0" parTransId="{D5BD9991-5116-4FBB-AFF1-09FB943EED4F}" sibTransId="{74545B68-DFE3-4402-8C01-81B50D4AE5AE}"/>
    <dgm:cxn modelId="{45314699-4B76-4B94-87D4-4541204231BC}" type="presOf" srcId="{189919FF-0A52-4654-9B89-0069E8665B79}" destId="{CF170ADB-7B64-4B6E-BADA-9BBAFAB7CED9}" srcOrd="0" destOrd="2" presId="urn:microsoft.com/office/officeart/2005/8/layout/list1"/>
    <dgm:cxn modelId="{5C2E39A0-E181-45C0-B3BD-51E3524E3128}" type="presOf" srcId="{DE256476-7CCD-4D24-960A-2E65E2160C23}" destId="{55AFC9FD-3261-4C33-B4CE-965777BE8C9F}" srcOrd="0" destOrd="0" presId="urn:microsoft.com/office/officeart/2005/8/layout/list1"/>
    <dgm:cxn modelId="{53F496AD-2E81-422E-A566-96F36B7C22B0}" srcId="{633DA54A-D8F8-47CA-8950-7BBC3C6A436A}" destId="{CE1FAB85-206A-4131-83BA-402E26B8F60C}" srcOrd="2" destOrd="0" parTransId="{DD3B16BA-E10D-4827-8321-2A5B5B664ACE}" sibTransId="{A828D6FE-78CE-4950-AD8E-EE210AB65939}"/>
    <dgm:cxn modelId="{FA1A87B3-30EE-4384-AD57-B284C75081CB}" type="presOf" srcId="{7D2B16DB-5F7B-413A-A68E-E49FD2FAEF38}" destId="{618EC65D-2D5F-44A6-9291-B1FFFE2B676D}" srcOrd="0" destOrd="0" presId="urn:microsoft.com/office/officeart/2005/8/layout/list1"/>
    <dgm:cxn modelId="{BBA287B6-14CE-4006-93F6-786139DDF6BB}" type="presOf" srcId="{F76876CD-562F-4254-BDBB-830A8B2D9450}" destId="{994B5010-BDA2-4953-A9A9-312127C67C3C}" srcOrd="0" destOrd="1" presId="urn:microsoft.com/office/officeart/2005/8/layout/list1"/>
    <dgm:cxn modelId="{A607BBBC-89C2-4038-82B7-EF106DE43034}" srcId="{88499F41-5B76-4C7B-9C0F-9E1B0A2BCBCC}" destId="{696216CB-C3A5-48D9-BB07-7DE82D380033}" srcOrd="0" destOrd="0" parTransId="{F9ACCB87-3A89-4A34-A1A7-AC31DE85AC55}" sibTransId="{D175198B-1A36-49A3-B7E8-1E35AF638C62}"/>
    <dgm:cxn modelId="{9AEDB5C5-876C-4D42-AA23-829ED3D635C6}" srcId="{DE256476-7CCD-4D24-960A-2E65E2160C23}" destId="{189919FF-0A52-4654-9B89-0069E8665B79}" srcOrd="1" destOrd="0" parTransId="{6A08B85F-44B6-4A19-A288-17E0B010A832}" sibTransId="{6E61DE9E-CAAC-4884-934E-DC481F4030C7}"/>
    <dgm:cxn modelId="{640C3AC9-F130-4A72-BED3-920D3A044989}" type="presOf" srcId="{CE1FAB85-206A-4131-83BA-402E26B8F60C}" destId="{994B5010-BDA2-4953-A9A9-312127C67C3C}" srcOrd="0" destOrd="3" presId="urn:microsoft.com/office/officeart/2005/8/layout/list1"/>
    <dgm:cxn modelId="{13A533D8-B0E5-4F4F-8576-134C671B5E1E}" type="presOf" srcId="{633DA54A-D8F8-47CA-8950-7BBC3C6A436A}" destId="{31041AC0-C9B7-4FFD-BB37-D7A208583E0C}" srcOrd="1" destOrd="0" presId="urn:microsoft.com/office/officeart/2005/8/layout/list1"/>
    <dgm:cxn modelId="{38ADA6EF-809C-4440-A805-893FA6AD3001}" srcId="{DE256476-7CCD-4D24-960A-2E65E2160C23}" destId="{88499F41-5B76-4C7B-9C0F-9E1B0A2BCBCC}" srcOrd="0" destOrd="0" parTransId="{B04CA4FC-E9C2-439B-85EA-49391AE0E1BE}" sibTransId="{62F665DD-FBDD-42E6-A99F-612F5282EDB7}"/>
    <dgm:cxn modelId="{16FD1BF0-72BF-412F-AD78-5E6E92B80DF2}" type="presOf" srcId="{DE256476-7CCD-4D24-960A-2E65E2160C23}" destId="{524A58F9-0A52-4C9A-80BC-327BD70F15E6}" srcOrd="1" destOrd="0" presId="urn:microsoft.com/office/officeart/2005/8/layout/list1"/>
    <dgm:cxn modelId="{35EC8573-E49C-433D-967A-EB3586416DFA}" type="presParOf" srcId="{618EC65D-2D5F-44A6-9291-B1FFFE2B676D}" destId="{542BAE31-55C3-4CDD-A33F-6EFD77756421}" srcOrd="0" destOrd="0" presId="urn:microsoft.com/office/officeart/2005/8/layout/list1"/>
    <dgm:cxn modelId="{8D6EF099-278B-45D2-94BD-B10132EBE996}" type="presParOf" srcId="{542BAE31-55C3-4CDD-A33F-6EFD77756421}" destId="{2823FCCC-676C-4AF7-BB36-46DD80085272}" srcOrd="0" destOrd="0" presId="urn:microsoft.com/office/officeart/2005/8/layout/list1"/>
    <dgm:cxn modelId="{63D8529F-508F-4430-A662-FD4444C94092}" type="presParOf" srcId="{542BAE31-55C3-4CDD-A33F-6EFD77756421}" destId="{31041AC0-C9B7-4FFD-BB37-D7A208583E0C}" srcOrd="1" destOrd="0" presId="urn:microsoft.com/office/officeart/2005/8/layout/list1"/>
    <dgm:cxn modelId="{2C94963A-B5E5-46BE-920B-7BEFCBD9D0C1}" type="presParOf" srcId="{618EC65D-2D5F-44A6-9291-B1FFFE2B676D}" destId="{32530199-C469-48C0-9C56-34C854E6F9E2}" srcOrd="1" destOrd="0" presId="urn:microsoft.com/office/officeart/2005/8/layout/list1"/>
    <dgm:cxn modelId="{B4D0ED4C-41F7-4894-900D-40AA676D8161}" type="presParOf" srcId="{618EC65D-2D5F-44A6-9291-B1FFFE2B676D}" destId="{994B5010-BDA2-4953-A9A9-312127C67C3C}" srcOrd="2" destOrd="0" presId="urn:microsoft.com/office/officeart/2005/8/layout/list1"/>
    <dgm:cxn modelId="{99F98012-82FA-40BE-9D98-0D43700A6F15}" type="presParOf" srcId="{618EC65D-2D5F-44A6-9291-B1FFFE2B676D}" destId="{F754E8A0-3D3C-43A1-BB3C-F69A55836D29}" srcOrd="3" destOrd="0" presId="urn:microsoft.com/office/officeart/2005/8/layout/list1"/>
    <dgm:cxn modelId="{8FFA8DD1-20A9-4C82-865A-A1CA57B5C824}" type="presParOf" srcId="{618EC65D-2D5F-44A6-9291-B1FFFE2B676D}" destId="{219C2A25-2C1B-43ED-8983-D599889BD494}" srcOrd="4" destOrd="0" presId="urn:microsoft.com/office/officeart/2005/8/layout/list1"/>
    <dgm:cxn modelId="{0603A58B-CC6C-4417-8FFB-01D863C173E7}" type="presParOf" srcId="{219C2A25-2C1B-43ED-8983-D599889BD494}" destId="{55AFC9FD-3261-4C33-B4CE-965777BE8C9F}" srcOrd="0" destOrd="0" presId="urn:microsoft.com/office/officeart/2005/8/layout/list1"/>
    <dgm:cxn modelId="{1688602F-B73D-4F8A-967A-CD34E94DCB56}" type="presParOf" srcId="{219C2A25-2C1B-43ED-8983-D599889BD494}" destId="{524A58F9-0A52-4C9A-80BC-327BD70F15E6}" srcOrd="1" destOrd="0" presId="urn:microsoft.com/office/officeart/2005/8/layout/list1"/>
    <dgm:cxn modelId="{1F3650E9-6735-4890-BFF5-6CC87765434D}" type="presParOf" srcId="{618EC65D-2D5F-44A6-9291-B1FFFE2B676D}" destId="{5BBBE133-DF63-4C51-9FF6-D421FB17B3DC}" srcOrd="5" destOrd="0" presId="urn:microsoft.com/office/officeart/2005/8/layout/list1"/>
    <dgm:cxn modelId="{D1D47530-6E40-4E14-ACD4-4EFA683E602A}" type="presParOf" srcId="{618EC65D-2D5F-44A6-9291-B1FFFE2B676D}" destId="{CF170ADB-7B64-4B6E-BADA-9BBAFAB7CED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BF7251-1560-44E2-B78E-06BFA3D8EF2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23C521A-B4ED-4395-A90A-A60FFE709F42}">
      <dgm:prSet/>
      <dgm:spPr/>
      <dgm:t>
        <a:bodyPr/>
        <a:lstStyle/>
        <a:p>
          <a:r>
            <a:rPr lang="en-US" dirty="0"/>
            <a:t>Day 1 (Tuesday)</a:t>
          </a:r>
        </a:p>
      </dgm:t>
    </dgm:pt>
    <dgm:pt modelId="{7A040814-BE6B-4779-9A39-EB6E91465755}" type="parTrans" cxnId="{F23F8C5B-1742-4BE3-8B4A-DC246AB5A07C}">
      <dgm:prSet/>
      <dgm:spPr/>
      <dgm:t>
        <a:bodyPr/>
        <a:lstStyle/>
        <a:p>
          <a:endParaRPr lang="en-US"/>
        </a:p>
      </dgm:t>
    </dgm:pt>
    <dgm:pt modelId="{B7038641-D03A-4D42-81AE-7790D97E1689}" type="sibTrans" cxnId="{F23F8C5B-1742-4BE3-8B4A-DC246AB5A07C}">
      <dgm:prSet/>
      <dgm:spPr/>
      <dgm:t>
        <a:bodyPr/>
        <a:lstStyle/>
        <a:p>
          <a:endParaRPr lang="en-US"/>
        </a:p>
      </dgm:t>
    </dgm:pt>
    <dgm:pt modelId="{2264F277-37C4-4AF5-BE3A-52EF7F22446C}">
      <dgm:prSet/>
      <dgm:spPr/>
      <dgm:t>
        <a:bodyPr/>
        <a:lstStyle/>
        <a:p>
          <a:r>
            <a:rPr lang="en-US" b="0" i="0" dirty="0"/>
            <a:t>9am – 9:30am: Intros &amp; Breakfast/Coffee </a:t>
          </a:r>
          <a:br>
            <a:rPr lang="en-US" b="0" i="0" dirty="0"/>
          </a:br>
          <a:r>
            <a:rPr lang="en-US" b="0" i="0" dirty="0"/>
            <a:t>9:30am – 10am: Review Objectives &amp; Goals </a:t>
          </a:r>
          <a:br>
            <a:rPr lang="en-US" b="0" i="0" dirty="0"/>
          </a:br>
          <a:r>
            <a:rPr lang="en-US" b="0" i="0" dirty="0"/>
            <a:t>10am - Noon:  X Presents Current State &amp; Future Vision (technical &amp; business) </a:t>
          </a:r>
          <a:br>
            <a:rPr lang="en-US" b="0" i="0" dirty="0"/>
          </a:br>
          <a:r>
            <a:rPr lang="en-US" b="0" i="0" dirty="0"/>
            <a:t>Noon – 1pm: Lunch </a:t>
          </a:r>
          <a:br>
            <a:rPr lang="en-US" b="0" i="0" dirty="0"/>
          </a:br>
          <a:r>
            <a:rPr lang="en-US" b="0" i="0" dirty="0"/>
            <a:t>1pm – 2:45pm: Phases, Milestones &amp; Value Markers (ROI)</a:t>
          </a:r>
          <a:br>
            <a:rPr lang="en-US" b="0" i="0" dirty="0"/>
          </a:br>
          <a:r>
            <a:rPr lang="en-US" b="0" i="0" dirty="0"/>
            <a:t>2:45pm – 3pm: Break </a:t>
          </a:r>
          <a:br>
            <a:rPr lang="en-US" b="0" i="0" dirty="0"/>
          </a:br>
          <a:r>
            <a:rPr lang="en-US" b="0" i="0" dirty="0"/>
            <a:t>3pm – 4:30pm: MSFT &amp; X – How do we play together?</a:t>
          </a:r>
          <a:endParaRPr lang="en-US" dirty="0"/>
        </a:p>
      </dgm:t>
    </dgm:pt>
    <dgm:pt modelId="{661BF189-D265-43BB-9C30-1FCB2CACE002}" type="parTrans" cxnId="{B2F7BE4A-4BDD-4AC7-97F8-D14AA2B48958}">
      <dgm:prSet/>
      <dgm:spPr/>
      <dgm:t>
        <a:bodyPr/>
        <a:lstStyle/>
        <a:p>
          <a:endParaRPr lang="en-US"/>
        </a:p>
      </dgm:t>
    </dgm:pt>
    <dgm:pt modelId="{5FC838C4-F089-4A57-8501-604CADABD667}" type="sibTrans" cxnId="{B2F7BE4A-4BDD-4AC7-97F8-D14AA2B48958}">
      <dgm:prSet/>
      <dgm:spPr/>
      <dgm:t>
        <a:bodyPr/>
        <a:lstStyle/>
        <a:p>
          <a:endParaRPr lang="en-US"/>
        </a:p>
      </dgm:t>
    </dgm:pt>
    <dgm:pt modelId="{504C8BF3-BEC7-4550-BF2E-AF156E76FCAF}">
      <dgm:prSet/>
      <dgm:spPr/>
      <dgm:t>
        <a:bodyPr/>
        <a:lstStyle/>
        <a:p>
          <a:r>
            <a:rPr lang="en-US" dirty="0"/>
            <a:t>Day 2 (Wednesday)</a:t>
          </a:r>
        </a:p>
      </dgm:t>
    </dgm:pt>
    <dgm:pt modelId="{C6F38B42-59E9-4B35-B7E8-7503B156ECDA}" type="parTrans" cxnId="{9B57C25C-BBA6-464A-B3F8-D5F39647DA6E}">
      <dgm:prSet/>
      <dgm:spPr/>
      <dgm:t>
        <a:bodyPr/>
        <a:lstStyle/>
        <a:p>
          <a:endParaRPr lang="en-US"/>
        </a:p>
      </dgm:t>
    </dgm:pt>
    <dgm:pt modelId="{D3D47AEB-47DD-44FB-ACB6-D4F9D50DABBF}" type="sibTrans" cxnId="{9B57C25C-BBA6-464A-B3F8-D5F39647DA6E}">
      <dgm:prSet/>
      <dgm:spPr/>
      <dgm:t>
        <a:bodyPr/>
        <a:lstStyle/>
        <a:p>
          <a:endParaRPr lang="en-US"/>
        </a:p>
      </dgm:t>
    </dgm:pt>
    <dgm:pt modelId="{CAAADD00-F35F-4533-8E23-12675D684646}">
      <dgm:prSet/>
      <dgm:spPr/>
      <dgm:t>
        <a:bodyPr/>
        <a:lstStyle/>
        <a:p>
          <a:r>
            <a:rPr lang="en-US" b="0" i="0" dirty="0"/>
            <a:t>9am – 9:30am: Quick Recap, Review &amp; Readdress Objectives &amp; Goals. + Coffee </a:t>
          </a:r>
          <a:br>
            <a:rPr lang="en-US" b="0" i="0" dirty="0"/>
          </a:br>
          <a:r>
            <a:rPr lang="en-US" b="0" i="0" dirty="0"/>
            <a:t>9:30am – 10:30am: ADS - Concrete Requirements Collection (Functional &amp; Non Functional) </a:t>
          </a:r>
          <a:br>
            <a:rPr lang="en-US" b="0" i="0" dirty="0"/>
          </a:br>
          <a:r>
            <a:rPr lang="en-US" b="0" i="0" dirty="0"/>
            <a:t>10:30am – 10:45am: Break </a:t>
          </a:r>
          <a:br>
            <a:rPr lang="en-US" b="0" i="0" dirty="0"/>
          </a:br>
          <a:r>
            <a:rPr lang="en-US" b="0" i="0" dirty="0"/>
            <a:t>10:45am – Noon: Review Current Architecture &amp; Workloads</a:t>
          </a:r>
          <a:br>
            <a:rPr lang="en-US" b="0" i="0" dirty="0"/>
          </a:br>
          <a:r>
            <a:rPr lang="en-US" b="0" i="0" dirty="0"/>
            <a:t>Noon – 1pm: Lunch </a:t>
          </a:r>
          <a:br>
            <a:rPr lang="en-US" b="0" i="0" dirty="0"/>
          </a:br>
          <a:r>
            <a:rPr lang="en-US" b="0" i="0" dirty="0"/>
            <a:t>1pm – 2:30pm: ADS – Refine Architecture w/ Workloads for functional requirements (speeds &amp; feeds </a:t>
          </a:r>
          <a:r>
            <a:rPr lang="en-US" b="0" i="0" dirty="0" err="1"/>
            <a:t>etc</a:t>
          </a:r>
          <a:r>
            <a:rPr lang="en-US" b="0" i="0" dirty="0"/>
            <a:t>) </a:t>
          </a:r>
          <a:br>
            <a:rPr lang="en-US" b="0" i="0" dirty="0"/>
          </a:br>
          <a:r>
            <a:rPr lang="en-US" b="0" i="0" dirty="0"/>
            <a:t>2:30pm-2:45pm: Break </a:t>
          </a:r>
          <a:br>
            <a:rPr lang="en-US" b="0" i="0" dirty="0"/>
          </a:br>
          <a:r>
            <a:rPr lang="en-US" b="0" i="0" dirty="0"/>
            <a:t>2:45pm-4:30pm: ADS – Refine Architecture w/ Workloads for nonfunctional requirements (security &amp; compliance </a:t>
          </a:r>
          <a:r>
            <a:rPr lang="en-US" b="0" i="0" dirty="0" err="1"/>
            <a:t>etc</a:t>
          </a:r>
          <a:r>
            <a:rPr lang="en-US" b="0" i="0" dirty="0"/>
            <a:t>) </a:t>
          </a:r>
          <a:endParaRPr lang="en-US" dirty="0"/>
        </a:p>
      </dgm:t>
    </dgm:pt>
    <dgm:pt modelId="{2546F101-A3BF-415F-8FB1-7EAFA847ECCA}" type="parTrans" cxnId="{47BCF5EF-7AA7-4F55-8972-46803A86FA68}">
      <dgm:prSet/>
      <dgm:spPr/>
      <dgm:t>
        <a:bodyPr/>
        <a:lstStyle/>
        <a:p>
          <a:endParaRPr lang="en-US"/>
        </a:p>
      </dgm:t>
    </dgm:pt>
    <dgm:pt modelId="{3F20625E-0A0B-474A-AF8F-5BE8875A201B}" type="sibTrans" cxnId="{47BCF5EF-7AA7-4F55-8972-46803A86FA68}">
      <dgm:prSet/>
      <dgm:spPr/>
      <dgm:t>
        <a:bodyPr/>
        <a:lstStyle/>
        <a:p>
          <a:endParaRPr lang="en-US"/>
        </a:p>
      </dgm:t>
    </dgm:pt>
    <dgm:pt modelId="{DF093C0F-4D9E-4249-9008-EE67689EE80D}">
      <dgm:prSet/>
      <dgm:spPr/>
      <dgm:t>
        <a:bodyPr/>
        <a:lstStyle/>
        <a:p>
          <a:r>
            <a:rPr lang="en-US" dirty="0"/>
            <a:t>Thursday</a:t>
          </a:r>
        </a:p>
      </dgm:t>
    </dgm:pt>
    <dgm:pt modelId="{5FEF1AEF-C902-4943-9469-97E50E7B5253}" type="parTrans" cxnId="{178140E4-A88B-4016-BCBA-0352354D67E8}">
      <dgm:prSet/>
      <dgm:spPr/>
      <dgm:t>
        <a:bodyPr/>
        <a:lstStyle/>
        <a:p>
          <a:endParaRPr lang="en-US"/>
        </a:p>
      </dgm:t>
    </dgm:pt>
    <dgm:pt modelId="{CBA5CECD-5FB0-474C-B48E-87481FA3A7F3}" type="sibTrans" cxnId="{178140E4-A88B-4016-BCBA-0352354D67E8}">
      <dgm:prSet/>
      <dgm:spPr/>
      <dgm:t>
        <a:bodyPr/>
        <a:lstStyle/>
        <a:p>
          <a:endParaRPr lang="en-US"/>
        </a:p>
      </dgm:t>
    </dgm:pt>
    <dgm:pt modelId="{F06A7590-D68E-46B8-A9E6-B335A4D042EB}">
      <dgm:prSet/>
      <dgm:spPr/>
      <dgm:t>
        <a:bodyPr/>
        <a:lstStyle/>
        <a:p>
          <a:r>
            <a:rPr lang="en-US" b="0" i="0" dirty="0"/>
            <a:t>9am – 9:30am: Quick Recap, Review &amp; Readdress Objectives &amp; Goals. + Coffee </a:t>
          </a:r>
          <a:br>
            <a:rPr lang="en-US" b="0" i="0" dirty="0"/>
          </a:br>
          <a:r>
            <a:rPr lang="en-US" b="0" i="0" dirty="0"/>
            <a:t>9:30am – 10:30am: ADS – Refine Architecture w/ Workloads for Dev Ops</a:t>
          </a:r>
          <a:br>
            <a:rPr lang="en-US" b="0" i="0" dirty="0"/>
          </a:br>
          <a:r>
            <a:rPr lang="en-US" b="0" i="0" dirty="0"/>
            <a:t>10:30am – 10:45am: Break </a:t>
          </a:r>
          <a:br>
            <a:rPr lang="en-US" b="0" i="0" dirty="0"/>
          </a:br>
          <a:r>
            <a:rPr lang="en-US" b="0" i="0" dirty="0"/>
            <a:t>10:45am – Noon: Revisit Phases, Milestones &amp; Value Markers (ROI)  - MVP &amp; GA Focused</a:t>
          </a:r>
          <a:br>
            <a:rPr lang="en-US" b="0" i="0" dirty="0"/>
          </a:br>
          <a:r>
            <a:rPr lang="en-US" b="0" i="0" dirty="0"/>
            <a:t>Noon – 1pm: Lunch </a:t>
          </a:r>
          <a:br>
            <a:rPr lang="en-US" b="0" i="0" dirty="0"/>
          </a:br>
          <a:r>
            <a:rPr lang="en-US" b="0" i="0" dirty="0"/>
            <a:t>1pm – 2:30pm: Phase 1 break down </a:t>
          </a:r>
          <a:br>
            <a:rPr lang="en-US" b="0" i="0" dirty="0"/>
          </a:br>
          <a:r>
            <a:rPr lang="en-US" b="0" i="0" dirty="0"/>
            <a:t>2:30pm-2:45pm: Break </a:t>
          </a:r>
          <a:br>
            <a:rPr lang="en-US" b="0" i="0" dirty="0"/>
          </a:br>
          <a:r>
            <a:rPr lang="en-US" b="0" i="0" dirty="0"/>
            <a:t>2:45pm-4:30pm: Next Steps </a:t>
          </a:r>
          <a:br>
            <a:rPr lang="en-US" b="0" i="0" dirty="0"/>
          </a:br>
          <a:r>
            <a:rPr lang="en-US" b="0" i="0" dirty="0"/>
            <a:t>4:30pm-5pm:  Note Taker Czar Emails everybody notes. </a:t>
          </a:r>
          <a:endParaRPr lang="en-US" dirty="0"/>
        </a:p>
      </dgm:t>
    </dgm:pt>
    <dgm:pt modelId="{81F3305C-6D7F-4437-9714-68F0AFF93F83}" type="parTrans" cxnId="{E60A6DB1-FC5C-47CC-BF55-FAF49DE9102E}">
      <dgm:prSet/>
      <dgm:spPr/>
      <dgm:t>
        <a:bodyPr/>
        <a:lstStyle/>
        <a:p>
          <a:endParaRPr lang="en-US"/>
        </a:p>
      </dgm:t>
    </dgm:pt>
    <dgm:pt modelId="{89844902-AD34-4D29-9C84-A8A0912E6A5F}" type="sibTrans" cxnId="{E60A6DB1-FC5C-47CC-BF55-FAF49DE9102E}">
      <dgm:prSet/>
      <dgm:spPr/>
      <dgm:t>
        <a:bodyPr/>
        <a:lstStyle/>
        <a:p>
          <a:endParaRPr lang="en-US"/>
        </a:p>
      </dgm:t>
    </dgm:pt>
    <dgm:pt modelId="{26C23F6B-A17C-4338-92FA-D96B47522CA8}" type="pres">
      <dgm:prSet presAssocID="{5BBF7251-1560-44E2-B78E-06BFA3D8EF2E}" presName="linear" presStyleCnt="0">
        <dgm:presLayoutVars>
          <dgm:dir/>
          <dgm:animLvl val="lvl"/>
          <dgm:resizeHandles val="exact"/>
        </dgm:presLayoutVars>
      </dgm:prSet>
      <dgm:spPr/>
    </dgm:pt>
    <dgm:pt modelId="{8F67160C-58BA-49C6-9D47-154AC8EC7BF7}" type="pres">
      <dgm:prSet presAssocID="{723C521A-B4ED-4395-A90A-A60FFE709F42}" presName="parentLin" presStyleCnt="0"/>
      <dgm:spPr/>
    </dgm:pt>
    <dgm:pt modelId="{3F0D69BC-FA0E-4167-AF91-F1C6D569E859}" type="pres">
      <dgm:prSet presAssocID="{723C521A-B4ED-4395-A90A-A60FFE709F42}" presName="parentLeftMargin" presStyleLbl="node1" presStyleIdx="0" presStyleCnt="3"/>
      <dgm:spPr/>
    </dgm:pt>
    <dgm:pt modelId="{2E79F4C0-6062-4B4E-A26B-92C8FC785F45}" type="pres">
      <dgm:prSet presAssocID="{723C521A-B4ED-4395-A90A-A60FFE709F42}" presName="parentText" presStyleLbl="node1" presStyleIdx="0" presStyleCnt="3">
        <dgm:presLayoutVars>
          <dgm:chMax val="0"/>
          <dgm:bulletEnabled val="1"/>
        </dgm:presLayoutVars>
      </dgm:prSet>
      <dgm:spPr/>
    </dgm:pt>
    <dgm:pt modelId="{E6BB0536-6315-4BF9-BFB0-738183DFB6E2}" type="pres">
      <dgm:prSet presAssocID="{723C521A-B4ED-4395-A90A-A60FFE709F42}" presName="negativeSpace" presStyleCnt="0"/>
      <dgm:spPr/>
    </dgm:pt>
    <dgm:pt modelId="{804B7B80-CDC5-427F-AE01-99F625B8FCED}" type="pres">
      <dgm:prSet presAssocID="{723C521A-B4ED-4395-A90A-A60FFE709F42}" presName="childText" presStyleLbl="conFgAcc1" presStyleIdx="0" presStyleCnt="3">
        <dgm:presLayoutVars>
          <dgm:bulletEnabled val="1"/>
        </dgm:presLayoutVars>
      </dgm:prSet>
      <dgm:spPr/>
    </dgm:pt>
    <dgm:pt modelId="{EBE2C123-0977-4C48-B55F-C127AAC2C54F}" type="pres">
      <dgm:prSet presAssocID="{B7038641-D03A-4D42-81AE-7790D97E1689}" presName="spaceBetweenRectangles" presStyleCnt="0"/>
      <dgm:spPr/>
    </dgm:pt>
    <dgm:pt modelId="{84E6A242-E474-42E5-93EE-DB4A5DE2D505}" type="pres">
      <dgm:prSet presAssocID="{504C8BF3-BEC7-4550-BF2E-AF156E76FCAF}" presName="parentLin" presStyleCnt="0"/>
      <dgm:spPr/>
    </dgm:pt>
    <dgm:pt modelId="{B98F78A0-CCB9-4875-8040-10AF70162BCE}" type="pres">
      <dgm:prSet presAssocID="{504C8BF3-BEC7-4550-BF2E-AF156E76FCAF}" presName="parentLeftMargin" presStyleLbl="node1" presStyleIdx="0" presStyleCnt="3"/>
      <dgm:spPr/>
    </dgm:pt>
    <dgm:pt modelId="{5D9AAF57-7B24-4F29-9B8F-A97A56368DF7}" type="pres">
      <dgm:prSet presAssocID="{504C8BF3-BEC7-4550-BF2E-AF156E76FCAF}" presName="parentText" presStyleLbl="node1" presStyleIdx="1" presStyleCnt="3">
        <dgm:presLayoutVars>
          <dgm:chMax val="0"/>
          <dgm:bulletEnabled val="1"/>
        </dgm:presLayoutVars>
      </dgm:prSet>
      <dgm:spPr/>
    </dgm:pt>
    <dgm:pt modelId="{A757D41B-4BF7-47E8-99D3-77FC5438B787}" type="pres">
      <dgm:prSet presAssocID="{504C8BF3-BEC7-4550-BF2E-AF156E76FCAF}" presName="negativeSpace" presStyleCnt="0"/>
      <dgm:spPr/>
    </dgm:pt>
    <dgm:pt modelId="{611F4FED-3E7F-4503-AC68-FC84C6319448}" type="pres">
      <dgm:prSet presAssocID="{504C8BF3-BEC7-4550-BF2E-AF156E76FCAF}" presName="childText" presStyleLbl="conFgAcc1" presStyleIdx="1" presStyleCnt="3">
        <dgm:presLayoutVars>
          <dgm:bulletEnabled val="1"/>
        </dgm:presLayoutVars>
      </dgm:prSet>
      <dgm:spPr/>
    </dgm:pt>
    <dgm:pt modelId="{D802D8A9-0869-409F-8731-0659DFCC43D1}" type="pres">
      <dgm:prSet presAssocID="{D3D47AEB-47DD-44FB-ACB6-D4F9D50DABBF}" presName="spaceBetweenRectangles" presStyleCnt="0"/>
      <dgm:spPr/>
    </dgm:pt>
    <dgm:pt modelId="{1FEABBC3-5EF1-4BC9-8579-2DE29FAB2E05}" type="pres">
      <dgm:prSet presAssocID="{DF093C0F-4D9E-4249-9008-EE67689EE80D}" presName="parentLin" presStyleCnt="0"/>
      <dgm:spPr/>
    </dgm:pt>
    <dgm:pt modelId="{9745AC4B-EB83-40C3-A427-0B7F58CB6975}" type="pres">
      <dgm:prSet presAssocID="{DF093C0F-4D9E-4249-9008-EE67689EE80D}" presName="parentLeftMargin" presStyleLbl="node1" presStyleIdx="1" presStyleCnt="3"/>
      <dgm:spPr/>
    </dgm:pt>
    <dgm:pt modelId="{B073EF92-4108-473F-8103-904FA09E09A2}" type="pres">
      <dgm:prSet presAssocID="{DF093C0F-4D9E-4249-9008-EE67689EE80D}" presName="parentText" presStyleLbl="node1" presStyleIdx="2" presStyleCnt="3">
        <dgm:presLayoutVars>
          <dgm:chMax val="0"/>
          <dgm:bulletEnabled val="1"/>
        </dgm:presLayoutVars>
      </dgm:prSet>
      <dgm:spPr/>
    </dgm:pt>
    <dgm:pt modelId="{37244B8A-7064-49B3-97EE-C9B9A35BE436}" type="pres">
      <dgm:prSet presAssocID="{DF093C0F-4D9E-4249-9008-EE67689EE80D}" presName="negativeSpace" presStyleCnt="0"/>
      <dgm:spPr/>
    </dgm:pt>
    <dgm:pt modelId="{60DD14CF-6221-4CB4-A7A5-58C71C1F527C}" type="pres">
      <dgm:prSet presAssocID="{DF093C0F-4D9E-4249-9008-EE67689EE80D}" presName="childText" presStyleLbl="conFgAcc1" presStyleIdx="2" presStyleCnt="3">
        <dgm:presLayoutVars>
          <dgm:bulletEnabled val="1"/>
        </dgm:presLayoutVars>
      </dgm:prSet>
      <dgm:spPr/>
    </dgm:pt>
  </dgm:ptLst>
  <dgm:cxnLst>
    <dgm:cxn modelId="{4BC45204-ED10-429C-8980-42D79E2E64BB}" type="presOf" srcId="{DF093C0F-4D9E-4249-9008-EE67689EE80D}" destId="{B073EF92-4108-473F-8103-904FA09E09A2}" srcOrd="1" destOrd="0" presId="urn:microsoft.com/office/officeart/2005/8/layout/list1"/>
    <dgm:cxn modelId="{D9D1EC15-CB9E-4539-9847-0E6BB6B31688}" type="presOf" srcId="{504C8BF3-BEC7-4550-BF2E-AF156E76FCAF}" destId="{B98F78A0-CCB9-4875-8040-10AF70162BCE}" srcOrd="0" destOrd="0" presId="urn:microsoft.com/office/officeart/2005/8/layout/list1"/>
    <dgm:cxn modelId="{4DCAE516-2A6F-489D-94D5-E7102F17E53C}" type="presOf" srcId="{723C521A-B4ED-4395-A90A-A60FFE709F42}" destId="{2E79F4C0-6062-4B4E-A26B-92C8FC785F45}" srcOrd="1" destOrd="0" presId="urn:microsoft.com/office/officeart/2005/8/layout/list1"/>
    <dgm:cxn modelId="{7F1BAC2B-A55B-43F5-A0C5-0C4AF9A529A6}" type="presOf" srcId="{2264F277-37C4-4AF5-BE3A-52EF7F22446C}" destId="{804B7B80-CDC5-427F-AE01-99F625B8FCED}" srcOrd="0" destOrd="0" presId="urn:microsoft.com/office/officeart/2005/8/layout/list1"/>
    <dgm:cxn modelId="{975EEE3A-1259-4C18-9BBA-BDCF342306C8}" type="presOf" srcId="{F06A7590-D68E-46B8-A9E6-B335A4D042EB}" destId="{60DD14CF-6221-4CB4-A7A5-58C71C1F527C}" srcOrd="0" destOrd="0" presId="urn:microsoft.com/office/officeart/2005/8/layout/list1"/>
    <dgm:cxn modelId="{F23F8C5B-1742-4BE3-8B4A-DC246AB5A07C}" srcId="{5BBF7251-1560-44E2-B78E-06BFA3D8EF2E}" destId="{723C521A-B4ED-4395-A90A-A60FFE709F42}" srcOrd="0" destOrd="0" parTransId="{7A040814-BE6B-4779-9A39-EB6E91465755}" sibTransId="{B7038641-D03A-4D42-81AE-7790D97E1689}"/>
    <dgm:cxn modelId="{9B57C25C-BBA6-464A-B3F8-D5F39647DA6E}" srcId="{5BBF7251-1560-44E2-B78E-06BFA3D8EF2E}" destId="{504C8BF3-BEC7-4550-BF2E-AF156E76FCAF}" srcOrd="1" destOrd="0" parTransId="{C6F38B42-59E9-4B35-B7E8-7503B156ECDA}" sibTransId="{D3D47AEB-47DD-44FB-ACB6-D4F9D50DABBF}"/>
    <dgm:cxn modelId="{D865BD5E-C570-4021-B4AF-D9FDD2266DA1}" type="presOf" srcId="{CAAADD00-F35F-4533-8E23-12675D684646}" destId="{611F4FED-3E7F-4503-AC68-FC84C6319448}" srcOrd="0" destOrd="0" presId="urn:microsoft.com/office/officeart/2005/8/layout/list1"/>
    <dgm:cxn modelId="{FD9BA84A-0505-4DAF-9187-618B1AEC9DAA}" type="presOf" srcId="{723C521A-B4ED-4395-A90A-A60FFE709F42}" destId="{3F0D69BC-FA0E-4167-AF91-F1C6D569E859}" srcOrd="0" destOrd="0" presId="urn:microsoft.com/office/officeart/2005/8/layout/list1"/>
    <dgm:cxn modelId="{B2F7BE4A-4BDD-4AC7-97F8-D14AA2B48958}" srcId="{723C521A-B4ED-4395-A90A-A60FFE709F42}" destId="{2264F277-37C4-4AF5-BE3A-52EF7F22446C}" srcOrd="0" destOrd="0" parTransId="{661BF189-D265-43BB-9C30-1FCB2CACE002}" sibTransId="{5FC838C4-F089-4A57-8501-604CADABD667}"/>
    <dgm:cxn modelId="{9E00E8A0-DD59-4F79-A1A9-EEE7355BB007}" type="presOf" srcId="{504C8BF3-BEC7-4550-BF2E-AF156E76FCAF}" destId="{5D9AAF57-7B24-4F29-9B8F-A97A56368DF7}" srcOrd="1" destOrd="0" presId="urn:microsoft.com/office/officeart/2005/8/layout/list1"/>
    <dgm:cxn modelId="{E60A6DB1-FC5C-47CC-BF55-FAF49DE9102E}" srcId="{DF093C0F-4D9E-4249-9008-EE67689EE80D}" destId="{F06A7590-D68E-46B8-A9E6-B335A4D042EB}" srcOrd="0" destOrd="0" parTransId="{81F3305C-6D7F-4437-9714-68F0AFF93F83}" sibTransId="{89844902-AD34-4D29-9C84-A8A0912E6A5F}"/>
    <dgm:cxn modelId="{ABBCD5DB-C2D3-4A91-B884-4D71DA1217C5}" type="presOf" srcId="{5BBF7251-1560-44E2-B78E-06BFA3D8EF2E}" destId="{26C23F6B-A17C-4338-92FA-D96B47522CA8}" srcOrd="0" destOrd="0" presId="urn:microsoft.com/office/officeart/2005/8/layout/list1"/>
    <dgm:cxn modelId="{178140E4-A88B-4016-BCBA-0352354D67E8}" srcId="{5BBF7251-1560-44E2-B78E-06BFA3D8EF2E}" destId="{DF093C0F-4D9E-4249-9008-EE67689EE80D}" srcOrd="2" destOrd="0" parTransId="{5FEF1AEF-C902-4943-9469-97E50E7B5253}" sibTransId="{CBA5CECD-5FB0-474C-B48E-87481FA3A7F3}"/>
    <dgm:cxn modelId="{E4E70FEB-EB5A-481D-836E-98089078DA81}" type="presOf" srcId="{DF093C0F-4D9E-4249-9008-EE67689EE80D}" destId="{9745AC4B-EB83-40C3-A427-0B7F58CB6975}" srcOrd="0" destOrd="0" presId="urn:microsoft.com/office/officeart/2005/8/layout/list1"/>
    <dgm:cxn modelId="{47BCF5EF-7AA7-4F55-8972-46803A86FA68}" srcId="{504C8BF3-BEC7-4550-BF2E-AF156E76FCAF}" destId="{CAAADD00-F35F-4533-8E23-12675D684646}" srcOrd="0" destOrd="0" parTransId="{2546F101-A3BF-415F-8FB1-7EAFA847ECCA}" sibTransId="{3F20625E-0A0B-474A-AF8F-5BE8875A201B}"/>
    <dgm:cxn modelId="{16AF1FE1-9129-4743-A060-B2641ED80DB4}" type="presParOf" srcId="{26C23F6B-A17C-4338-92FA-D96B47522CA8}" destId="{8F67160C-58BA-49C6-9D47-154AC8EC7BF7}" srcOrd="0" destOrd="0" presId="urn:microsoft.com/office/officeart/2005/8/layout/list1"/>
    <dgm:cxn modelId="{E824676F-14B7-437E-98D6-C9391E251212}" type="presParOf" srcId="{8F67160C-58BA-49C6-9D47-154AC8EC7BF7}" destId="{3F0D69BC-FA0E-4167-AF91-F1C6D569E859}" srcOrd="0" destOrd="0" presId="urn:microsoft.com/office/officeart/2005/8/layout/list1"/>
    <dgm:cxn modelId="{BE5C4C84-F26B-40A4-A389-7989C7A76EB5}" type="presParOf" srcId="{8F67160C-58BA-49C6-9D47-154AC8EC7BF7}" destId="{2E79F4C0-6062-4B4E-A26B-92C8FC785F45}" srcOrd="1" destOrd="0" presId="urn:microsoft.com/office/officeart/2005/8/layout/list1"/>
    <dgm:cxn modelId="{895C309F-342E-4D92-8D07-0730D916CD5A}" type="presParOf" srcId="{26C23F6B-A17C-4338-92FA-D96B47522CA8}" destId="{E6BB0536-6315-4BF9-BFB0-738183DFB6E2}" srcOrd="1" destOrd="0" presId="urn:microsoft.com/office/officeart/2005/8/layout/list1"/>
    <dgm:cxn modelId="{856B8C08-7199-45F7-8190-E01A5DDE9CE3}" type="presParOf" srcId="{26C23F6B-A17C-4338-92FA-D96B47522CA8}" destId="{804B7B80-CDC5-427F-AE01-99F625B8FCED}" srcOrd="2" destOrd="0" presId="urn:microsoft.com/office/officeart/2005/8/layout/list1"/>
    <dgm:cxn modelId="{9C9F94E9-19DE-4343-9A72-F0AAD04C1F27}" type="presParOf" srcId="{26C23F6B-A17C-4338-92FA-D96B47522CA8}" destId="{EBE2C123-0977-4C48-B55F-C127AAC2C54F}" srcOrd="3" destOrd="0" presId="urn:microsoft.com/office/officeart/2005/8/layout/list1"/>
    <dgm:cxn modelId="{5EB75279-949C-4374-AA20-53E0DD15B845}" type="presParOf" srcId="{26C23F6B-A17C-4338-92FA-D96B47522CA8}" destId="{84E6A242-E474-42E5-93EE-DB4A5DE2D505}" srcOrd="4" destOrd="0" presId="urn:microsoft.com/office/officeart/2005/8/layout/list1"/>
    <dgm:cxn modelId="{D704A2B6-F43F-434C-91AD-71F62DA26095}" type="presParOf" srcId="{84E6A242-E474-42E5-93EE-DB4A5DE2D505}" destId="{B98F78A0-CCB9-4875-8040-10AF70162BCE}" srcOrd="0" destOrd="0" presId="urn:microsoft.com/office/officeart/2005/8/layout/list1"/>
    <dgm:cxn modelId="{CDF691BC-C5EE-4C5A-898A-4D0CB336D4E3}" type="presParOf" srcId="{84E6A242-E474-42E5-93EE-DB4A5DE2D505}" destId="{5D9AAF57-7B24-4F29-9B8F-A97A56368DF7}" srcOrd="1" destOrd="0" presId="urn:microsoft.com/office/officeart/2005/8/layout/list1"/>
    <dgm:cxn modelId="{F2351628-3521-44FA-A810-C8986CF757ED}" type="presParOf" srcId="{26C23F6B-A17C-4338-92FA-D96B47522CA8}" destId="{A757D41B-4BF7-47E8-99D3-77FC5438B787}" srcOrd="5" destOrd="0" presId="urn:microsoft.com/office/officeart/2005/8/layout/list1"/>
    <dgm:cxn modelId="{19BAB679-A28F-4A27-9CD0-F549BD65B491}" type="presParOf" srcId="{26C23F6B-A17C-4338-92FA-D96B47522CA8}" destId="{611F4FED-3E7F-4503-AC68-FC84C6319448}" srcOrd="6" destOrd="0" presId="urn:microsoft.com/office/officeart/2005/8/layout/list1"/>
    <dgm:cxn modelId="{9BD9B2FE-F9AE-4E48-83ED-566B14C5279A}" type="presParOf" srcId="{26C23F6B-A17C-4338-92FA-D96B47522CA8}" destId="{D802D8A9-0869-409F-8731-0659DFCC43D1}" srcOrd="7" destOrd="0" presId="urn:microsoft.com/office/officeart/2005/8/layout/list1"/>
    <dgm:cxn modelId="{942C1FDA-20A6-496A-956B-12CCF63249D8}" type="presParOf" srcId="{26C23F6B-A17C-4338-92FA-D96B47522CA8}" destId="{1FEABBC3-5EF1-4BC9-8579-2DE29FAB2E05}" srcOrd="8" destOrd="0" presId="urn:microsoft.com/office/officeart/2005/8/layout/list1"/>
    <dgm:cxn modelId="{86DAF1D9-B522-417F-8EDF-DE788C1392DC}" type="presParOf" srcId="{1FEABBC3-5EF1-4BC9-8579-2DE29FAB2E05}" destId="{9745AC4B-EB83-40C3-A427-0B7F58CB6975}" srcOrd="0" destOrd="0" presId="urn:microsoft.com/office/officeart/2005/8/layout/list1"/>
    <dgm:cxn modelId="{83B73CA5-8A19-4E06-97AF-44E44C9E5576}" type="presParOf" srcId="{1FEABBC3-5EF1-4BC9-8579-2DE29FAB2E05}" destId="{B073EF92-4108-473F-8103-904FA09E09A2}" srcOrd="1" destOrd="0" presId="urn:microsoft.com/office/officeart/2005/8/layout/list1"/>
    <dgm:cxn modelId="{0C43AC1D-C325-4248-A365-3DD11F677A38}" type="presParOf" srcId="{26C23F6B-A17C-4338-92FA-D96B47522CA8}" destId="{37244B8A-7064-49B3-97EE-C9B9A35BE436}" srcOrd="9" destOrd="0" presId="urn:microsoft.com/office/officeart/2005/8/layout/list1"/>
    <dgm:cxn modelId="{A1723594-9C50-4EC6-AB6D-ED7DBE4AB84A}" type="presParOf" srcId="{26C23F6B-A17C-4338-92FA-D96B47522CA8}" destId="{60DD14CF-6221-4CB4-A7A5-58C71C1F527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F7251-1560-44E2-B78E-06BFA3D8EF2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23C521A-B4ED-4395-A90A-A60FFE709F42}">
      <dgm:prSet/>
      <dgm:spPr/>
      <dgm:t>
        <a:bodyPr/>
        <a:lstStyle/>
        <a:p>
          <a:r>
            <a:rPr lang="en-US" dirty="0"/>
            <a:t>Day 1 (Tuesday)</a:t>
          </a:r>
        </a:p>
      </dgm:t>
    </dgm:pt>
    <dgm:pt modelId="{7A040814-BE6B-4779-9A39-EB6E91465755}" type="parTrans" cxnId="{F23F8C5B-1742-4BE3-8B4A-DC246AB5A07C}">
      <dgm:prSet/>
      <dgm:spPr/>
      <dgm:t>
        <a:bodyPr/>
        <a:lstStyle/>
        <a:p>
          <a:endParaRPr lang="en-US"/>
        </a:p>
      </dgm:t>
    </dgm:pt>
    <dgm:pt modelId="{B7038641-D03A-4D42-81AE-7790D97E1689}" type="sibTrans" cxnId="{F23F8C5B-1742-4BE3-8B4A-DC246AB5A07C}">
      <dgm:prSet/>
      <dgm:spPr/>
      <dgm:t>
        <a:bodyPr/>
        <a:lstStyle/>
        <a:p>
          <a:endParaRPr lang="en-US"/>
        </a:p>
      </dgm:t>
    </dgm:pt>
    <dgm:pt modelId="{2264F277-37C4-4AF5-BE3A-52EF7F22446C}">
      <dgm:prSet/>
      <dgm:spPr/>
      <dgm:t>
        <a:bodyPr/>
        <a:lstStyle/>
        <a:p>
          <a:r>
            <a:rPr lang="en-US" b="0" i="0" dirty="0"/>
            <a:t>9am – 9:30am: Intros &amp; Breakfast/Coffee </a:t>
          </a:r>
          <a:br>
            <a:rPr lang="en-US" b="0" i="0" dirty="0"/>
          </a:br>
          <a:r>
            <a:rPr lang="en-US" b="0" i="0" dirty="0"/>
            <a:t>9:30am – 10am: Review Objectives &amp; Goals </a:t>
          </a:r>
          <a:br>
            <a:rPr lang="en-US" b="0" i="0" dirty="0"/>
          </a:br>
          <a:r>
            <a:rPr lang="en-US" b="0" i="0" dirty="0"/>
            <a:t>10am - Noon:  Discuss Architecture &amp; Code Components (how code works in various components)</a:t>
          </a:r>
          <a:endParaRPr lang="en-US" dirty="0"/>
        </a:p>
      </dgm:t>
    </dgm:pt>
    <dgm:pt modelId="{661BF189-D265-43BB-9C30-1FCB2CACE002}" type="parTrans" cxnId="{B2F7BE4A-4BDD-4AC7-97F8-D14AA2B48958}">
      <dgm:prSet/>
      <dgm:spPr/>
      <dgm:t>
        <a:bodyPr/>
        <a:lstStyle/>
        <a:p>
          <a:endParaRPr lang="en-US"/>
        </a:p>
      </dgm:t>
    </dgm:pt>
    <dgm:pt modelId="{5FC838C4-F089-4A57-8501-604CADABD667}" type="sibTrans" cxnId="{B2F7BE4A-4BDD-4AC7-97F8-D14AA2B48958}">
      <dgm:prSet/>
      <dgm:spPr/>
      <dgm:t>
        <a:bodyPr/>
        <a:lstStyle/>
        <a:p>
          <a:endParaRPr lang="en-US"/>
        </a:p>
      </dgm:t>
    </dgm:pt>
    <dgm:pt modelId="{504C8BF3-BEC7-4550-BF2E-AF156E76FCAF}">
      <dgm:prSet/>
      <dgm:spPr/>
      <dgm:t>
        <a:bodyPr/>
        <a:lstStyle/>
        <a:p>
          <a:r>
            <a:rPr lang="en-US" dirty="0"/>
            <a:t>Day 2 (Wednesday)</a:t>
          </a:r>
        </a:p>
      </dgm:t>
    </dgm:pt>
    <dgm:pt modelId="{C6F38B42-59E9-4B35-B7E8-7503B156ECDA}" type="parTrans" cxnId="{9B57C25C-BBA6-464A-B3F8-D5F39647DA6E}">
      <dgm:prSet/>
      <dgm:spPr/>
      <dgm:t>
        <a:bodyPr/>
        <a:lstStyle/>
        <a:p>
          <a:endParaRPr lang="en-US"/>
        </a:p>
      </dgm:t>
    </dgm:pt>
    <dgm:pt modelId="{D3D47AEB-47DD-44FB-ACB6-D4F9D50DABBF}" type="sibTrans" cxnId="{9B57C25C-BBA6-464A-B3F8-D5F39647DA6E}">
      <dgm:prSet/>
      <dgm:spPr/>
      <dgm:t>
        <a:bodyPr/>
        <a:lstStyle/>
        <a:p>
          <a:endParaRPr lang="en-US"/>
        </a:p>
      </dgm:t>
    </dgm:pt>
    <dgm:pt modelId="{CAAADD00-F35F-4533-8E23-12675D684646}">
      <dgm:prSet/>
      <dgm:spPr/>
      <dgm:t>
        <a:bodyPr/>
        <a:lstStyle/>
        <a:p>
          <a:r>
            <a:rPr lang="en-US" b="0" i="0" dirty="0"/>
            <a:t>9am – 9:30am: Standup</a:t>
          </a:r>
          <a:endParaRPr lang="en-US" dirty="0"/>
        </a:p>
      </dgm:t>
    </dgm:pt>
    <dgm:pt modelId="{2546F101-A3BF-415F-8FB1-7EAFA847ECCA}" type="parTrans" cxnId="{47BCF5EF-7AA7-4F55-8972-46803A86FA68}">
      <dgm:prSet/>
      <dgm:spPr/>
      <dgm:t>
        <a:bodyPr/>
        <a:lstStyle/>
        <a:p>
          <a:endParaRPr lang="en-US"/>
        </a:p>
      </dgm:t>
    </dgm:pt>
    <dgm:pt modelId="{3F20625E-0A0B-474A-AF8F-5BE8875A201B}" type="sibTrans" cxnId="{47BCF5EF-7AA7-4F55-8972-46803A86FA68}">
      <dgm:prSet/>
      <dgm:spPr/>
      <dgm:t>
        <a:bodyPr/>
        <a:lstStyle/>
        <a:p>
          <a:endParaRPr lang="en-US"/>
        </a:p>
      </dgm:t>
    </dgm:pt>
    <dgm:pt modelId="{DF093C0F-4D9E-4249-9008-EE67689EE80D}">
      <dgm:prSet/>
      <dgm:spPr/>
      <dgm:t>
        <a:bodyPr/>
        <a:lstStyle/>
        <a:p>
          <a:r>
            <a:rPr lang="en-US" dirty="0"/>
            <a:t>Thursday</a:t>
          </a:r>
        </a:p>
      </dgm:t>
    </dgm:pt>
    <dgm:pt modelId="{5FEF1AEF-C902-4943-9469-97E50E7B5253}" type="parTrans" cxnId="{178140E4-A88B-4016-BCBA-0352354D67E8}">
      <dgm:prSet/>
      <dgm:spPr/>
      <dgm:t>
        <a:bodyPr/>
        <a:lstStyle/>
        <a:p>
          <a:endParaRPr lang="en-US"/>
        </a:p>
      </dgm:t>
    </dgm:pt>
    <dgm:pt modelId="{CBA5CECD-5FB0-474C-B48E-87481FA3A7F3}" type="sibTrans" cxnId="{178140E4-A88B-4016-BCBA-0352354D67E8}">
      <dgm:prSet/>
      <dgm:spPr/>
      <dgm:t>
        <a:bodyPr/>
        <a:lstStyle/>
        <a:p>
          <a:endParaRPr lang="en-US"/>
        </a:p>
      </dgm:t>
    </dgm:pt>
    <dgm:pt modelId="{F06A7590-D68E-46B8-A9E6-B335A4D042EB}">
      <dgm:prSet/>
      <dgm:spPr/>
      <dgm:t>
        <a:bodyPr/>
        <a:lstStyle/>
        <a:p>
          <a:r>
            <a:rPr lang="en-US" b="0" i="0" dirty="0"/>
            <a:t>9am – 9:30am: Standup</a:t>
          </a:r>
          <a:endParaRPr lang="en-US" dirty="0"/>
        </a:p>
      </dgm:t>
    </dgm:pt>
    <dgm:pt modelId="{81F3305C-6D7F-4437-9714-68F0AFF93F83}" type="parTrans" cxnId="{E60A6DB1-FC5C-47CC-BF55-FAF49DE9102E}">
      <dgm:prSet/>
      <dgm:spPr/>
      <dgm:t>
        <a:bodyPr/>
        <a:lstStyle/>
        <a:p>
          <a:endParaRPr lang="en-US"/>
        </a:p>
      </dgm:t>
    </dgm:pt>
    <dgm:pt modelId="{89844902-AD34-4D29-9C84-A8A0912E6A5F}" type="sibTrans" cxnId="{E60A6DB1-FC5C-47CC-BF55-FAF49DE9102E}">
      <dgm:prSet/>
      <dgm:spPr/>
      <dgm:t>
        <a:bodyPr/>
        <a:lstStyle/>
        <a:p>
          <a:endParaRPr lang="en-US"/>
        </a:p>
      </dgm:t>
    </dgm:pt>
    <dgm:pt modelId="{7E785857-4E03-4D33-BA35-94033A7FC4D4}">
      <dgm:prSet/>
      <dgm:spPr/>
      <dgm:t>
        <a:bodyPr/>
        <a:lstStyle/>
        <a:p>
          <a:r>
            <a:rPr lang="en-US" b="0" i="0" dirty="0"/>
            <a:t>9:30am – 5pm: Code</a:t>
          </a:r>
          <a:endParaRPr lang="en-US" dirty="0"/>
        </a:p>
      </dgm:t>
    </dgm:pt>
    <dgm:pt modelId="{816A2AC9-99E7-465A-8B61-E714C1A52886}" type="parTrans" cxnId="{BD3218D0-9434-4792-84D2-8BBF691BABF2}">
      <dgm:prSet/>
      <dgm:spPr/>
    </dgm:pt>
    <dgm:pt modelId="{858BA2AD-31F4-4C09-B1A3-4F91F0AA24E4}" type="sibTrans" cxnId="{BD3218D0-9434-4792-84D2-8BBF691BABF2}">
      <dgm:prSet/>
      <dgm:spPr/>
    </dgm:pt>
    <dgm:pt modelId="{ED215DD9-2BAB-4C7E-BBF6-EEE60FFA1E6B}">
      <dgm:prSet/>
      <dgm:spPr/>
      <dgm:t>
        <a:bodyPr/>
        <a:lstStyle/>
        <a:p>
          <a:r>
            <a:rPr lang="en-US" b="0" i="0" dirty="0"/>
            <a:t>9:30am – 4:15pm: Code</a:t>
          </a:r>
          <a:br>
            <a:rPr lang="en-US" b="0" i="0" dirty="0"/>
          </a:br>
          <a:r>
            <a:rPr lang="en-US" b="0" i="0" dirty="0"/>
            <a:t>4:15pm-5pm:  Wrap Up &amp; Next Steps</a:t>
          </a:r>
          <a:endParaRPr lang="en-US" dirty="0"/>
        </a:p>
      </dgm:t>
    </dgm:pt>
    <dgm:pt modelId="{7A303A29-4016-4BCC-B695-9AF2FA7BBA60}" type="parTrans" cxnId="{80EB7D3A-3B7E-4326-960B-12BEB606FB03}">
      <dgm:prSet/>
      <dgm:spPr/>
    </dgm:pt>
    <dgm:pt modelId="{E4C2A0F0-03DC-4B00-989F-8A0F26E4C50C}" type="sibTrans" cxnId="{80EB7D3A-3B7E-4326-960B-12BEB606FB03}">
      <dgm:prSet/>
      <dgm:spPr/>
    </dgm:pt>
    <dgm:pt modelId="{B3CE89E3-63B5-489C-824D-3E1C039040E5}">
      <dgm:prSet/>
      <dgm:spPr/>
      <dgm:t>
        <a:bodyPr/>
        <a:lstStyle/>
        <a:p>
          <a:r>
            <a:rPr lang="en-US" b="0" i="0" dirty="0"/>
            <a:t>Noon – 1pm: Lunch </a:t>
          </a:r>
          <a:br>
            <a:rPr lang="en-US" b="0" i="0" dirty="0"/>
          </a:br>
          <a:r>
            <a:rPr lang="en-US" b="0" i="0" dirty="0"/>
            <a:t>1pm – 4:30pm: Task Creation &amp; Task Discussions for Everyone – Rebuild Architecture if necessary</a:t>
          </a:r>
          <a:endParaRPr lang="en-US" dirty="0"/>
        </a:p>
      </dgm:t>
    </dgm:pt>
    <dgm:pt modelId="{E81236D5-49FA-4967-8A3E-9075482429CF}" type="parTrans" cxnId="{67D02CEC-5D9B-4FD2-883B-C0982E65372C}">
      <dgm:prSet/>
      <dgm:spPr/>
    </dgm:pt>
    <dgm:pt modelId="{D3DDB1BE-0B97-4940-9956-B08648A80C3E}" type="sibTrans" cxnId="{67D02CEC-5D9B-4FD2-883B-C0982E65372C}">
      <dgm:prSet/>
      <dgm:spPr/>
    </dgm:pt>
    <dgm:pt modelId="{26C23F6B-A17C-4338-92FA-D96B47522CA8}" type="pres">
      <dgm:prSet presAssocID="{5BBF7251-1560-44E2-B78E-06BFA3D8EF2E}" presName="linear" presStyleCnt="0">
        <dgm:presLayoutVars>
          <dgm:dir/>
          <dgm:animLvl val="lvl"/>
          <dgm:resizeHandles val="exact"/>
        </dgm:presLayoutVars>
      </dgm:prSet>
      <dgm:spPr/>
    </dgm:pt>
    <dgm:pt modelId="{8F67160C-58BA-49C6-9D47-154AC8EC7BF7}" type="pres">
      <dgm:prSet presAssocID="{723C521A-B4ED-4395-A90A-A60FFE709F42}" presName="parentLin" presStyleCnt="0"/>
      <dgm:spPr/>
    </dgm:pt>
    <dgm:pt modelId="{3F0D69BC-FA0E-4167-AF91-F1C6D569E859}" type="pres">
      <dgm:prSet presAssocID="{723C521A-B4ED-4395-A90A-A60FFE709F42}" presName="parentLeftMargin" presStyleLbl="node1" presStyleIdx="0" presStyleCnt="3"/>
      <dgm:spPr/>
    </dgm:pt>
    <dgm:pt modelId="{2E79F4C0-6062-4B4E-A26B-92C8FC785F45}" type="pres">
      <dgm:prSet presAssocID="{723C521A-B4ED-4395-A90A-A60FFE709F42}" presName="parentText" presStyleLbl="node1" presStyleIdx="0" presStyleCnt="3">
        <dgm:presLayoutVars>
          <dgm:chMax val="0"/>
          <dgm:bulletEnabled val="1"/>
        </dgm:presLayoutVars>
      </dgm:prSet>
      <dgm:spPr/>
    </dgm:pt>
    <dgm:pt modelId="{E6BB0536-6315-4BF9-BFB0-738183DFB6E2}" type="pres">
      <dgm:prSet presAssocID="{723C521A-B4ED-4395-A90A-A60FFE709F42}" presName="negativeSpace" presStyleCnt="0"/>
      <dgm:spPr/>
    </dgm:pt>
    <dgm:pt modelId="{804B7B80-CDC5-427F-AE01-99F625B8FCED}" type="pres">
      <dgm:prSet presAssocID="{723C521A-B4ED-4395-A90A-A60FFE709F42}" presName="childText" presStyleLbl="conFgAcc1" presStyleIdx="0" presStyleCnt="3">
        <dgm:presLayoutVars>
          <dgm:bulletEnabled val="1"/>
        </dgm:presLayoutVars>
      </dgm:prSet>
      <dgm:spPr/>
    </dgm:pt>
    <dgm:pt modelId="{EBE2C123-0977-4C48-B55F-C127AAC2C54F}" type="pres">
      <dgm:prSet presAssocID="{B7038641-D03A-4D42-81AE-7790D97E1689}" presName="spaceBetweenRectangles" presStyleCnt="0"/>
      <dgm:spPr/>
    </dgm:pt>
    <dgm:pt modelId="{84E6A242-E474-42E5-93EE-DB4A5DE2D505}" type="pres">
      <dgm:prSet presAssocID="{504C8BF3-BEC7-4550-BF2E-AF156E76FCAF}" presName="parentLin" presStyleCnt="0"/>
      <dgm:spPr/>
    </dgm:pt>
    <dgm:pt modelId="{B98F78A0-CCB9-4875-8040-10AF70162BCE}" type="pres">
      <dgm:prSet presAssocID="{504C8BF3-BEC7-4550-BF2E-AF156E76FCAF}" presName="parentLeftMargin" presStyleLbl="node1" presStyleIdx="0" presStyleCnt="3"/>
      <dgm:spPr/>
    </dgm:pt>
    <dgm:pt modelId="{5D9AAF57-7B24-4F29-9B8F-A97A56368DF7}" type="pres">
      <dgm:prSet presAssocID="{504C8BF3-BEC7-4550-BF2E-AF156E76FCAF}" presName="parentText" presStyleLbl="node1" presStyleIdx="1" presStyleCnt="3">
        <dgm:presLayoutVars>
          <dgm:chMax val="0"/>
          <dgm:bulletEnabled val="1"/>
        </dgm:presLayoutVars>
      </dgm:prSet>
      <dgm:spPr/>
    </dgm:pt>
    <dgm:pt modelId="{A757D41B-4BF7-47E8-99D3-77FC5438B787}" type="pres">
      <dgm:prSet presAssocID="{504C8BF3-BEC7-4550-BF2E-AF156E76FCAF}" presName="negativeSpace" presStyleCnt="0"/>
      <dgm:spPr/>
    </dgm:pt>
    <dgm:pt modelId="{611F4FED-3E7F-4503-AC68-FC84C6319448}" type="pres">
      <dgm:prSet presAssocID="{504C8BF3-BEC7-4550-BF2E-AF156E76FCAF}" presName="childText" presStyleLbl="conFgAcc1" presStyleIdx="1" presStyleCnt="3">
        <dgm:presLayoutVars>
          <dgm:bulletEnabled val="1"/>
        </dgm:presLayoutVars>
      </dgm:prSet>
      <dgm:spPr/>
    </dgm:pt>
    <dgm:pt modelId="{D802D8A9-0869-409F-8731-0659DFCC43D1}" type="pres">
      <dgm:prSet presAssocID="{D3D47AEB-47DD-44FB-ACB6-D4F9D50DABBF}" presName="spaceBetweenRectangles" presStyleCnt="0"/>
      <dgm:spPr/>
    </dgm:pt>
    <dgm:pt modelId="{1FEABBC3-5EF1-4BC9-8579-2DE29FAB2E05}" type="pres">
      <dgm:prSet presAssocID="{DF093C0F-4D9E-4249-9008-EE67689EE80D}" presName="parentLin" presStyleCnt="0"/>
      <dgm:spPr/>
    </dgm:pt>
    <dgm:pt modelId="{9745AC4B-EB83-40C3-A427-0B7F58CB6975}" type="pres">
      <dgm:prSet presAssocID="{DF093C0F-4D9E-4249-9008-EE67689EE80D}" presName="parentLeftMargin" presStyleLbl="node1" presStyleIdx="1" presStyleCnt="3"/>
      <dgm:spPr/>
    </dgm:pt>
    <dgm:pt modelId="{B073EF92-4108-473F-8103-904FA09E09A2}" type="pres">
      <dgm:prSet presAssocID="{DF093C0F-4D9E-4249-9008-EE67689EE80D}" presName="parentText" presStyleLbl="node1" presStyleIdx="2" presStyleCnt="3">
        <dgm:presLayoutVars>
          <dgm:chMax val="0"/>
          <dgm:bulletEnabled val="1"/>
        </dgm:presLayoutVars>
      </dgm:prSet>
      <dgm:spPr/>
    </dgm:pt>
    <dgm:pt modelId="{37244B8A-7064-49B3-97EE-C9B9A35BE436}" type="pres">
      <dgm:prSet presAssocID="{DF093C0F-4D9E-4249-9008-EE67689EE80D}" presName="negativeSpace" presStyleCnt="0"/>
      <dgm:spPr/>
    </dgm:pt>
    <dgm:pt modelId="{60DD14CF-6221-4CB4-A7A5-58C71C1F527C}" type="pres">
      <dgm:prSet presAssocID="{DF093C0F-4D9E-4249-9008-EE67689EE80D}" presName="childText" presStyleLbl="conFgAcc1" presStyleIdx="2" presStyleCnt="3">
        <dgm:presLayoutVars>
          <dgm:bulletEnabled val="1"/>
        </dgm:presLayoutVars>
      </dgm:prSet>
      <dgm:spPr/>
    </dgm:pt>
  </dgm:ptLst>
  <dgm:cxnLst>
    <dgm:cxn modelId="{4BC45204-ED10-429C-8980-42D79E2E64BB}" type="presOf" srcId="{DF093C0F-4D9E-4249-9008-EE67689EE80D}" destId="{B073EF92-4108-473F-8103-904FA09E09A2}" srcOrd="1" destOrd="0" presId="urn:microsoft.com/office/officeart/2005/8/layout/list1"/>
    <dgm:cxn modelId="{D9D1EC15-CB9E-4539-9847-0E6BB6B31688}" type="presOf" srcId="{504C8BF3-BEC7-4550-BF2E-AF156E76FCAF}" destId="{B98F78A0-CCB9-4875-8040-10AF70162BCE}" srcOrd="0" destOrd="0" presId="urn:microsoft.com/office/officeart/2005/8/layout/list1"/>
    <dgm:cxn modelId="{4DCAE516-2A6F-489D-94D5-E7102F17E53C}" type="presOf" srcId="{723C521A-B4ED-4395-A90A-A60FFE709F42}" destId="{2E79F4C0-6062-4B4E-A26B-92C8FC785F45}" srcOrd="1" destOrd="0" presId="urn:microsoft.com/office/officeart/2005/8/layout/list1"/>
    <dgm:cxn modelId="{7F1BAC2B-A55B-43F5-A0C5-0C4AF9A529A6}" type="presOf" srcId="{2264F277-37C4-4AF5-BE3A-52EF7F22446C}" destId="{804B7B80-CDC5-427F-AE01-99F625B8FCED}" srcOrd="0" destOrd="0" presId="urn:microsoft.com/office/officeart/2005/8/layout/list1"/>
    <dgm:cxn modelId="{80EB7D3A-3B7E-4326-960B-12BEB606FB03}" srcId="{DF093C0F-4D9E-4249-9008-EE67689EE80D}" destId="{ED215DD9-2BAB-4C7E-BBF6-EEE60FFA1E6B}" srcOrd="1" destOrd="0" parTransId="{7A303A29-4016-4BCC-B695-9AF2FA7BBA60}" sibTransId="{E4C2A0F0-03DC-4B00-989F-8A0F26E4C50C}"/>
    <dgm:cxn modelId="{975EEE3A-1259-4C18-9BBA-BDCF342306C8}" type="presOf" srcId="{F06A7590-D68E-46B8-A9E6-B335A4D042EB}" destId="{60DD14CF-6221-4CB4-A7A5-58C71C1F527C}" srcOrd="0" destOrd="0" presId="urn:microsoft.com/office/officeart/2005/8/layout/list1"/>
    <dgm:cxn modelId="{276B0A3B-A977-426D-8D27-5D280241E0FE}" type="presOf" srcId="{ED215DD9-2BAB-4C7E-BBF6-EEE60FFA1E6B}" destId="{60DD14CF-6221-4CB4-A7A5-58C71C1F527C}" srcOrd="0" destOrd="1" presId="urn:microsoft.com/office/officeart/2005/8/layout/list1"/>
    <dgm:cxn modelId="{F23F8C5B-1742-4BE3-8B4A-DC246AB5A07C}" srcId="{5BBF7251-1560-44E2-B78E-06BFA3D8EF2E}" destId="{723C521A-B4ED-4395-A90A-A60FFE709F42}" srcOrd="0" destOrd="0" parTransId="{7A040814-BE6B-4779-9A39-EB6E91465755}" sibTransId="{B7038641-D03A-4D42-81AE-7790D97E1689}"/>
    <dgm:cxn modelId="{9B57C25C-BBA6-464A-B3F8-D5F39647DA6E}" srcId="{5BBF7251-1560-44E2-B78E-06BFA3D8EF2E}" destId="{504C8BF3-BEC7-4550-BF2E-AF156E76FCAF}" srcOrd="1" destOrd="0" parTransId="{C6F38B42-59E9-4B35-B7E8-7503B156ECDA}" sibTransId="{D3D47AEB-47DD-44FB-ACB6-D4F9D50DABBF}"/>
    <dgm:cxn modelId="{D865BD5E-C570-4021-B4AF-D9FDD2266DA1}" type="presOf" srcId="{CAAADD00-F35F-4533-8E23-12675D684646}" destId="{611F4FED-3E7F-4503-AC68-FC84C6319448}" srcOrd="0" destOrd="0" presId="urn:microsoft.com/office/officeart/2005/8/layout/list1"/>
    <dgm:cxn modelId="{FD9BA84A-0505-4DAF-9187-618B1AEC9DAA}" type="presOf" srcId="{723C521A-B4ED-4395-A90A-A60FFE709F42}" destId="{3F0D69BC-FA0E-4167-AF91-F1C6D569E859}" srcOrd="0" destOrd="0" presId="urn:microsoft.com/office/officeart/2005/8/layout/list1"/>
    <dgm:cxn modelId="{B2F7BE4A-4BDD-4AC7-97F8-D14AA2B48958}" srcId="{723C521A-B4ED-4395-A90A-A60FFE709F42}" destId="{2264F277-37C4-4AF5-BE3A-52EF7F22446C}" srcOrd="0" destOrd="0" parTransId="{661BF189-D265-43BB-9C30-1FCB2CACE002}" sibTransId="{5FC838C4-F089-4A57-8501-604CADABD667}"/>
    <dgm:cxn modelId="{89C6AC72-8539-433E-AB08-3604A473F833}" type="presOf" srcId="{B3CE89E3-63B5-489C-824D-3E1C039040E5}" destId="{804B7B80-CDC5-427F-AE01-99F625B8FCED}" srcOrd="0" destOrd="1" presId="urn:microsoft.com/office/officeart/2005/8/layout/list1"/>
    <dgm:cxn modelId="{9E00E8A0-DD59-4F79-A1A9-EEE7355BB007}" type="presOf" srcId="{504C8BF3-BEC7-4550-BF2E-AF156E76FCAF}" destId="{5D9AAF57-7B24-4F29-9B8F-A97A56368DF7}" srcOrd="1" destOrd="0" presId="urn:microsoft.com/office/officeart/2005/8/layout/list1"/>
    <dgm:cxn modelId="{E60A6DB1-FC5C-47CC-BF55-FAF49DE9102E}" srcId="{DF093C0F-4D9E-4249-9008-EE67689EE80D}" destId="{F06A7590-D68E-46B8-A9E6-B335A4D042EB}" srcOrd="0" destOrd="0" parTransId="{81F3305C-6D7F-4437-9714-68F0AFF93F83}" sibTransId="{89844902-AD34-4D29-9C84-A8A0912E6A5F}"/>
    <dgm:cxn modelId="{860FF3C7-1D2F-4281-A811-D032F200DC58}" type="presOf" srcId="{7E785857-4E03-4D33-BA35-94033A7FC4D4}" destId="{611F4FED-3E7F-4503-AC68-FC84C6319448}" srcOrd="0" destOrd="1" presId="urn:microsoft.com/office/officeart/2005/8/layout/list1"/>
    <dgm:cxn modelId="{BD3218D0-9434-4792-84D2-8BBF691BABF2}" srcId="{504C8BF3-BEC7-4550-BF2E-AF156E76FCAF}" destId="{7E785857-4E03-4D33-BA35-94033A7FC4D4}" srcOrd="1" destOrd="0" parTransId="{816A2AC9-99E7-465A-8B61-E714C1A52886}" sibTransId="{858BA2AD-31F4-4C09-B1A3-4F91F0AA24E4}"/>
    <dgm:cxn modelId="{ABBCD5DB-C2D3-4A91-B884-4D71DA1217C5}" type="presOf" srcId="{5BBF7251-1560-44E2-B78E-06BFA3D8EF2E}" destId="{26C23F6B-A17C-4338-92FA-D96B47522CA8}" srcOrd="0" destOrd="0" presId="urn:microsoft.com/office/officeart/2005/8/layout/list1"/>
    <dgm:cxn modelId="{178140E4-A88B-4016-BCBA-0352354D67E8}" srcId="{5BBF7251-1560-44E2-B78E-06BFA3D8EF2E}" destId="{DF093C0F-4D9E-4249-9008-EE67689EE80D}" srcOrd="2" destOrd="0" parTransId="{5FEF1AEF-C902-4943-9469-97E50E7B5253}" sibTransId="{CBA5CECD-5FB0-474C-B48E-87481FA3A7F3}"/>
    <dgm:cxn modelId="{E4E70FEB-EB5A-481D-836E-98089078DA81}" type="presOf" srcId="{DF093C0F-4D9E-4249-9008-EE67689EE80D}" destId="{9745AC4B-EB83-40C3-A427-0B7F58CB6975}" srcOrd="0" destOrd="0" presId="urn:microsoft.com/office/officeart/2005/8/layout/list1"/>
    <dgm:cxn modelId="{67D02CEC-5D9B-4FD2-883B-C0982E65372C}" srcId="{723C521A-B4ED-4395-A90A-A60FFE709F42}" destId="{B3CE89E3-63B5-489C-824D-3E1C039040E5}" srcOrd="1" destOrd="0" parTransId="{E81236D5-49FA-4967-8A3E-9075482429CF}" sibTransId="{D3DDB1BE-0B97-4940-9956-B08648A80C3E}"/>
    <dgm:cxn modelId="{47BCF5EF-7AA7-4F55-8972-46803A86FA68}" srcId="{504C8BF3-BEC7-4550-BF2E-AF156E76FCAF}" destId="{CAAADD00-F35F-4533-8E23-12675D684646}" srcOrd="0" destOrd="0" parTransId="{2546F101-A3BF-415F-8FB1-7EAFA847ECCA}" sibTransId="{3F20625E-0A0B-474A-AF8F-5BE8875A201B}"/>
    <dgm:cxn modelId="{16AF1FE1-9129-4743-A060-B2641ED80DB4}" type="presParOf" srcId="{26C23F6B-A17C-4338-92FA-D96B47522CA8}" destId="{8F67160C-58BA-49C6-9D47-154AC8EC7BF7}" srcOrd="0" destOrd="0" presId="urn:microsoft.com/office/officeart/2005/8/layout/list1"/>
    <dgm:cxn modelId="{E824676F-14B7-437E-98D6-C9391E251212}" type="presParOf" srcId="{8F67160C-58BA-49C6-9D47-154AC8EC7BF7}" destId="{3F0D69BC-FA0E-4167-AF91-F1C6D569E859}" srcOrd="0" destOrd="0" presId="urn:microsoft.com/office/officeart/2005/8/layout/list1"/>
    <dgm:cxn modelId="{BE5C4C84-F26B-40A4-A389-7989C7A76EB5}" type="presParOf" srcId="{8F67160C-58BA-49C6-9D47-154AC8EC7BF7}" destId="{2E79F4C0-6062-4B4E-A26B-92C8FC785F45}" srcOrd="1" destOrd="0" presId="urn:microsoft.com/office/officeart/2005/8/layout/list1"/>
    <dgm:cxn modelId="{895C309F-342E-4D92-8D07-0730D916CD5A}" type="presParOf" srcId="{26C23F6B-A17C-4338-92FA-D96B47522CA8}" destId="{E6BB0536-6315-4BF9-BFB0-738183DFB6E2}" srcOrd="1" destOrd="0" presId="urn:microsoft.com/office/officeart/2005/8/layout/list1"/>
    <dgm:cxn modelId="{856B8C08-7199-45F7-8190-E01A5DDE9CE3}" type="presParOf" srcId="{26C23F6B-A17C-4338-92FA-D96B47522CA8}" destId="{804B7B80-CDC5-427F-AE01-99F625B8FCED}" srcOrd="2" destOrd="0" presId="urn:microsoft.com/office/officeart/2005/8/layout/list1"/>
    <dgm:cxn modelId="{9C9F94E9-19DE-4343-9A72-F0AAD04C1F27}" type="presParOf" srcId="{26C23F6B-A17C-4338-92FA-D96B47522CA8}" destId="{EBE2C123-0977-4C48-B55F-C127AAC2C54F}" srcOrd="3" destOrd="0" presId="urn:microsoft.com/office/officeart/2005/8/layout/list1"/>
    <dgm:cxn modelId="{5EB75279-949C-4374-AA20-53E0DD15B845}" type="presParOf" srcId="{26C23F6B-A17C-4338-92FA-D96B47522CA8}" destId="{84E6A242-E474-42E5-93EE-DB4A5DE2D505}" srcOrd="4" destOrd="0" presId="urn:microsoft.com/office/officeart/2005/8/layout/list1"/>
    <dgm:cxn modelId="{D704A2B6-F43F-434C-91AD-71F62DA26095}" type="presParOf" srcId="{84E6A242-E474-42E5-93EE-DB4A5DE2D505}" destId="{B98F78A0-CCB9-4875-8040-10AF70162BCE}" srcOrd="0" destOrd="0" presId="urn:microsoft.com/office/officeart/2005/8/layout/list1"/>
    <dgm:cxn modelId="{CDF691BC-C5EE-4C5A-898A-4D0CB336D4E3}" type="presParOf" srcId="{84E6A242-E474-42E5-93EE-DB4A5DE2D505}" destId="{5D9AAF57-7B24-4F29-9B8F-A97A56368DF7}" srcOrd="1" destOrd="0" presId="urn:microsoft.com/office/officeart/2005/8/layout/list1"/>
    <dgm:cxn modelId="{F2351628-3521-44FA-A810-C8986CF757ED}" type="presParOf" srcId="{26C23F6B-A17C-4338-92FA-D96B47522CA8}" destId="{A757D41B-4BF7-47E8-99D3-77FC5438B787}" srcOrd="5" destOrd="0" presId="urn:microsoft.com/office/officeart/2005/8/layout/list1"/>
    <dgm:cxn modelId="{19BAB679-A28F-4A27-9CD0-F549BD65B491}" type="presParOf" srcId="{26C23F6B-A17C-4338-92FA-D96B47522CA8}" destId="{611F4FED-3E7F-4503-AC68-FC84C6319448}" srcOrd="6" destOrd="0" presId="urn:microsoft.com/office/officeart/2005/8/layout/list1"/>
    <dgm:cxn modelId="{9BD9B2FE-F9AE-4E48-83ED-566B14C5279A}" type="presParOf" srcId="{26C23F6B-A17C-4338-92FA-D96B47522CA8}" destId="{D802D8A9-0869-409F-8731-0659DFCC43D1}" srcOrd="7" destOrd="0" presId="urn:microsoft.com/office/officeart/2005/8/layout/list1"/>
    <dgm:cxn modelId="{942C1FDA-20A6-496A-956B-12CCF63249D8}" type="presParOf" srcId="{26C23F6B-A17C-4338-92FA-D96B47522CA8}" destId="{1FEABBC3-5EF1-4BC9-8579-2DE29FAB2E05}" srcOrd="8" destOrd="0" presId="urn:microsoft.com/office/officeart/2005/8/layout/list1"/>
    <dgm:cxn modelId="{86DAF1D9-B522-417F-8EDF-DE788C1392DC}" type="presParOf" srcId="{1FEABBC3-5EF1-4BC9-8579-2DE29FAB2E05}" destId="{9745AC4B-EB83-40C3-A427-0B7F58CB6975}" srcOrd="0" destOrd="0" presId="urn:microsoft.com/office/officeart/2005/8/layout/list1"/>
    <dgm:cxn modelId="{83B73CA5-8A19-4E06-97AF-44E44C9E5576}" type="presParOf" srcId="{1FEABBC3-5EF1-4BC9-8579-2DE29FAB2E05}" destId="{B073EF92-4108-473F-8103-904FA09E09A2}" srcOrd="1" destOrd="0" presId="urn:microsoft.com/office/officeart/2005/8/layout/list1"/>
    <dgm:cxn modelId="{0C43AC1D-C325-4248-A365-3DD11F677A38}" type="presParOf" srcId="{26C23F6B-A17C-4338-92FA-D96B47522CA8}" destId="{37244B8A-7064-49B3-97EE-C9B9A35BE436}" srcOrd="9" destOrd="0" presId="urn:microsoft.com/office/officeart/2005/8/layout/list1"/>
    <dgm:cxn modelId="{A1723594-9C50-4EC6-AB6D-ED7DBE4AB84A}" type="presParOf" srcId="{26C23F6B-A17C-4338-92FA-D96B47522CA8}" destId="{60DD14CF-6221-4CB4-A7A5-58C71C1F527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7B80-CDC5-427F-AE01-99F625B8FCED}">
      <dsp:nvSpPr>
        <dsp:cNvPr id="0" name=""/>
        <dsp:cNvSpPr/>
      </dsp:nvSpPr>
      <dsp:spPr>
        <a:xfrm>
          <a:off x="0" y="423950"/>
          <a:ext cx="6513603" cy="1559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12420" rIns="50552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Designed and built by a manufacturer for itself.</a:t>
          </a:r>
        </a:p>
        <a:p>
          <a:pPr marL="114300" lvl="1" indent="-114300" algn="l" defTabSz="666750">
            <a:lnSpc>
              <a:spcPct val="90000"/>
            </a:lnSpc>
            <a:spcBef>
              <a:spcPct val="0"/>
            </a:spcBef>
            <a:spcAft>
              <a:spcPct val="15000"/>
            </a:spcAft>
            <a:buChar char="•"/>
          </a:pPr>
          <a:r>
            <a:rPr lang="en-US" sz="1500" kern="1200"/>
            <a:t>Typically Cloud Based interacting with 3</a:t>
          </a:r>
          <a:r>
            <a:rPr lang="en-US" sz="1500" kern="1200" baseline="30000"/>
            <a:t>rd</a:t>
          </a:r>
          <a:r>
            <a:rPr lang="en-US" sz="1500" kern="1200"/>
            <a:t> party IoT</a:t>
          </a:r>
        </a:p>
        <a:p>
          <a:pPr marL="228600" lvl="2" indent="-114300" algn="l" defTabSz="666750">
            <a:lnSpc>
              <a:spcPct val="90000"/>
            </a:lnSpc>
            <a:spcBef>
              <a:spcPct val="0"/>
            </a:spcBef>
            <a:spcAft>
              <a:spcPct val="15000"/>
            </a:spcAft>
            <a:buChar char="•"/>
          </a:pPr>
          <a:r>
            <a:rPr lang="en-US" sz="1500" kern="1200"/>
            <a:t>Directly interacting with hardware that publishes, but more typically through a 3</a:t>
          </a:r>
          <a:r>
            <a:rPr lang="en-US" sz="1500" kern="1200" baseline="30000"/>
            <a:t>rd</a:t>
          </a:r>
          <a:r>
            <a:rPr lang="en-US" sz="1500" kern="1200"/>
            <a:t> party collector such as Thingworx or a historian such as OSI Pi.</a:t>
          </a:r>
        </a:p>
      </dsp:txBody>
      <dsp:txXfrm>
        <a:off x="0" y="423950"/>
        <a:ext cx="6513603" cy="1559250"/>
      </dsp:txXfrm>
    </dsp:sp>
    <dsp:sp modelId="{2E79F4C0-6062-4B4E-A26B-92C8FC785F45}">
      <dsp:nvSpPr>
        <dsp:cNvPr id="0" name=""/>
        <dsp:cNvSpPr/>
      </dsp:nvSpPr>
      <dsp:spPr>
        <a:xfrm>
          <a:off x="325680" y="202550"/>
          <a:ext cx="4559522"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66750">
            <a:lnSpc>
              <a:spcPct val="90000"/>
            </a:lnSpc>
            <a:spcBef>
              <a:spcPct val="0"/>
            </a:spcBef>
            <a:spcAft>
              <a:spcPct val="35000"/>
            </a:spcAft>
            <a:buNone/>
          </a:pPr>
          <a:r>
            <a:rPr lang="en-US" sz="1500" kern="1200"/>
            <a:t>Internal Solutions</a:t>
          </a:r>
        </a:p>
      </dsp:txBody>
      <dsp:txXfrm>
        <a:off x="347296" y="224166"/>
        <a:ext cx="4516290" cy="399568"/>
      </dsp:txXfrm>
    </dsp:sp>
    <dsp:sp modelId="{611F4FED-3E7F-4503-AC68-FC84C6319448}">
      <dsp:nvSpPr>
        <dsp:cNvPr id="0" name=""/>
        <dsp:cNvSpPr/>
      </dsp:nvSpPr>
      <dsp:spPr>
        <a:xfrm>
          <a:off x="0" y="2285600"/>
          <a:ext cx="6513603" cy="174825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12420" rIns="50552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Designed and built by a software vendor to service a manufacturing customer.</a:t>
          </a:r>
        </a:p>
        <a:p>
          <a:pPr marL="228600" lvl="2" indent="-114300" algn="l" defTabSz="666750">
            <a:lnSpc>
              <a:spcPct val="90000"/>
            </a:lnSpc>
            <a:spcBef>
              <a:spcPct val="0"/>
            </a:spcBef>
            <a:spcAft>
              <a:spcPct val="15000"/>
            </a:spcAft>
            <a:buChar char="•"/>
          </a:pPr>
          <a:r>
            <a:rPr lang="en-US" sz="1500" kern="1200"/>
            <a:t>Some hardware vendors are looking to expand into the ML space for more value add and upsell.</a:t>
          </a:r>
        </a:p>
        <a:p>
          <a:pPr marL="114300" lvl="1" indent="-114300" algn="l" defTabSz="666750">
            <a:lnSpc>
              <a:spcPct val="90000"/>
            </a:lnSpc>
            <a:spcBef>
              <a:spcPct val="0"/>
            </a:spcBef>
            <a:spcAft>
              <a:spcPct val="15000"/>
            </a:spcAft>
            <a:buChar char="•"/>
          </a:pPr>
          <a:r>
            <a:rPr lang="en-US" sz="1500" kern="1200"/>
            <a:t>Spreads a large gambit of solution types from Cloud SaaS to Deployed on Premise, Edge &amp; even with device firmware involved.</a:t>
          </a:r>
        </a:p>
      </dsp:txBody>
      <dsp:txXfrm>
        <a:off x="0" y="2285600"/>
        <a:ext cx="6513603" cy="1748250"/>
      </dsp:txXfrm>
    </dsp:sp>
    <dsp:sp modelId="{5D9AAF57-7B24-4F29-9B8F-A97A56368DF7}">
      <dsp:nvSpPr>
        <dsp:cNvPr id="0" name=""/>
        <dsp:cNvSpPr/>
      </dsp:nvSpPr>
      <dsp:spPr>
        <a:xfrm>
          <a:off x="325680" y="2064200"/>
          <a:ext cx="4559522" cy="442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66750">
            <a:lnSpc>
              <a:spcPct val="90000"/>
            </a:lnSpc>
            <a:spcBef>
              <a:spcPct val="0"/>
            </a:spcBef>
            <a:spcAft>
              <a:spcPct val="35000"/>
            </a:spcAft>
            <a:buNone/>
          </a:pPr>
          <a:r>
            <a:rPr lang="en-US" sz="1500" kern="1200"/>
            <a:t>ISV Solutions</a:t>
          </a:r>
        </a:p>
      </dsp:txBody>
      <dsp:txXfrm>
        <a:off x="347296" y="2085816"/>
        <a:ext cx="4516290" cy="399568"/>
      </dsp:txXfrm>
    </dsp:sp>
    <dsp:sp modelId="{60DD14CF-6221-4CB4-A7A5-58C71C1F527C}">
      <dsp:nvSpPr>
        <dsp:cNvPr id="0" name=""/>
        <dsp:cNvSpPr/>
      </dsp:nvSpPr>
      <dsp:spPr>
        <a:xfrm>
          <a:off x="0" y="4336250"/>
          <a:ext cx="6513603" cy="134662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12420" rIns="50552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Algorithmic Training </a:t>
          </a:r>
          <a:r>
            <a:rPr lang="en-US" sz="1500" i="1" kern="1200"/>
            <a:t>typically</a:t>
          </a:r>
          <a:r>
            <a:rPr lang="en-US" sz="1500" kern="1200"/>
            <a:t> happens in the cloud</a:t>
          </a:r>
        </a:p>
        <a:p>
          <a:pPr marL="114300" lvl="1" indent="-114300" algn="l" defTabSz="666750">
            <a:lnSpc>
              <a:spcPct val="90000"/>
            </a:lnSpc>
            <a:spcBef>
              <a:spcPct val="0"/>
            </a:spcBef>
            <a:spcAft>
              <a:spcPct val="15000"/>
            </a:spcAft>
            <a:buChar char="•"/>
          </a:pPr>
          <a:r>
            <a:rPr lang="en-US" sz="1500" kern="1200"/>
            <a:t>Algorithmic Inference location is dependent on latency, bandwidth and fault tolerance requirements for predictions.</a:t>
          </a:r>
        </a:p>
        <a:p>
          <a:pPr marL="114300" lvl="1" indent="-114300" algn="l" defTabSz="666750">
            <a:lnSpc>
              <a:spcPct val="90000"/>
            </a:lnSpc>
            <a:spcBef>
              <a:spcPct val="0"/>
            </a:spcBef>
            <a:spcAft>
              <a:spcPct val="15000"/>
            </a:spcAft>
            <a:buChar char="•"/>
          </a:pPr>
          <a:r>
            <a:rPr lang="en-US" sz="1500" kern="1200"/>
            <a:t>Python is a central theme</a:t>
          </a:r>
        </a:p>
      </dsp:txBody>
      <dsp:txXfrm>
        <a:off x="0" y="4336250"/>
        <a:ext cx="6513603" cy="1346625"/>
      </dsp:txXfrm>
    </dsp:sp>
    <dsp:sp modelId="{B073EF92-4108-473F-8103-904FA09E09A2}">
      <dsp:nvSpPr>
        <dsp:cNvPr id="0" name=""/>
        <dsp:cNvSpPr/>
      </dsp:nvSpPr>
      <dsp:spPr>
        <a:xfrm>
          <a:off x="325680" y="4114850"/>
          <a:ext cx="4559522" cy="442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66750">
            <a:lnSpc>
              <a:spcPct val="90000"/>
            </a:lnSpc>
            <a:spcBef>
              <a:spcPct val="0"/>
            </a:spcBef>
            <a:spcAft>
              <a:spcPct val="35000"/>
            </a:spcAft>
            <a:buNone/>
          </a:pPr>
          <a:r>
            <a:rPr lang="en-US" sz="1500" kern="1200"/>
            <a:t>Commonalities</a:t>
          </a:r>
        </a:p>
      </dsp:txBody>
      <dsp:txXfrm>
        <a:off x="347296" y="4136466"/>
        <a:ext cx="4516290"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B5010-BDA2-4953-A9A9-312127C67C3C}">
      <dsp:nvSpPr>
        <dsp:cNvPr id="0" name=""/>
        <dsp:cNvSpPr/>
      </dsp:nvSpPr>
      <dsp:spPr>
        <a:xfrm>
          <a:off x="0" y="404712"/>
          <a:ext cx="6513603" cy="2620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Use downstream data to make upstream decision</a:t>
          </a:r>
        </a:p>
        <a:p>
          <a:pPr marL="171450" lvl="1" indent="-171450" algn="l" defTabSz="711200">
            <a:lnSpc>
              <a:spcPct val="90000"/>
            </a:lnSpc>
            <a:spcBef>
              <a:spcPct val="0"/>
            </a:spcBef>
            <a:spcAft>
              <a:spcPct val="15000"/>
            </a:spcAft>
            <a:buChar char="•"/>
          </a:pPr>
          <a:r>
            <a:rPr lang="en-US" sz="1600" kern="1200"/>
            <a:t>Most classes of supervised learning algorithms tend to yield decent performance</a:t>
          </a:r>
        </a:p>
        <a:p>
          <a:pPr marL="342900" lvl="2" indent="-171450" algn="l" defTabSz="711200">
            <a:lnSpc>
              <a:spcPct val="90000"/>
            </a:lnSpc>
            <a:spcBef>
              <a:spcPct val="0"/>
            </a:spcBef>
            <a:spcAft>
              <a:spcPct val="15000"/>
            </a:spcAft>
            <a:buChar char="•"/>
          </a:pPr>
          <a:r>
            <a:rPr lang="en-US" sz="1600" kern="1200"/>
            <a:t>Get a v1 stupid algorithm working.  MSFT’s Auto-ML performs well.</a:t>
          </a:r>
        </a:p>
        <a:p>
          <a:pPr marL="171450" lvl="1" indent="-171450" algn="l" defTabSz="711200">
            <a:lnSpc>
              <a:spcPct val="90000"/>
            </a:lnSpc>
            <a:spcBef>
              <a:spcPct val="0"/>
            </a:spcBef>
            <a:spcAft>
              <a:spcPct val="15000"/>
            </a:spcAft>
            <a:buChar char="•"/>
          </a:pPr>
          <a:r>
            <a:rPr lang="en-US" sz="1600" b="1" kern="1200"/>
            <a:t>Pros</a:t>
          </a:r>
          <a:r>
            <a:rPr lang="en-US" sz="1600" kern="1200"/>
            <a:t>:  If enough data present, this is a great thing to do and well documented.</a:t>
          </a:r>
        </a:p>
        <a:p>
          <a:pPr marL="171450" lvl="1" indent="-171450" algn="l" defTabSz="711200">
            <a:lnSpc>
              <a:spcPct val="90000"/>
            </a:lnSpc>
            <a:spcBef>
              <a:spcPct val="0"/>
            </a:spcBef>
            <a:spcAft>
              <a:spcPct val="15000"/>
            </a:spcAft>
            <a:buChar char="•"/>
          </a:pPr>
          <a:r>
            <a:rPr lang="en-US" sz="1600" b="1" kern="1200"/>
            <a:t>Cons</a:t>
          </a:r>
          <a:r>
            <a:rPr lang="en-US" sz="1600" kern="1200"/>
            <a:t>: Usually not enough data and significant investments required in data collection &amp; labelling.</a:t>
          </a:r>
        </a:p>
      </dsp:txBody>
      <dsp:txXfrm>
        <a:off x="0" y="404712"/>
        <a:ext cx="6513603" cy="2620800"/>
      </dsp:txXfrm>
    </dsp:sp>
    <dsp:sp modelId="{31041AC0-C9B7-4FFD-BB37-D7A208583E0C}">
      <dsp:nvSpPr>
        <dsp:cNvPr id="0" name=""/>
        <dsp:cNvSpPr/>
      </dsp:nvSpPr>
      <dsp:spPr>
        <a:xfrm>
          <a:off x="325680" y="168552"/>
          <a:ext cx="4559522"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b="1" kern="1200" dirty="0"/>
            <a:t>Multi-System Correlation</a:t>
          </a:r>
          <a:endParaRPr lang="en-US" sz="1600" kern="1200" dirty="0"/>
        </a:p>
      </dsp:txBody>
      <dsp:txXfrm>
        <a:off x="348737" y="191609"/>
        <a:ext cx="4513408" cy="426206"/>
      </dsp:txXfrm>
    </dsp:sp>
    <dsp:sp modelId="{CF170ADB-7B64-4B6E-BADA-9BBAFAB7CED9}">
      <dsp:nvSpPr>
        <dsp:cNvPr id="0" name=""/>
        <dsp:cNvSpPr/>
      </dsp:nvSpPr>
      <dsp:spPr>
        <a:xfrm>
          <a:off x="0" y="3348073"/>
          <a:ext cx="6513603" cy="23688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Look in the unsupervised space for algorithmic inspiration</a:t>
          </a:r>
        </a:p>
        <a:p>
          <a:pPr marL="342900" lvl="2" indent="-171450" algn="l" defTabSz="711200">
            <a:lnSpc>
              <a:spcPct val="90000"/>
            </a:lnSpc>
            <a:spcBef>
              <a:spcPct val="0"/>
            </a:spcBef>
            <a:spcAft>
              <a:spcPct val="15000"/>
            </a:spcAft>
            <a:buChar char="•"/>
          </a:pPr>
          <a:r>
            <a:rPr lang="en-US" sz="1600" kern="1200"/>
            <a:t>Essentially standard deviations away from normality w/ trends for prioritization of maintenance</a:t>
          </a:r>
        </a:p>
        <a:p>
          <a:pPr marL="171450" lvl="1" indent="-171450" algn="l" defTabSz="711200">
            <a:lnSpc>
              <a:spcPct val="90000"/>
            </a:lnSpc>
            <a:spcBef>
              <a:spcPct val="0"/>
            </a:spcBef>
            <a:spcAft>
              <a:spcPct val="15000"/>
            </a:spcAft>
            <a:buChar char="•"/>
          </a:pPr>
          <a:r>
            <a:rPr lang="en-US" sz="1600" b="1" kern="1200"/>
            <a:t>Pros</a:t>
          </a:r>
          <a:r>
            <a:rPr lang="en-US" sz="1600" kern="1200"/>
            <a:t>: No need for downstream data and reduced data collection &amp; labelling requirements.</a:t>
          </a:r>
        </a:p>
        <a:p>
          <a:pPr marL="171450" lvl="1" indent="-171450" algn="l" defTabSz="711200">
            <a:lnSpc>
              <a:spcPct val="90000"/>
            </a:lnSpc>
            <a:spcBef>
              <a:spcPct val="0"/>
            </a:spcBef>
            <a:spcAft>
              <a:spcPct val="15000"/>
            </a:spcAft>
            <a:buChar char="•"/>
          </a:pPr>
          <a:r>
            <a:rPr lang="en-US" sz="1600" b="1" kern="1200" dirty="0"/>
            <a:t>Cons: </a:t>
          </a:r>
          <a:r>
            <a:rPr lang="en-US" sz="1600" kern="1200" dirty="0"/>
            <a:t>The algorithm and training schedules can be tricky to figure out.  Decisions around automating data collection &amp; toss out can be tricky as well.</a:t>
          </a:r>
        </a:p>
      </dsp:txBody>
      <dsp:txXfrm>
        <a:off x="0" y="3348073"/>
        <a:ext cx="6513603" cy="2368800"/>
      </dsp:txXfrm>
    </dsp:sp>
    <dsp:sp modelId="{524A58F9-0A52-4C9A-80BC-327BD70F15E6}">
      <dsp:nvSpPr>
        <dsp:cNvPr id="0" name=""/>
        <dsp:cNvSpPr/>
      </dsp:nvSpPr>
      <dsp:spPr>
        <a:xfrm>
          <a:off x="325680" y="3111913"/>
          <a:ext cx="4559522" cy="472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b="1" kern="1200"/>
            <a:t>Anomaly Detection w/ Trend Overlay</a:t>
          </a:r>
          <a:endParaRPr lang="en-US" sz="1600" kern="1200"/>
        </a:p>
      </dsp:txBody>
      <dsp:txXfrm>
        <a:off x="348737" y="3134970"/>
        <a:ext cx="451340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7B80-CDC5-427F-AE01-99F625B8FCED}">
      <dsp:nvSpPr>
        <dsp:cNvPr id="0" name=""/>
        <dsp:cNvSpPr/>
      </dsp:nvSpPr>
      <dsp:spPr>
        <a:xfrm>
          <a:off x="0" y="324657"/>
          <a:ext cx="6513603" cy="1386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9am – 9:30am: Intros &amp; Breakfast/Coffee </a:t>
          </a:r>
          <a:br>
            <a:rPr lang="en-US" sz="1100" b="0" i="0" kern="1200" dirty="0"/>
          </a:br>
          <a:r>
            <a:rPr lang="en-US" sz="1100" b="0" i="0" kern="1200" dirty="0"/>
            <a:t>9:30am – 10am: Review Objectives &amp; Goals </a:t>
          </a:r>
          <a:br>
            <a:rPr lang="en-US" sz="1100" b="0" i="0" kern="1200" dirty="0"/>
          </a:br>
          <a:r>
            <a:rPr lang="en-US" sz="1100" b="0" i="0" kern="1200" dirty="0"/>
            <a:t>10am - Noon:  X Presents Current State &amp; Future Vision (technical &amp; business) </a:t>
          </a:r>
          <a:br>
            <a:rPr lang="en-US" sz="1100" b="0" i="0" kern="1200" dirty="0"/>
          </a:br>
          <a:r>
            <a:rPr lang="en-US" sz="1100" b="0" i="0" kern="1200" dirty="0"/>
            <a:t>Noon – 1pm: Lunch </a:t>
          </a:r>
          <a:br>
            <a:rPr lang="en-US" sz="1100" b="0" i="0" kern="1200" dirty="0"/>
          </a:br>
          <a:r>
            <a:rPr lang="en-US" sz="1100" b="0" i="0" kern="1200" dirty="0"/>
            <a:t>1pm – 2:45pm: Phases, Milestones &amp; Value Markers (ROI)</a:t>
          </a:r>
          <a:br>
            <a:rPr lang="en-US" sz="1100" b="0" i="0" kern="1200" dirty="0"/>
          </a:br>
          <a:r>
            <a:rPr lang="en-US" sz="1100" b="0" i="0" kern="1200" dirty="0"/>
            <a:t>2:45pm – 3pm: Break </a:t>
          </a:r>
          <a:br>
            <a:rPr lang="en-US" sz="1100" b="0" i="0" kern="1200" dirty="0"/>
          </a:br>
          <a:r>
            <a:rPr lang="en-US" sz="1100" b="0" i="0" kern="1200" dirty="0"/>
            <a:t>3pm – 4:30pm: MSFT &amp; X – How do we play together?</a:t>
          </a:r>
          <a:endParaRPr lang="en-US" sz="1100" kern="1200" dirty="0"/>
        </a:p>
      </dsp:txBody>
      <dsp:txXfrm>
        <a:off x="0" y="324657"/>
        <a:ext cx="6513603" cy="1386000"/>
      </dsp:txXfrm>
    </dsp:sp>
    <dsp:sp modelId="{2E79F4C0-6062-4B4E-A26B-92C8FC785F45}">
      <dsp:nvSpPr>
        <dsp:cNvPr id="0" name=""/>
        <dsp:cNvSpPr/>
      </dsp:nvSpPr>
      <dsp:spPr>
        <a:xfrm>
          <a:off x="325680" y="162297"/>
          <a:ext cx="4559522"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90000"/>
            </a:lnSpc>
            <a:spcBef>
              <a:spcPct val="0"/>
            </a:spcBef>
            <a:spcAft>
              <a:spcPct val="35000"/>
            </a:spcAft>
            <a:buNone/>
          </a:pPr>
          <a:r>
            <a:rPr lang="en-US" sz="1100" kern="1200" dirty="0"/>
            <a:t>Day 1 (Tuesday)</a:t>
          </a:r>
        </a:p>
      </dsp:txBody>
      <dsp:txXfrm>
        <a:off x="341532" y="178149"/>
        <a:ext cx="4527818" cy="293016"/>
      </dsp:txXfrm>
    </dsp:sp>
    <dsp:sp modelId="{611F4FED-3E7F-4503-AC68-FC84C6319448}">
      <dsp:nvSpPr>
        <dsp:cNvPr id="0" name=""/>
        <dsp:cNvSpPr/>
      </dsp:nvSpPr>
      <dsp:spPr>
        <a:xfrm>
          <a:off x="0" y="1932417"/>
          <a:ext cx="6513603" cy="18711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9am – 9:30am: Quick Recap, Review &amp; Readdress Objectives &amp; Goals. + Coffee </a:t>
          </a:r>
          <a:br>
            <a:rPr lang="en-US" sz="1100" b="0" i="0" kern="1200" dirty="0"/>
          </a:br>
          <a:r>
            <a:rPr lang="en-US" sz="1100" b="0" i="0" kern="1200" dirty="0"/>
            <a:t>9:30am – 10:30am: ADS - Concrete Requirements Collection (Functional &amp; Non Functional) </a:t>
          </a:r>
          <a:br>
            <a:rPr lang="en-US" sz="1100" b="0" i="0" kern="1200" dirty="0"/>
          </a:br>
          <a:r>
            <a:rPr lang="en-US" sz="1100" b="0" i="0" kern="1200" dirty="0"/>
            <a:t>10:30am – 10:45am: Break </a:t>
          </a:r>
          <a:br>
            <a:rPr lang="en-US" sz="1100" b="0" i="0" kern="1200" dirty="0"/>
          </a:br>
          <a:r>
            <a:rPr lang="en-US" sz="1100" b="0" i="0" kern="1200" dirty="0"/>
            <a:t>10:45am – Noon: Review Current Architecture &amp; Workloads</a:t>
          </a:r>
          <a:br>
            <a:rPr lang="en-US" sz="1100" b="0" i="0" kern="1200" dirty="0"/>
          </a:br>
          <a:r>
            <a:rPr lang="en-US" sz="1100" b="0" i="0" kern="1200" dirty="0"/>
            <a:t>Noon – 1pm: Lunch </a:t>
          </a:r>
          <a:br>
            <a:rPr lang="en-US" sz="1100" b="0" i="0" kern="1200" dirty="0"/>
          </a:br>
          <a:r>
            <a:rPr lang="en-US" sz="1100" b="0" i="0" kern="1200" dirty="0"/>
            <a:t>1pm – 2:30pm: ADS – Refine Architecture w/ Workloads for functional requirements (speeds &amp; feeds </a:t>
          </a:r>
          <a:r>
            <a:rPr lang="en-US" sz="1100" b="0" i="0" kern="1200" dirty="0" err="1"/>
            <a:t>etc</a:t>
          </a:r>
          <a:r>
            <a:rPr lang="en-US" sz="1100" b="0" i="0" kern="1200" dirty="0"/>
            <a:t>) </a:t>
          </a:r>
          <a:br>
            <a:rPr lang="en-US" sz="1100" b="0" i="0" kern="1200" dirty="0"/>
          </a:br>
          <a:r>
            <a:rPr lang="en-US" sz="1100" b="0" i="0" kern="1200" dirty="0"/>
            <a:t>2:30pm-2:45pm: Break </a:t>
          </a:r>
          <a:br>
            <a:rPr lang="en-US" sz="1100" b="0" i="0" kern="1200" dirty="0"/>
          </a:br>
          <a:r>
            <a:rPr lang="en-US" sz="1100" b="0" i="0" kern="1200" dirty="0"/>
            <a:t>2:45pm-4:30pm: ADS – Refine Architecture w/ Workloads for nonfunctional requirements (security &amp; compliance </a:t>
          </a:r>
          <a:r>
            <a:rPr lang="en-US" sz="1100" b="0" i="0" kern="1200" dirty="0" err="1"/>
            <a:t>etc</a:t>
          </a:r>
          <a:r>
            <a:rPr lang="en-US" sz="1100" b="0" i="0" kern="1200" dirty="0"/>
            <a:t>) </a:t>
          </a:r>
          <a:endParaRPr lang="en-US" sz="1100" kern="1200" dirty="0"/>
        </a:p>
      </dsp:txBody>
      <dsp:txXfrm>
        <a:off x="0" y="1932417"/>
        <a:ext cx="6513603" cy="1871100"/>
      </dsp:txXfrm>
    </dsp:sp>
    <dsp:sp modelId="{5D9AAF57-7B24-4F29-9B8F-A97A56368DF7}">
      <dsp:nvSpPr>
        <dsp:cNvPr id="0" name=""/>
        <dsp:cNvSpPr/>
      </dsp:nvSpPr>
      <dsp:spPr>
        <a:xfrm>
          <a:off x="325680" y="1770057"/>
          <a:ext cx="4559522" cy="3247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90000"/>
            </a:lnSpc>
            <a:spcBef>
              <a:spcPct val="0"/>
            </a:spcBef>
            <a:spcAft>
              <a:spcPct val="35000"/>
            </a:spcAft>
            <a:buNone/>
          </a:pPr>
          <a:r>
            <a:rPr lang="en-US" sz="1100" kern="1200" dirty="0"/>
            <a:t>Day 2 (Wednesday)</a:t>
          </a:r>
        </a:p>
      </dsp:txBody>
      <dsp:txXfrm>
        <a:off x="341532" y="1785909"/>
        <a:ext cx="4527818" cy="293016"/>
      </dsp:txXfrm>
    </dsp:sp>
    <dsp:sp modelId="{60DD14CF-6221-4CB4-A7A5-58C71C1F527C}">
      <dsp:nvSpPr>
        <dsp:cNvPr id="0" name=""/>
        <dsp:cNvSpPr/>
      </dsp:nvSpPr>
      <dsp:spPr>
        <a:xfrm>
          <a:off x="0" y="4025278"/>
          <a:ext cx="6513603" cy="16978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29108" rIns="50552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9am – 9:30am: Quick Recap, Review &amp; Readdress Objectives &amp; Goals. + Coffee </a:t>
          </a:r>
          <a:br>
            <a:rPr lang="en-US" sz="1100" b="0" i="0" kern="1200" dirty="0"/>
          </a:br>
          <a:r>
            <a:rPr lang="en-US" sz="1100" b="0" i="0" kern="1200" dirty="0"/>
            <a:t>9:30am – 10:30am: ADS – Refine Architecture w/ Workloads for Dev Ops</a:t>
          </a:r>
          <a:br>
            <a:rPr lang="en-US" sz="1100" b="0" i="0" kern="1200" dirty="0"/>
          </a:br>
          <a:r>
            <a:rPr lang="en-US" sz="1100" b="0" i="0" kern="1200" dirty="0"/>
            <a:t>10:30am – 10:45am: Break </a:t>
          </a:r>
          <a:br>
            <a:rPr lang="en-US" sz="1100" b="0" i="0" kern="1200" dirty="0"/>
          </a:br>
          <a:r>
            <a:rPr lang="en-US" sz="1100" b="0" i="0" kern="1200" dirty="0"/>
            <a:t>10:45am – Noon: Revisit Phases, Milestones &amp; Value Markers (ROI)  - MVP &amp; GA Focused</a:t>
          </a:r>
          <a:br>
            <a:rPr lang="en-US" sz="1100" b="0" i="0" kern="1200" dirty="0"/>
          </a:br>
          <a:r>
            <a:rPr lang="en-US" sz="1100" b="0" i="0" kern="1200" dirty="0"/>
            <a:t>Noon – 1pm: Lunch </a:t>
          </a:r>
          <a:br>
            <a:rPr lang="en-US" sz="1100" b="0" i="0" kern="1200" dirty="0"/>
          </a:br>
          <a:r>
            <a:rPr lang="en-US" sz="1100" b="0" i="0" kern="1200" dirty="0"/>
            <a:t>1pm – 2:30pm: Phase 1 break down </a:t>
          </a:r>
          <a:br>
            <a:rPr lang="en-US" sz="1100" b="0" i="0" kern="1200" dirty="0"/>
          </a:br>
          <a:r>
            <a:rPr lang="en-US" sz="1100" b="0" i="0" kern="1200" dirty="0"/>
            <a:t>2:30pm-2:45pm: Break </a:t>
          </a:r>
          <a:br>
            <a:rPr lang="en-US" sz="1100" b="0" i="0" kern="1200" dirty="0"/>
          </a:br>
          <a:r>
            <a:rPr lang="en-US" sz="1100" b="0" i="0" kern="1200" dirty="0"/>
            <a:t>2:45pm-4:30pm: Next Steps </a:t>
          </a:r>
          <a:br>
            <a:rPr lang="en-US" sz="1100" b="0" i="0" kern="1200" dirty="0"/>
          </a:br>
          <a:r>
            <a:rPr lang="en-US" sz="1100" b="0" i="0" kern="1200" dirty="0"/>
            <a:t>4:30pm-5pm:  Note Taker Czar Emails everybody notes. </a:t>
          </a:r>
          <a:endParaRPr lang="en-US" sz="1100" kern="1200" dirty="0"/>
        </a:p>
      </dsp:txBody>
      <dsp:txXfrm>
        <a:off x="0" y="4025278"/>
        <a:ext cx="6513603" cy="1697850"/>
      </dsp:txXfrm>
    </dsp:sp>
    <dsp:sp modelId="{B073EF92-4108-473F-8103-904FA09E09A2}">
      <dsp:nvSpPr>
        <dsp:cNvPr id="0" name=""/>
        <dsp:cNvSpPr/>
      </dsp:nvSpPr>
      <dsp:spPr>
        <a:xfrm>
          <a:off x="325680" y="3862918"/>
          <a:ext cx="4559522" cy="324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488950">
            <a:lnSpc>
              <a:spcPct val="90000"/>
            </a:lnSpc>
            <a:spcBef>
              <a:spcPct val="0"/>
            </a:spcBef>
            <a:spcAft>
              <a:spcPct val="35000"/>
            </a:spcAft>
            <a:buNone/>
          </a:pPr>
          <a:r>
            <a:rPr lang="en-US" sz="1100" kern="1200" dirty="0"/>
            <a:t>Thursday</a:t>
          </a:r>
        </a:p>
      </dsp:txBody>
      <dsp:txXfrm>
        <a:off x="341532" y="3878770"/>
        <a:ext cx="4527818"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7B80-CDC5-427F-AE01-99F625B8FCED}">
      <dsp:nvSpPr>
        <dsp:cNvPr id="0" name=""/>
        <dsp:cNvSpPr/>
      </dsp:nvSpPr>
      <dsp:spPr>
        <a:xfrm>
          <a:off x="0" y="373797"/>
          <a:ext cx="6513603" cy="23247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9am – 9:30am: Intros &amp; Breakfast/Coffee </a:t>
          </a:r>
          <a:br>
            <a:rPr lang="en-US" sz="1800" b="0" i="0" kern="1200" dirty="0"/>
          </a:br>
          <a:r>
            <a:rPr lang="en-US" sz="1800" b="0" i="0" kern="1200" dirty="0"/>
            <a:t>9:30am – 10am: Review Objectives &amp; Goals </a:t>
          </a:r>
          <a:br>
            <a:rPr lang="en-US" sz="1800" b="0" i="0" kern="1200" dirty="0"/>
          </a:br>
          <a:r>
            <a:rPr lang="en-US" sz="1800" b="0" i="0" kern="1200" dirty="0"/>
            <a:t>10am - Noon:  Discuss Architecture &amp; Code Components (how code works in various components)</a:t>
          </a:r>
          <a:endParaRPr lang="en-US" sz="1800" kern="1200" dirty="0"/>
        </a:p>
        <a:p>
          <a:pPr marL="171450" lvl="1" indent="-171450" algn="l" defTabSz="800100">
            <a:lnSpc>
              <a:spcPct val="90000"/>
            </a:lnSpc>
            <a:spcBef>
              <a:spcPct val="0"/>
            </a:spcBef>
            <a:spcAft>
              <a:spcPct val="15000"/>
            </a:spcAft>
            <a:buChar char="•"/>
          </a:pPr>
          <a:r>
            <a:rPr lang="en-US" sz="1800" b="0" i="0" kern="1200" dirty="0"/>
            <a:t>Noon – 1pm: Lunch </a:t>
          </a:r>
          <a:br>
            <a:rPr lang="en-US" sz="1800" b="0" i="0" kern="1200" dirty="0"/>
          </a:br>
          <a:r>
            <a:rPr lang="en-US" sz="1800" b="0" i="0" kern="1200" dirty="0"/>
            <a:t>1pm – 4:30pm: Task Creation &amp; Task Discussions for Everyone – Rebuild Architecture if necessary</a:t>
          </a:r>
          <a:endParaRPr lang="en-US" sz="1800" kern="1200" dirty="0"/>
        </a:p>
      </dsp:txBody>
      <dsp:txXfrm>
        <a:off x="0" y="373797"/>
        <a:ext cx="6513603" cy="2324700"/>
      </dsp:txXfrm>
    </dsp:sp>
    <dsp:sp modelId="{2E79F4C0-6062-4B4E-A26B-92C8FC785F45}">
      <dsp:nvSpPr>
        <dsp:cNvPr id="0" name=""/>
        <dsp:cNvSpPr/>
      </dsp:nvSpPr>
      <dsp:spPr>
        <a:xfrm>
          <a:off x="325680" y="108117"/>
          <a:ext cx="4559522"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Day 1 (Tuesday)</a:t>
          </a:r>
        </a:p>
      </dsp:txBody>
      <dsp:txXfrm>
        <a:off x="351619" y="134056"/>
        <a:ext cx="4507644" cy="479482"/>
      </dsp:txXfrm>
    </dsp:sp>
    <dsp:sp modelId="{611F4FED-3E7F-4503-AC68-FC84C6319448}">
      <dsp:nvSpPr>
        <dsp:cNvPr id="0" name=""/>
        <dsp:cNvSpPr/>
      </dsp:nvSpPr>
      <dsp:spPr>
        <a:xfrm>
          <a:off x="0" y="3061378"/>
          <a:ext cx="6513603" cy="104895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9am – 9:30am: Standup</a:t>
          </a:r>
          <a:endParaRPr lang="en-US" sz="1800" kern="1200" dirty="0"/>
        </a:p>
        <a:p>
          <a:pPr marL="171450" lvl="1" indent="-171450" algn="l" defTabSz="800100">
            <a:lnSpc>
              <a:spcPct val="90000"/>
            </a:lnSpc>
            <a:spcBef>
              <a:spcPct val="0"/>
            </a:spcBef>
            <a:spcAft>
              <a:spcPct val="15000"/>
            </a:spcAft>
            <a:buChar char="•"/>
          </a:pPr>
          <a:r>
            <a:rPr lang="en-US" sz="1800" b="0" i="0" kern="1200" dirty="0"/>
            <a:t>9:30am – 5pm: Code</a:t>
          </a:r>
          <a:endParaRPr lang="en-US" sz="1800" kern="1200" dirty="0"/>
        </a:p>
      </dsp:txBody>
      <dsp:txXfrm>
        <a:off x="0" y="3061378"/>
        <a:ext cx="6513603" cy="1048950"/>
      </dsp:txXfrm>
    </dsp:sp>
    <dsp:sp modelId="{5D9AAF57-7B24-4F29-9B8F-A97A56368DF7}">
      <dsp:nvSpPr>
        <dsp:cNvPr id="0" name=""/>
        <dsp:cNvSpPr/>
      </dsp:nvSpPr>
      <dsp:spPr>
        <a:xfrm>
          <a:off x="325680" y="2795697"/>
          <a:ext cx="4559522" cy="5313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Day 2 (Wednesday)</a:t>
          </a:r>
        </a:p>
      </dsp:txBody>
      <dsp:txXfrm>
        <a:off x="351619" y="2821636"/>
        <a:ext cx="4507644" cy="479482"/>
      </dsp:txXfrm>
    </dsp:sp>
    <dsp:sp modelId="{60DD14CF-6221-4CB4-A7A5-58C71C1F527C}">
      <dsp:nvSpPr>
        <dsp:cNvPr id="0" name=""/>
        <dsp:cNvSpPr/>
      </dsp:nvSpPr>
      <dsp:spPr>
        <a:xfrm>
          <a:off x="0" y="4473208"/>
          <a:ext cx="6513603" cy="13041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74904" rIns="505528"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9am – 9:30am: Standup</a:t>
          </a:r>
          <a:endParaRPr lang="en-US" sz="1800" kern="1200" dirty="0"/>
        </a:p>
        <a:p>
          <a:pPr marL="171450" lvl="1" indent="-171450" algn="l" defTabSz="800100">
            <a:lnSpc>
              <a:spcPct val="90000"/>
            </a:lnSpc>
            <a:spcBef>
              <a:spcPct val="0"/>
            </a:spcBef>
            <a:spcAft>
              <a:spcPct val="15000"/>
            </a:spcAft>
            <a:buChar char="•"/>
          </a:pPr>
          <a:r>
            <a:rPr lang="en-US" sz="1800" b="0" i="0" kern="1200" dirty="0"/>
            <a:t>9:30am – 4:15pm: Code</a:t>
          </a:r>
          <a:br>
            <a:rPr lang="en-US" sz="1800" b="0" i="0" kern="1200" dirty="0"/>
          </a:br>
          <a:r>
            <a:rPr lang="en-US" sz="1800" b="0" i="0" kern="1200" dirty="0"/>
            <a:t>4:15pm-5pm:  Wrap Up &amp; Next Steps</a:t>
          </a:r>
          <a:endParaRPr lang="en-US" sz="1800" kern="1200" dirty="0"/>
        </a:p>
      </dsp:txBody>
      <dsp:txXfrm>
        <a:off x="0" y="4473208"/>
        <a:ext cx="6513603" cy="1304100"/>
      </dsp:txXfrm>
    </dsp:sp>
    <dsp:sp modelId="{B073EF92-4108-473F-8103-904FA09E09A2}">
      <dsp:nvSpPr>
        <dsp:cNvPr id="0" name=""/>
        <dsp:cNvSpPr/>
      </dsp:nvSpPr>
      <dsp:spPr>
        <a:xfrm>
          <a:off x="325680" y="4207528"/>
          <a:ext cx="4559522"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Thursday</a:t>
          </a:r>
        </a:p>
      </dsp:txBody>
      <dsp:txXfrm>
        <a:off x="351619" y="4233467"/>
        <a:ext cx="450764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84C53-988E-4394-95E8-D261F67E5741}"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595A-A935-4892-9D99-F95C69C43679}" type="slidenum">
              <a:rPr lang="en-US" smtClean="0"/>
              <a:t>‹#›</a:t>
            </a:fld>
            <a:endParaRPr lang="en-US"/>
          </a:p>
        </p:txBody>
      </p:sp>
    </p:spTree>
    <p:extLst>
      <p:ext uri="{BB962C8B-B14F-4D97-AF65-F5344CB8AC3E}">
        <p14:creationId xmlns:p14="http://schemas.microsoft.com/office/powerpoint/2010/main" val="359374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A9E571-FA36-46E9-A85F-7B1476C102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53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these engagements are related and is a bit dependent on the actual manufacturing process itself.</a:t>
            </a:r>
          </a:p>
          <a:p>
            <a:r>
              <a:rPr lang="en-US" dirty="0"/>
              <a:t>For example: in electronics manufacturing, solder paste application is a process in a specific machine.  Even though we can tell which spot on the board is defective, the entire board would need to be wiped and go through the whole process again.  If it makes it to pick and place, baking and then Optical Inspection and a defect is determined, then individual sub component, such as a ball grid array component if identified could be manually reworked without having to scrap the whole motherboard.</a:t>
            </a:r>
          </a:p>
          <a:p>
            <a:endParaRPr lang="en-US" dirty="0"/>
          </a:p>
          <a:p>
            <a:r>
              <a:rPr lang="en-US" dirty="0"/>
              <a:t>It is important to think of product quality in the context of all the parts, assemblies, sub assemblies and how they are composed within the process.  Due to the tight relationship between product quality and manufacturing process, improvements, a side effect can occur where you can easily expand a project into new directions.  For example, if you develop a weld quality analysis solution you can see that a particular welder is slowly degrading which would in fact be a preventative maintenance solution built on top of the product quality solution.  Keep an eye out of those.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21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of solution is important for a few key reasons:</a:t>
            </a:r>
          </a:p>
          <a:p>
            <a:pPr marL="228600" indent="-228600">
              <a:buAutoNum type="arabicPeriod"/>
            </a:pPr>
            <a:r>
              <a:rPr lang="en-US" dirty="0"/>
              <a:t>Scale: The way the solution scales is different.  An ISV solution does not have a predefined scale and starts small and then grows.  An internal solution is typically easy to fully define the speeds, feeds, factories up front.</a:t>
            </a:r>
          </a:p>
          <a:p>
            <a:pPr marL="228600" indent="-228600">
              <a:buAutoNum type="arabicPeriod"/>
            </a:pPr>
            <a:r>
              <a:rPr lang="en-US" dirty="0"/>
              <a:t>Data: The data formats are less easily defined in the </a:t>
            </a:r>
            <a:r>
              <a:rPr lang="en-US" dirty="0" err="1"/>
              <a:t>isv</a:t>
            </a:r>
            <a:r>
              <a:rPr lang="en-US" dirty="0"/>
              <a:t> space</a:t>
            </a:r>
          </a:p>
          <a:p>
            <a:pPr marL="228600" indent="-228600">
              <a:buAutoNum type="arabicPeriod"/>
            </a:pPr>
            <a:r>
              <a:rPr lang="en-US" dirty="0"/>
              <a:t>Onboarding: The ISV space has to account for customer onboarding and typically needs to design for having a third party or services group executing an engagement to onboard the customer.  Internal solutions the dev team is typically this team.</a:t>
            </a:r>
          </a:p>
          <a:p>
            <a:pPr marL="228600" indent="-228600">
              <a:buAutoNum type="arabicPeriod"/>
            </a:pPr>
            <a:r>
              <a:rPr lang="en-US" dirty="0"/>
              <a:t>ROI: ISV space the costs can be distributed across multiple customers and there is a threshold of break even, its typically an easier calculation.  The internal solutions are more challenging from the ROI conversation because there are so many influential points and impacts.</a:t>
            </a:r>
          </a:p>
          <a:p>
            <a:pPr marL="228600" indent="-228600">
              <a:buAutoNum type="arabicPeriod"/>
            </a:pPr>
            <a:r>
              <a:rPr lang="en-US" dirty="0"/>
              <a:t>Environmental Configurations:  Internal Solutions for many customers have dev &amp; prod; sometimes its just prod.  ISV scenarios typically have multiple rings of releases with the most common being dev, </a:t>
            </a:r>
            <a:r>
              <a:rPr lang="en-US" dirty="0" err="1"/>
              <a:t>qa</a:t>
            </a:r>
            <a:r>
              <a:rPr lang="en-US" dirty="0"/>
              <a:t> &amp; prod.  Internal solutions tend to have less restrictions and constraints.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28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7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ADS gets repeated in Week 2 because week 1 is usually the “Theoretically you can/should be able to do X, Y or Z with this” and Week 2 when you start coding is when you dive in and rubber hits pavement.  Little details start to have larger implications in week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4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16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11AFC4-3105-4BA7-A566-EF327A0E88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11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AA19-0411-49A2-B343-B76C5A257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0A365-C102-47C1-88AD-1B398B2C3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B937ED-EF31-4ED9-8E85-3EB9CF75BC17}"/>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12DEB070-63B4-49D4-9D02-7AEAE1B85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9624C-787E-463D-B731-AB808BAF38EB}"/>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116510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1259-B732-40D4-AE03-2B97A4E3CC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97F2A-A029-4F66-83BD-B369E600F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3211-7301-472F-94DD-1417CCA3B930}"/>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C036496C-109F-49C6-B6C2-8C6722C0C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4D5F5-F3C7-499D-96BB-355F18473BAC}"/>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80587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73F29A-4EEE-4F61-81D9-D3B6D24FA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56B9D2-7425-4479-9631-2EF5C2B82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F5D17-B2D8-4323-9FA4-0D216DFB1B59}"/>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EABB8D62-DE24-4EDD-A16F-28415282F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3BBF5-4AC4-4A33-9000-86A3E8190841}"/>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350431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3772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59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1271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84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891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667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0745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03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7AFA-8488-4B42-8CA9-A4A8BC60EA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395BD-A552-4976-A835-F4009E409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9DEB4-1C4B-41AB-B88D-B34119349B2C}"/>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DCF8D183-FA50-4D79-B842-AEBFFA912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FB95-FFE6-43AC-BF5F-A5E9AB200BBF}"/>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794763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3686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48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9517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2959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9914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4679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358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83236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51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DAA1-2D46-485D-B5BF-CABD245EE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9BD72-1395-4667-ADF4-F969E0382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53991-1A38-4773-B777-1912E92E7219}"/>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54AD4EEC-B4CB-4944-9393-600DCD896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34910-E130-445A-B4BF-9153CA049416}"/>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244645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7BF7-6420-4F1E-950A-E16FFFFF4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4BE1C-06AE-4E37-9A63-4F1B83C25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61FCE-93C8-4F39-BF16-919BD8BD89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67220D-189F-482B-BC98-0C63A256DAAA}"/>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6" name="Footer Placeholder 5">
            <a:extLst>
              <a:ext uri="{FF2B5EF4-FFF2-40B4-BE49-F238E27FC236}">
                <a16:creationId xmlns:a16="http://schemas.microsoft.com/office/drawing/2014/main" id="{11CB9FBC-BAF5-4814-BFEF-E81F1E338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243D5-1AB7-4E38-95E1-DD9728E0C73D}"/>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420865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C554-5B24-44BA-9D08-6C9656E24F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64215-BA40-4744-8885-254C4BA6F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3C3A1-832F-48AA-B56A-71D29167F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4D528-1002-4813-85E6-2EB365E8E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B2CA5-08E5-4FFE-B5EA-88336CE5A1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B9C2E-A942-48CB-8109-F8D853C716E5}"/>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8" name="Footer Placeholder 7">
            <a:extLst>
              <a:ext uri="{FF2B5EF4-FFF2-40B4-BE49-F238E27FC236}">
                <a16:creationId xmlns:a16="http://schemas.microsoft.com/office/drawing/2014/main" id="{EFB62441-BB2B-489E-A497-F387454B14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ADF70A-B236-4664-BC57-BF131DBA0400}"/>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176107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4C20-61CA-4654-93E8-EFE3BE3E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4A2214-CA81-435B-A12D-00B25EBF1D54}"/>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4" name="Footer Placeholder 3">
            <a:extLst>
              <a:ext uri="{FF2B5EF4-FFF2-40B4-BE49-F238E27FC236}">
                <a16:creationId xmlns:a16="http://schemas.microsoft.com/office/drawing/2014/main" id="{06AFCA42-F096-43A6-8245-1808D6719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A99B92-0610-402D-8CA3-1D729BC1170A}"/>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274346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27C1D-BEE5-4EBB-B93A-43EC69ED0D9A}"/>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3" name="Footer Placeholder 2">
            <a:extLst>
              <a:ext uri="{FF2B5EF4-FFF2-40B4-BE49-F238E27FC236}">
                <a16:creationId xmlns:a16="http://schemas.microsoft.com/office/drawing/2014/main" id="{AFEE3A57-DA3B-43C4-918C-EF79FC3951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728B1-3C1E-44E6-AAE0-B4982CA33853}"/>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168122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BBD2-31D1-488F-9EA3-E13DB6648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448400-F698-41B2-94A8-DC6024628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0144A3-4E27-4398-A48F-2147500ED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43E78-DD13-4DE6-82FA-6468CF115F36}"/>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6" name="Footer Placeholder 5">
            <a:extLst>
              <a:ext uri="{FF2B5EF4-FFF2-40B4-BE49-F238E27FC236}">
                <a16:creationId xmlns:a16="http://schemas.microsoft.com/office/drawing/2014/main" id="{3217DF11-F34C-467D-9D56-320430AF7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05C94-0581-4850-B395-57A945D55212}"/>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239856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5435-43FC-4845-861C-7A633D2B9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59C46-D798-412A-A41D-F61E9C75E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59B6E-D78B-4325-BADF-D6175C2B1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396CD-49EA-48A0-8841-7961CB09F16B}"/>
              </a:ext>
            </a:extLst>
          </p:cNvPr>
          <p:cNvSpPr>
            <a:spLocks noGrp="1"/>
          </p:cNvSpPr>
          <p:nvPr>
            <p:ph type="dt" sz="half" idx="10"/>
          </p:nvPr>
        </p:nvSpPr>
        <p:spPr/>
        <p:txBody>
          <a:bodyPr/>
          <a:lstStyle/>
          <a:p>
            <a:fld id="{0F91154E-394B-45EE-8093-BCD1118F23F9}" type="datetimeFigureOut">
              <a:rPr lang="en-US" smtClean="0"/>
              <a:t>9/10/2019</a:t>
            </a:fld>
            <a:endParaRPr lang="en-US"/>
          </a:p>
        </p:txBody>
      </p:sp>
      <p:sp>
        <p:nvSpPr>
          <p:cNvPr id="6" name="Footer Placeholder 5">
            <a:extLst>
              <a:ext uri="{FF2B5EF4-FFF2-40B4-BE49-F238E27FC236}">
                <a16:creationId xmlns:a16="http://schemas.microsoft.com/office/drawing/2014/main" id="{F953FD51-53D6-4A4B-9A18-6960D4553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1532D-1A23-4E14-AE4A-5930EC087187}"/>
              </a:ext>
            </a:extLst>
          </p:cNvPr>
          <p:cNvSpPr>
            <a:spLocks noGrp="1"/>
          </p:cNvSpPr>
          <p:nvPr>
            <p:ph type="sldNum" sz="quarter" idx="12"/>
          </p:nvPr>
        </p:nvSpPr>
        <p:spPr/>
        <p:txBody>
          <a:bodyPr/>
          <a:lstStyle/>
          <a:p>
            <a:fld id="{4BDDD95C-9D33-42B2-9A9F-B10C230ED2F8}" type="slidenum">
              <a:rPr lang="en-US" smtClean="0"/>
              <a:t>‹#›</a:t>
            </a:fld>
            <a:endParaRPr lang="en-US"/>
          </a:p>
        </p:txBody>
      </p:sp>
    </p:spTree>
    <p:extLst>
      <p:ext uri="{BB962C8B-B14F-4D97-AF65-F5344CB8AC3E}">
        <p14:creationId xmlns:p14="http://schemas.microsoft.com/office/powerpoint/2010/main" val="346993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A3316-29A5-4778-A166-E8A623474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A4ADA-58CB-43F1-A6E9-310D63434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1EE3F-14B0-4899-A8C4-A95C51674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1154E-394B-45EE-8093-BCD1118F23F9}" type="datetimeFigureOut">
              <a:rPr lang="en-US" smtClean="0"/>
              <a:t>9/10/2019</a:t>
            </a:fld>
            <a:endParaRPr lang="en-US"/>
          </a:p>
        </p:txBody>
      </p:sp>
      <p:sp>
        <p:nvSpPr>
          <p:cNvPr id="5" name="Footer Placeholder 4">
            <a:extLst>
              <a:ext uri="{FF2B5EF4-FFF2-40B4-BE49-F238E27FC236}">
                <a16:creationId xmlns:a16="http://schemas.microsoft.com/office/drawing/2014/main" id="{0AD1B6DA-1F78-4E47-93DD-20C88C9ED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3627DB-86C8-45E1-ADFE-97AD72797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DD95C-9D33-42B2-9A9F-B10C230ED2F8}" type="slidenum">
              <a:rPr lang="en-US" smtClean="0"/>
              <a:t>‹#›</a:t>
            </a:fld>
            <a:endParaRPr lang="en-US"/>
          </a:p>
        </p:txBody>
      </p:sp>
    </p:spTree>
    <p:extLst>
      <p:ext uri="{BB962C8B-B14F-4D97-AF65-F5344CB8AC3E}">
        <p14:creationId xmlns:p14="http://schemas.microsoft.com/office/powerpoint/2010/main" val="107125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212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manufacturing">
            <a:extLst>
              <a:ext uri="{FF2B5EF4-FFF2-40B4-BE49-F238E27FC236}">
                <a16:creationId xmlns:a16="http://schemas.microsoft.com/office/drawing/2014/main" id="{6E314A93-B408-4E1F-A045-E878D09BFB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2" t="17176" r="99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D28697-745A-48B2-8629-5890CB0670DE}"/>
              </a:ext>
            </a:extLst>
          </p:cNvPr>
          <p:cNvSpPr>
            <a:spLocks noGrp="1"/>
          </p:cNvSpPr>
          <p:nvPr>
            <p:ph type="ctrTitle"/>
          </p:nvPr>
        </p:nvSpPr>
        <p:spPr>
          <a:xfrm>
            <a:off x="630688" y="4337523"/>
            <a:ext cx="10918056" cy="1327380"/>
          </a:xfrm>
        </p:spPr>
        <p:txBody>
          <a:bodyPr>
            <a:normAutofit/>
          </a:bodyPr>
          <a:lstStyle/>
          <a:p>
            <a:r>
              <a:rPr lang="en-US" sz="5600" dirty="0"/>
              <a:t>Machine Learning for Product Quality</a:t>
            </a:r>
          </a:p>
        </p:txBody>
      </p:sp>
      <p:sp>
        <p:nvSpPr>
          <p:cNvPr id="3" name="Subtitle 2">
            <a:extLst>
              <a:ext uri="{FF2B5EF4-FFF2-40B4-BE49-F238E27FC236}">
                <a16:creationId xmlns:a16="http://schemas.microsoft.com/office/drawing/2014/main" id="{0F295E2F-0A48-480B-AAB5-A1BEADB88709}"/>
              </a:ext>
            </a:extLst>
          </p:cNvPr>
          <p:cNvSpPr>
            <a:spLocks noGrp="1"/>
          </p:cNvSpPr>
          <p:nvPr>
            <p:ph type="subTitle" idx="1"/>
          </p:nvPr>
        </p:nvSpPr>
        <p:spPr>
          <a:xfrm>
            <a:off x="630688" y="5750937"/>
            <a:ext cx="10918056" cy="468888"/>
          </a:xfrm>
        </p:spPr>
        <p:txBody>
          <a:bodyPr>
            <a:normAutofit/>
          </a:bodyPr>
          <a:lstStyle/>
          <a:p>
            <a:r>
              <a:rPr lang="en-US" dirty="0">
                <a:solidFill>
                  <a:schemeClr val="tx1">
                    <a:lumMod val="65000"/>
                    <a:lumOff val="35000"/>
                  </a:schemeClr>
                </a:solidFill>
              </a:rPr>
              <a:t>CSE Accelerator</a:t>
            </a:r>
          </a:p>
        </p:txBody>
      </p:sp>
      <p:cxnSp>
        <p:nvCxnSpPr>
          <p:cNvPr id="137" name="Straight Connector 136">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2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7307CD-5E6A-4513-B67C-763B294D0E0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Example ADS + Code Acceleration Workshop (CAW)</a:t>
            </a:r>
          </a:p>
        </p:txBody>
      </p:sp>
      <p:graphicFrame>
        <p:nvGraphicFramePr>
          <p:cNvPr id="5" name="Content Placeholder 2">
            <a:extLst>
              <a:ext uri="{FF2B5EF4-FFF2-40B4-BE49-F238E27FC236}">
                <a16:creationId xmlns:a16="http://schemas.microsoft.com/office/drawing/2014/main" id="{D42CE3E1-DA7C-4BAF-B62C-C0B90F1C7B09}"/>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985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57CC-4DBF-41CB-A481-64D9A841CC1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52AD3BA7-7CD1-425B-AD95-D69B4CFF651C}"/>
              </a:ext>
            </a:extLst>
          </p:cNvPr>
          <p:cNvSpPr>
            <a:spLocks noGrp="1"/>
          </p:cNvSpPr>
          <p:nvPr>
            <p:ph idx="1"/>
          </p:nvPr>
        </p:nvSpPr>
        <p:spPr/>
        <p:txBody>
          <a:bodyPr/>
          <a:lstStyle/>
          <a:p>
            <a:r>
              <a:rPr lang="en-US" dirty="0"/>
              <a:t>Introduction</a:t>
            </a:r>
          </a:p>
          <a:p>
            <a:r>
              <a:rPr lang="en-US" dirty="0"/>
              <a:t>Design &amp; Architecture</a:t>
            </a:r>
          </a:p>
          <a:p>
            <a:r>
              <a:rPr lang="en-US" dirty="0"/>
              <a:t>The Data Stream</a:t>
            </a:r>
          </a:p>
          <a:p>
            <a:r>
              <a:rPr lang="en-US" dirty="0"/>
              <a:t>The Distributed Package</a:t>
            </a:r>
          </a:p>
          <a:p>
            <a:r>
              <a:rPr lang="en-US" dirty="0"/>
              <a:t>Machine Learning &amp; Data Science</a:t>
            </a:r>
          </a:p>
          <a:p>
            <a:r>
              <a:rPr lang="en-US" dirty="0"/>
              <a:t>Inference Function</a:t>
            </a:r>
          </a:p>
          <a:p>
            <a:r>
              <a:rPr lang="en-US" dirty="0"/>
              <a:t>The Web Application</a:t>
            </a:r>
          </a:p>
          <a:p>
            <a:r>
              <a:rPr lang="en-US" dirty="0"/>
              <a:t>Dev Ops</a:t>
            </a:r>
          </a:p>
        </p:txBody>
      </p:sp>
    </p:spTree>
    <p:extLst>
      <p:ext uri="{BB962C8B-B14F-4D97-AF65-F5344CB8AC3E}">
        <p14:creationId xmlns:p14="http://schemas.microsoft.com/office/powerpoint/2010/main" val="93340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87DA-ED9D-4280-B68D-3761671EFB62}"/>
              </a:ext>
            </a:extLst>
          </p:cNvPr>
          <p:cNvSpPr>
            <a:spLocks noGrp="1"/>
          </p:cNvSpPr>
          <p:nvPr>
            <p:ph type="title"/>
          </p:nvPr>
        </p:nvSpPr>
        <p:spPr/>
        <p:txBody>
          <a:bodyPr/>
          <a:lstStyle/>
          <a:p>
            <a:r>
              <a:rPr lang="en-US" dirty="0"/>
              <a:t>Industrial Trends</a:t>
            </a:r>
          </a:p>
        </p:txBody>
      </p:sp>
      <p:sp>
        <p:nvSpPr>
          <p:cNvPr id="3" name="Content Placeholder 2">
            <a:extLst>
              <a:ext uri="{FF2B5EF4-FFF2-40B4-BE49-F238E27FC236}">
                <a16:creationId xmlns:a16="http://schemas.microsoft.com/office/drawing/2014/main" id="{14B15680-05FC-431A-9C40-CBA1D47BD66A}"/>
              </a:ext>
            </a:extLst>
          </p:cNvPr>
          <p:cNvSpPr>
            <a:spLocks noGrp="1"/>
          </p:cNvSpPr>
          <p:nvPr>
            <p:ph idx="1"/>
          </p:nvPr>
        </p:nvSpPr>
        <p:spPr>
          <a:xfrm>
            <a:off x="913794" y="2076450"/>
            <a:ext cx="3674983" cy="3714749"/>
          </a:xfrm>
        </p:spPr>
        <p:txBody>
          <a:bodyPr/>
          <a:lstStyle/>
          <a:p>
            <a:r>
              <a:rPr lang="en-US" dirty="0"/>
              <a:t>Focus Areas</a:t>
            </a:r>
          </a:p>
          <a:p>
            <a:pPr lvl="1"/>
            <a:r>
              <a:rPr lang="en-US" dirty="0"/>
              <a:t>Quality Detection</a:t>
            </a:r>
          </a:p>
          <a:p>
            <a:pPr lvl="1"/>
            <a:r>
              <a:rPr lang="en-US" dirty="0"/>
              <a:t>Operational Efficiency</a:t>
            </a:r>
          </a:p>
          <a:p>
            <a:pPr lvl="1"/>
            <a:r>
              <a:rPr lang="en-US" dirty="0"/>
              <a:t>Preventative Maintenance</a:t>
            </a:r>
          </a:p>
          <a:p>
            <a:pPr lvl="1"/>
            <a:r>
              <a:rPr lang="en-US" dirty="0"/>
              <a:t>Supply Chain Management</a:t>
            </a:r>
          </a:p>
          <a:p>
            <a:pPr lvl="1"/>
            <a:r>
              <a:rPr lang="en-US" dirty="0"/>
              <a:t>Compliance</a:t>
            </a:r>
          </a:p>
          <a:p>
            <a:pPr lvl="1"/>
            <a:endParaRPr lang="en-US" dirty="0"/>
          </a:p>
        </p:txBody>
      </p:sp>
      <p:sp>
        <p:nvSpPr>
          <p:cNvPr id="4" name="Content Placeholder 2">
            <a:extLst>
              <a:ext uri="{FF2B5EF4-FFF2-40B4-BE49-F238E27FC236}">
                <a16:creationId xmlns:a16="http://schemas.microsoft.com/office/drawing/2014/main" id="{7BF7014C-CD3D-4DE0-AFC4-6845677EF7BF}"/>
              </a:ext>
            </a:extLst>
          </p:cNvPr>
          <p:cNvSpPr txBox="1">
            <a:spLocks/>
          </p:cNvSpPr>
          <p:nvPr/>
        </p:nvSpPr>
        <p:spPr>
          <a:xfrm>
            <a:off x="6602928" y="2076449"/>
            <a:ext cx="379103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marR="0" lvl="0" indent="-306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20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Key Challenges</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Low margins per solution</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Lack of labelled data </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Availability of skilled workers</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Security &amp; Compliance</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True ML Ops</a:t>
            </a:r>
          </a:p>
          <a:p>
            <a:pPr marL="1026000" marR="0" lvl="2" indent="-216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6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Also multiplies costs</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Code replication</a:t>
            </a:r>
          </a:p>
          <a:p>
            <a:pPr marL="720000" marR="0" lvl="1" indent="-270000" algn="l" defTabSz="457200" rtl="0" eaLnBrk="1" fontAlgn="auto" latinLnBrk="0" hangingPunct="1">
              <a:lnSpc>
                <a:spcPct val="100000"/>
              </a:lnSpc>
              <a:spcBef>
                <a:spcPct val="20000"/>
              </a:spcBef>
              <a:spcAft>
                <a:spcPts val="600"/>
              </a:spcAft>
              <a:buClr>
                <a:srgbClr val="E2E8E7"/>
              </a:buClr>
              <a:buSzPct val="70000"/>
              <a:buFont typeface="Wingdings 2" charset="2"/>
              <a:buChar char=""/>
              <a:tabLst/>
              <a:defRPr/>
            </a:pPr>
            <a:r>
              <a:rPr kumimoji="0" lang="en-US" sz="1800" b="0" i="0" u="none" strike="noStrike" kern="1200" cap="none" spc="0" normalizeH="0" baseline="0" noProof="0" dirty="0">
                <a:ln>
                  <a:solidFill>
                    <a:srgbClr val="000000">
                      <a:lumMod val="75000"/>
                      <a:lumOff val="25000"/>
                      <a:alpha val="10000"/>
                    </a:srgbClr>
                  </a:solidFill>
                </a:ln>
                <a:solidFill>
                  <a:srgbClr val="E2E8E7"/>
                </a:solidFill>
                <a:effectLst>
                  <a:outerShdw blurRad="9525" dist="25400" dir="14640000" algn="tl" rotWithShape="0">
                    <a:srgbClr val="000000">
                      <a:alpha val="30000"/>
                    </a:srgbClr>
                  </a:outerShdw>
                </a:effectLst>
                <a:uLnTx/>
                <a:uFillTx/>
                <a:latin typeface="Calisto MT" panose="02040603050505030304"/>
                <a:ea typeface="+mn-ea"/>
                <a:cs typeface="+mn-cs"/>
              </a:rPr>
              <a:t>Testing</a:t>
            </a:r>
          </a:p>
        </p:txBody>
      </p:sp>
    </p:spTree>
    <p:extLst>
      <p:ext uri="{BB962C8B-B14F-4D97-AF65-F5344CB8AC3E}">
        <p14:creationId xmlns:p14="http://schemas.microsoft.com/office/powerpoint/2010/main" val="357406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ssembly line">
            <a:extLst>
              <a:ext uri="{FF2B5EF4-FFF2-40B4-BE49-F238E27FC236}">
                <a16:creationId xmlns:a16="http://schemas.microsoft.com/office/drawing/2014/main" id="{83AEBAA0-D45B-4AA7-832E-BB5D8870E6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48" b="7145"/>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D827393-3626-4E41-93FC-EFB30D87CFB1}"/>
              </a:ext>
            </a:extLst>
          </p:cNvPr>
          <p:cNvSpPr>
            <a:spLocks noGrp="1"/>
          </p:cNvSpPr>
          <p:nvPr>
            <p:ph type="title"/>
          </p:nvPr>
        </p:nvSpPr>
        <p:spPr>
          <a:xfrm>
            <a:off x="709448" y="1913950"/>
            <a:ext cx="4204137" cy="1342754"/>
          </a:xfrm>
        </p:spPr>
        <p:txBody>
          <a:bodyPr>
            <a:normAutofit/>
          </a:bodyPr>
          <a:lstStyle/>
          <a:p>
            <a:pPr algn="ctr"/>
            <a:r>
              <a:rPr lang="en-US" sz="3600"/>
              <a:t>Typical Scenarios</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AC9614-0CC5-4053-AA80-128837DE93D3}"/>
              </a:ext>
            </a:extLst>
          </p:cNvPr>
          <p:cNvSpPr>
            <a:spLocks noGrp="1"/>
          </p:cNvSpPr>
          <p:nvPr>
            <p:ph idx="1"/>
          </p:nvPr>
        </p:nvSpPr>
        <p:spPr>
          <a:xfrm>
            <a:off x="525516" y="3417573"/>
            <a:ext cx="4593021" cy="2619839"/>
          </a:xfrm>
        </p:spPr>
        <p:txBody>
          <a:bodyPr anchor="ctr">
            <a:normAutofit/>
          </a:bodyPr>
          <a:lstStyle/>
          <a:p>
            <a:pPr marL="0" indent="0">
              <a:buNone/>
            </a:pPr>
            <a:r>
              <a:rPr lang="en-US" sz="1400" b="1" dirty="0"/>
              <a:t>Typical Project</a:t>
            </a:r>
          </a:p>
          <a:p>
            <a:r>
              <a:rPr lang="en-US" sz="1400" dirty="0"/>
              <a:t>Holistic Product Quality Determination</a:t>
            </a:r>
          </a:p>
          <a:p>
            <a:r>
              <a:rPr lang="en-US" sz="1400" dirty="0"/>
              <a:t>Product Subcomponent Quality Determination</a:t>
            </a:r>
          </a:p>
          <a:p>
            <a:r>
              <a:rPr lang="en-US" sz="1400" dirty="0"/>
              <a:t>Process Quality Determination</a:t>
            </a:r>
          </a:p>
          <a:p>
            <a:r>
              <a:rPr lang="en-US" sz="1400" dirty="0"/>
              <a:t>Equipment Preventative Maintenance</a:t>
            </a:r>
          </a:p>
          <a:p>
            <a:pPr marL="0" indent="0">
              <a:buNone/>
            </a:pPr>
            <a:r>
              <a:rPr lang="en-US" sz="1400" b="1" dirty="0"/>
              <a:t>Outcomes</a:t>
            </a:r>
          </a:p>
          <a:p>
            <a:r>
              <a:rPr lang="en-US" sz="1400" dirty="0"/>
              <a:t>Reduce Product Quality Issues</a:t>
            </a:r>
          </a:p>
          <a:p>
            <a:r>
              <a:rPr lang="en-US" sz="1400" dirty="0"/>
              <a:t>Improve Manufacturing Process</a:t>
            </a:r>
          </a:p>
          <a:p>
            <a:pPr marL="0" indent="0">
              <a:buNone/>
            </a:pPr>
            <a:endParaRPr lang="en-US" sz="1400" dirty="0"/>
          </a:p>
        </p:txBody>
      </p:sp>
    </p:spTree>
    <p:extLst>
      <p:ext uri="{BB962C8B-B14F-4D97-AF65-F5344CB8AC3E}">
        <p14:creationId xmlns:p14="http://schemas.microsoft.com/office/powerpoint/2010/main" val="196920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7307CD-5E6A-4513-B67C-763B294D0E0A}"/>
              </a:ext>
            </a:extLst>
          </p:cNvPr>
          <p:cNvSpPr>
            <a:spLocks noGrp="1"/>
          </p:cNvSpPr>
          <p:nvPr>
            <p:ph type="title"/>
          </p:nvPr>
        </p:nvSpPr>
        <p:spPr>
          <a:xfrm>
            <a:off x="863029" y="1012004"/>
            <a:ext cx="3416158" cy="4795408"/>
          </a:xfrm>
        </p:spPr>
        <p:txBody>
          <a:bodyPr>
            <a:normAutofit/>
          </a:bodyPr>
          <a:lstStyle/>
          <a:p>
            <a:r>
              <a:rPr lang="en-US">
                <a:solidFill>
                  <a:srgbClr val="FFFFFF"/>
                </a:solidFill>
              </a:rPr>
              <a:t>Classes of Solutions</a:t>
            </a:r>
          </a:p>
        </p:txBody>
      </p:sp>
      <p:graphicFrame>
        <p:nvGraphicFramePr>
          <p:cNvPr id="5" name="Content Placeholder 2">
            <a:extLst>
              <a:ext uri="{FF2B5EF4-FFF2-40B4-BE49-F238E27FC236}">
                <a16:creationId xmlns:a16="http://schemas.microsoft.com/office/drawing/2014/main" id="{D42CE3E1-DA7C-4BAF-B62C-C0B90F1C7B09}"/>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629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9A5AFF-1322-42B7-8AB7-5E27E469473C}"/>
              </a:ext>
            </a:extLst>
          </p:cNvPr>
          <p:cNvSpPr>
            <a:spLocks noGrp="1"/>
          </p:cNvSpPr>
          <p:nvPr>
            <p:ph type="title"/>
          </p:nvPr>
        </p:nvSpPr>
        <p:spPr>
          <a:xfrm>
            <a:off x="863029" y="1012004"/>
            <a:ext cx="3416158" cy="4795408"/>
          </a:xfrm>
        </p:spPr>
        <p:txBody>
          <a:bodyPr>
            <a:normAutofit/>
          </a:bodyPr>
          <a:lstStyle/>
          <a:p>
            <a:r>
              <a:rPr lang="en-US">
                <a:solidFill>
                  <a:srgbClr val="FFFFFF"/>
                </a:solidFill>
              </a:rPr>
              <a:t>Classes of Algorithms Used</a:t>
            </a:r>
          </a:p>
        </p:txBody>
      </p:sp>
      <p:graphicFrame>
        <p:nvGraphicFramePr>
          <p:cNvPr id="5" name="Content Placeholder 2">
            <a:extLst>
              <a:ext uri="{FF2B5EF4-FFF2-40B4-BE49-F238E27FC236}">
                <a16:creationId xmlns:a16="http://schemas.microsoft.com/office/drawing/2014/main" id="{7FBC4CB0-AC0F-4A68-8955-D73BF6A5B528}"/>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65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486D-D332-4C17-B288-203AA06E95E8}"/>
              </a:ext>
            </a:extLst>
          </p:cNvPr>
          <p:cNvSpPr>
            <a:spLocks noGrp="1"/>
          </p:cNvSpPr>
          <p:nvPr>
            <p:ph type="title"/>
          </p:nvPr>
        </p:nvSpPr>
        <p:spPr/>
        <p:txBody>
          <a:bodyPr/>
          <a:lstStyle/>
          <a:p>
            <a:r>
              <a:rPr lang="en-US" dirty="0"/>
              <a:t>DEMO OF APPLICATION</a:t>
            </a:r>
          </a:p>
        </p:txBody>
      </p:sp>
    </p:spTree>
    <p:extLst>
      <p:ext uri="{BB962C8B-B14F-4D97-AF65-F5344CB8AC3E}">
        <p14:creationId xmlns:p14="http://schemas.microsoft.com/office/powerpoint/2010/main" val="239335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D3CD-613E-4965-AC46-D827BF4EE4C0}"/>
              </a:ext>
            </a:extLst>
          </p:cNvPr>
          <p:cNvSpPr>
            <a:spLocks noGrp="1"/>
          </p:cNvSpPr>
          <p:nvPr>
            <p:ph type="title"/>
          </p:nvPr>
        </p:nvSpPr>
        <p:spPr/>
        <p:txBody>
          <a:bodyPr/>
          <a:lstStyle/>
          <a:p>
            <a:r>
              <a:rPr lang="en-US" dirty="0"/>
              <a:t>Engagement Process</a:t>
            </a:r>
          </a:p>
        </p:txBody>
      </p:sp>
      <p:sp>
        <p:nvSpPr>
          <p:cNvPr id="3" name="Content Placeholder 2">
            <a:extLst>
              <a:ext uri="{FF2B5EF4-FFF2-40B4-BE49-F238E27FC236}">
                <a16:creationId xmlns:a16="http://schemas.microsoft.com/office/drawing/2014/main" id="{DF6A970C-3E73-4EE9-9F2D-5DD049F917D4}"/>
              </a:ext>
            </a:extLst>
          </p:cNvPr>
          <p:cNvSpPr>
            <a:spLocks noGrp="1"/>
          </p:cNvSpPr>
          <p:nvPr>
            <p:ph idx="1"/>
          </p:nvPr>
        </p:nvSpPr>
        <p:spPr/>
        <p:txBody>
          <a:bodyPr/>
          <a:lstStyle/>
          <a:p>
            <a:r>
              <a:rPr lang="en-US" dirty="0"/>
              <a:t>Week 1</a:t>
            </a:r>
          </a:p>
          <a:p>
            <a:pPr lvl="1"/>
            <a:r>
              <a:rPr lang="en-US" dirty="0"/>
              <a:t>Envisioning + Architecture Design Session (ADS)</a:t>
            </a:r>
          </a:p>
          <a:p>
            <a:r>
              <a:rPr lang="en-US" dirty="0"/>
              <a:t>Week 2</a:t>
            </a:r>
          </a:p>
          <a:p>
            <a:pPr lvl="1"/>
            <a:r>
              <a:rPr lang="en-US" dirty="0"/>
              <a:t>ADS + Code Acceleration Workshop</a:t>
            </a:r>
          </a:p>
          <a:p>
            <a:r>
              <a:rPr lang="en-US" dirty="0"/>
              <a:t>Week 3+</a:t>
            </a:r>
          </a:p>
          <a:p>
            <a:pPr lvl="1"/>
            <a:r>
              <a:rPr lang="en-US" dirty="0"/>
              <a:t>Sprints w/ ramp down &amp; hand off from CSE</a:t>
            </a:r>
          </a:p>
        </p:txBody>
      </p:sp>
    </p:spTree>
    <p:extLst>
      <p:ext uri="{BB962C8B-B14F-4D97-AF65-F5344CB8AC3E}">
        <p14:creationId xmlns:p14="http://schemas.microsoft.com/office/powerpoint/2010/main" val="31341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7307CD-5E6A-4513-B67C-763B294D0E0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Example Envisioning + ADS Agenda</a:t>
            </a:r>
          </a:p>
        </p:txBody>
      </p:sp>
      <p:graphicFrame>
        <p:nvGraphicFramePr>
          <p:cNvPr id="5" name="Content Placeholder 2">
            <a:extLst>
              <a:ext uri="{FF2B5EF4-FFF2-40B4-BE49-F238E27FC236}">
                <a16:creationId xmlns:a16="http://schemas.microsoft.com/office/drawing/2014/main" id="{D42CE3E1-DA7C-4BAF-B62C-C0B90F1C7B09}"/>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6242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VTI">
  <a:themeElements>
    <a:clrScheme name="">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24DC3"/>
      </a:accent5>
      <a:accent6>
        <a:srgbClr val="3B57B1"/>
      </a:accent6>
      <a:hlink>
        <a:srgbClr val="8560CA"/>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1001</Words>
  <Application>Microsoft Office PowerPoint</Application>
  <PresentationFormat>Widescreen</PresentationFormat>
  <Paragraphs>104</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Calisto MT</vt:lpstr>
      <vt:lpstr>Wingdings 2</vt:lpstr>
      <vt:lpstr>Office Theme</vt:lpstr>
      <vt:lpstr>SlateVTI</vt:lpstr>
      <vt:lpstr>Machine Learning for Product Quality</vt:lpstr>
      <vt:lpstr>Modules</vt:lpstr>
      <vt:lpstr>Industrial Trends</vt:lpstr>
      <vt:lpstr>Typical Scenarios</vt:lpstr>
      <vt:lpstr>Classes of Solutions</vt:lpstr>
      <vt:lpstr>Classes of Algorithms Used</vt:lpstr>
      <vt:lpstr>DEMO OF APPLICATION</vt:lpstr>
      <vt:lpstr>Engagement Process</vt:lpstr>
      <vt:lpstr>Example Envisioning + ADS Agenda</vt:lpstr>
      <vt:lpstr>Example ADS + Code Acceleration Workshop (CAW)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Product Quality</dc:title>
  <dc:creator>David Crook</dc:creator>
  <cp:lastModifiedBy>David Crook</cp:lastModifiedBy>
  <cp:revision>4</cp:revision>
  <dcterms:created xsi:type="dcterms:W3CDTF">2019-09-10T16:18:01Z</dcterms:created>
  <dcterms:modified xsi:type="dcterms:W3CDTF">2019-09-10T22:20:45Z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dacrook@microsoft.com</vt:lpwstr>
  </property>
  <property fmtid="{D5CDD505-2E9C-101B-9397-08002B2CF9AE}" pid="5" name="MSIP_Label_f42aa342-8706-4288-bd11-ebb85995028c_SetDate">
    <vt:lpwstr>2019-09-10T16:33:08.2673422Z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6ddeea5b-35c7-4253-b4d4-2190dc1589ef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