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A9729-BA85-4C56-8C34-1375C4801AF7}" type="datetimeFigureOut">
              <a:rPr lang="en-US" smtClean="0"/>
              <a:t>10-Jun-16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F16CD-2D61-4D09-836A-44B3E8C70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1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F16CD-2D61-4D09-836A-44B3E8C70E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86B-ABBC-4C44-A75C-2B7843FD89E9}" type="datetimeFigureOut">
              <a:rPr lang="en-US" smtClean="0"/>
              <a:t>10-Jun-16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C064-B5CF-49C4-9D34-2D3C6975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86B-ABBC-4C44-A75C-2B7843FD89E9}" type="datetimeFigureOut">
              <a:rPr lang="en-US" smtClean="0"/>
              <a:t>10-Jun-16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C064-B5CF-49C4-9D34-2D3C6975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86B-ABBC-4C44-A75C-2B7843FD89E9}" type="datetimeFigureOut">
              <a:rPr lang="en-US" smtClean="0"/>
              <a:t>10-Jun-16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C064-B5CF-49C4-9D34-2D3C6975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86B-ABBC-4C44-A75C-2B7843FD89E9}" type="datetimeFigureOut">
              <a:rPr lang="en-US" smtClean="0"/>
              <a:t>10-Jun-16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C064-B5CF-49C4-9D34-2D3C6975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86B-ABBC-4C44-A75C-2B7843FD89E9}" type="datetimeFigureOut">
              <a:rPr lang="en-US" smtClean="0"/>
              <a:t>10-Jun-16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C064-B5CF-49C4-9D34-2D3C6975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6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86B-ABBC-4C44-A75C-2B7843FD89E9}" type="datetimeFigureOut">
              <a:rPr lang="en-US" smtClean="0"/>
              <a:t>10-Jun-16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C064-B5CF-49C4-9D34-2D3C6975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7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86B-ABBC-4C44-A75C-2B7843FD89E9}" type="datetimeFigureOut">
              <a:rPr lang="en-US" smtClean="0"/>
              <a:t>10-Jun-16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C064-B5CF-49C4-9D34-2D3C6975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5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86B-ABBC-4C44-A75C-2B7843FD89E9}" type="datetimeFigureOut">
              <a:rPr lang="en-US" smtClean="0"/>
              <a:t>10-Jun-16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C064-B5CF-49C4-9D34-2D3C6975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7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86B-ABBC-4C44-A75C-2B7843FD89E9}" type="datetimeFigureOut">
              <a:rPr lang="en-US" smtClean="0"/>
              <a:t>10-Jun-16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C064-B5CF-49C4-9D34-2D3C6975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8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86B-ABBC-4C44-A75C-2B7843FD89E9}" type="datetimeFigureOut">
              <a:rPr lang="en-US" smtClean="0"/>
              <a:t>10-Jun-16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C064-B5CF-49C4-9D34-2D3C6975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86B-ABBC-4C44-A75C-2B7843FD89E9}" type="datetimeFigureOut">
              <a:rPr lang="en-US" smtClean="0"/>
              <a:t>10-Jun-16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C064-B5CF-49C4-9D34-2D3C6975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C86B-ABBC-4C44-A75C-2B7843FD89E9}" type="datetimeFigureOut">
              <a:rPr lang="en-US" smtClean="0"/>
              <a:t>10-Jun-16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FC064-B5CF-49C4-9D34-2D3C6975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1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29221" y="5777346"/>
            <a:ext cx="1097280" cy="314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MS Band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92177" y="5052291"/>
            <a:ext cx="1310640" cy="314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26930" y="5777346"/>
            <a:ext cx="1097280" cy="314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MS Band</a:t>
            </a:r>
          </a:p>
        </p:txBody>
      </p:sp>
      <p:cxnSp>
        <p:nvCxnSpPr>
          <p:cNvPr id="12" name="Elbow Connector 11"/>
          <p:cNvCxnSpPr>
            <a:stCxn id="4" idx="0"/>
            <a:endCxn id="5" idx="2"/>
          </p:cNvCxnSpPr>
          <p:nvPr/>
        </p:nvCxnSpPr>
        <p:spPr>
          <a:xfrm rot="5400000" flipH="1" flipV="1">
            <a:off x="4207170" y="5237019"/>
            <a:ext cx="411019" cy="669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0"/>
            <a:endCxn id="5" idx="2"/>
          </p:cNvCxnSpPr>
          <p:nvPr/>
        </p:nvCxnSpPr>
        <p:spPr>
          <a:xfrm rot="16200000" flipV="1">
            <a:off x="4856025" y="5257800"/>
            <a:ext cx="411019" cy="628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193316" y="3024909"/>
            <a:ext cx="1108363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IoT</a:t>
            </a:r>
            <a:r>
              <a:rPr lang="en-US" dirty="0"/>
              <a:t> Hub</a:t>
            </a:r>
          </a:p>
        </p:txBody>
      </p:sp>
      <p:cxnSp>
        <p:nvCxnSpPr>
          <p:cNvPr id="23" name="Elbow Connector 22"/>
          <p:cNvCxnSpPr>
            <a:stCxn id="5" idx="0"/>
            <a:endCxn id="21" idx="4"/>
          </p:cNvCxnSpPr>
          <p:nvPr/>
        </p:nvCxnSpPr>
        <p:spPr>
          <a:xfrm rot="5400000" flipH="1" flipV="1">
            <a:off x="4283370" y="4588164"/>
            <a:ext cx="92825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100957" y="1473201"/>
            <a:ext cx="1293083" cy="549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 Analytics</a:t>
            </a:r>
          </a:p>
        </p:txBody>
      </p:sp>
      <p:cxnSp>
        <p:nvCxnSpPr>
          <p:cNvPr id="27" name="Straight Arrow Connector 26"/>
          <p:cNvCxnSpPr>
            <a:stCxn id="21" idx="0"/>
            <a:endCxn id="25" idx="2"/>
          </p:cNvCxnSpPr>
          <p:nvPr/>
        </p:nvCxnSpPr>
        <p:spPr>
          <a:xfrm flipV="1">
            <a:off x="4747498" y="2022765"/>
            <a:ext cx="1" cy="100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758546" y="2774373"/>
            <a:ext cx="1348507" cy="347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 Q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758546" y="3417455"/>
            <a:ext cx="1348507" cy="314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Job</a:t>
            </a:r>
          </a:p>
        </p:txBody>
      </p:sp>
      <p:cxnSp>
        <p:nvCxnSpPr>
          <p:cNvPr id="31" name="Elbow Connector 30"/>
          <p:cNvCxnSpPr>
            <a:stCxn id="25" idx="3"/>
            <a:endCxn id="28" idx="0"/>
          </p:cNvCxnSpPr>
          <p:nvPr/>
        </p:nvCxnSpPr>
        <p:spPr>
          <a:xfrm>
            <a:off x="5394040" y="1747983"/>
            <a:ext cx="3038760" cy="1026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2"/>
            <a:endCxn id="29" idx="0"/>
          </p:cNvCxnSpPr>
          <p:nvPr/>
        </p:nvCxnSpPr>
        <p:spPr>
          <a:xfrm>
            <a:off x="8432800" y="3121891"/>
            <a:ext cx="0" cy="29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agnetic Disk 33"/>
          <p:cNvSpPr/>
          <p:nvPr/>
        </p:nvSpPr>
        <p:spPr>
          <a:xfrm>
            <a:off x="10215417" y="4151745"/>
            <a:ext cx="1182255" cy="9051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36" name="Elbow Connector 35"/>
          <p:cNvCxnSpPr>
            <a:endCxn id="34" idx="1"/>
          </p:cNvCxnSpPr>
          <p:nvPr/>
        </p:nvCxnSpPr>
        <p:spPr>
          <a:xfrm>
            <a:off x="9180945" y="3574473"/>
            <a:ext cx="1625600" cy="577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158184" y="5781964"/>
            <a:ext cx="1348507" cy="314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Web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645238" y="5784274"/>
            <a:ext cx="1348507" cy="314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External Web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832438" y="5115791"/>
            <a:ext cx="1348507" cy="314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41" name="Elbow Connector 40"/>
          <p:cNvCxnSpPr>
            <a:stCxn id="34" idx="2"/>
            <a:endCxn id="39" idx="0"/>
          </p:cNvCxnSpPr>
          <p:nvPr/>
        </p:nvCxnSpPr>
        <p:spPr>
          <a:xfrm rot="10800000" flipV="1">
            <a:off x="8506693" y="4604327"/>
            <a:ext cx="1708725" cy="511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9" idx="2"/>
            <a:endCxn id="38" idx="0"/>
          </p:cNvCxnSpPr>
          <p:nvPr/>
        </p:nvCxnSpPr>
        <p:spPr>
          <a:xfrm rot="16200000" flipH="1">
            <a:off x="8735869" y="5200650"/>
            <a:ext cx="354447" cy="812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9" idx="2"/>
            <a:endCxn id="37" idx="0"/>
          </p:cNvCxnSpPr>
          <p:nvPr/>
        </p:nvCxnSpPr>
        <p:spPr>
          <a:xfrm rot="5400000">
            <a:off x="7993497" y="5268768"/>
            <a:ext cx="352137" cy="674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466109" y="798371"/>
            <a:ext cx="1348507" cy="347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</a:t>
            </a:r>
          </a:p>
        </p:txBody>
      </p:sp>
      <p:cxnSp>
        <p:nvCxnSpPr>
          <p:cNvPr id="49" name="Elbow Connector 48"/>
          <p:cNvCxnSpPr>
            <a:stCxn id="25" idx="0"/>
            <a:endCxn id="47" idx="3"/>
          </p:cNvCxnSpPr>
          <p:nvPr/>
        </p:nvCxnSpPr>
        <p:spPr>
          <a:xfrm rot="16200000" flipV="1">
            <a:off x="4030523" y="756224"/>
            <a:ext cx="501071" cy="932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Magnetic Disk 50"/>
          <p:cNvSpPr/>
          <p:nvPr/>
        </p:nvSpPr>
        <p:spPr>
          <a:xfrm>
            <a:off x="2581563" y="2321791"/>
            <a:ext cx="1182255" cy="9051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Lake</a:t>
            </a:r>
          </a:p>
        </p:txBody>
      </p:sp>
      <p:cxnSp>
        <p:nvCxnSpPr>
          <p:cNvPr id="53" name="Elbow Connector 52"/>
          <p:cNvCxnSpPr>
            <a:stCxn id="25" idx="1"/>
            <a:endCxn id="51" idx="1"/>
          </p:cNvCxnSpPr>
          <p:nvPr/>
        </p:nvCxnSpPr>
        <p:spPr>
          <a:xfrm rot="10800000" flipV="1">
            <a:off x="3172691" y="1747983"/>
            <a:ext cx="928266" cy="573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10169241" y="697348"/>
            <a:ext cx="1293083" cy="549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ML Web Service</a:t>
            </a:r>
          </a:p>
        </p:txBody>
      </p:sp>
      <p:cxnSp>
        <p:nvCxnSpPr>
          <p:cNvPr id="65" name="Elbow Connector 64"/>
          <p:cNvCxnSpPr>
            <a:stCxn id="25" idx="0"/>
            <a:endCxn id="63" idx="1"/>
          </p:cNvCxnSpPr>
          <p:nvPr/>
        </p:nvCxnSpPr>
        <p:spPr>
          <a:xfrm rot="5400000" flipH="1" flipV="1">
            <a:off x="7207835" y="-1488205"/>
            <a:ext cx="501071" cy="5421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10806" y="4308763"/>
            <a:ext cx="84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Send Data</a:t>
            </a:r>
          </a:p>
        </p:txBody>
      </p:sp>
    </p:spTree>
    <p:extLst>
      <p:ext uri="{BB962C8B-B14F-4D97-AF65-F5344CB8AC3E}">
        <p14:creationId xmlns:p14="http://schemas.microsoft.com/office/powerpoint/2010/main" val="347557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Rai</dc:creator>
  <cp:lastModifiedBy>Rahul Rai</cp:lastModifiedBy>
  <cp:revision>4</cp:revision>
  <dcterms:created xsi:type="dcterms:W3CDTF">2016-05-22T06:21:07Z</dcterms:created>
  <dcterms:modified xsi:type="dcterms:W3CDTF">2016-06-10T13:45:54Z</dcterms:modified>
</cp:coreProperties>
</file>