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7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9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8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4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8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C8BF-5B3C-46EF-BD38-69B648591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86B27-2E7E-4454-A5F7-AE8965FE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OiAIP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iPack</a:t>
            </a:r>
            <a:r>
              <a:rPr lang="en-US" dirty="0">
                <a:solidFill>
                  <a:schemeClr val="tx1"/>
                </a:solidFill>
              </a:rPr>
              <a:t> ML Design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E6C2-2CE8-4AC3-833A-F6B9930C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/>
              <a:t>David Crook | Sr. SDE</a:t>
            </a:r>
          </a:p>
          <a:p>
            <a:r>
              <a:rPr lang="en-US" dirty="0"/>
              <a:t>DaCrook@Microsoft.com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62702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1D62-D139-4293-97AF-B1C5C68D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7932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A485-25AA-4EF5-AB0A-A5413F50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433" y="2010417"/>
            <a:ext cx="5173656" cy="363448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Define ML Models Required</a:t>
            </a:r>
          </a:p>
          <a:p>
            <a:r>
              <a:rPr lang="en-US" dirty="0"/>
              <a:t>Define Workloads requiring models &amp; expected model drop location.</a:t>
            </a:r>
          </a:p>
          <a:p>
            <a:r>
              <a:rPr lang="en-US" dirty="0"/>
              <a:t>Creating Interface Leveraging Resources &amp; Endpoints provisioned by Platform</a:t>
            </a:r>
          </a:p>
          <a:p>
            <a:pPr lvl="1"/>
            <a:r>
              <a:rPr lang="en-US" dirty="0"/>
              <a:t>Implemented as part of admin app</a:t>
            </a:r>
          </a:p>
          <a:p>
            <a:r>
              <a:rPr lang="en-US" dirty="0"/>
              <a:t>Custom Models</a:t>
            </a:r>
          </a:p>
          <a:p>
            <a:pPr lvl="1"/>
            <a:r>
              <a:rPr lang="en-US" dirty="0"/>
              <a:t>Define Pipeline Package Location</a:t>
            </a:r>
          </a:p>
          <a:p>
            <a:pPr lvl="1"/>
            <a:r>
              <a:rPr lang="en-US" dirty="0"/>
              <a:t>Define class of pipeline (AML Pipes for example)</a:t>
            </a:r>
          </a:p>
          <a:p>
            <a:pPr lvl="1"/>
            <a:r>
              <a:rPr lang="en-US" dirty="0"/>
              <a:t>Labelling Tool as Docker Container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3155A5-D261-4106-BCB4-CD519001D711}"/>
              </a:ext>
            </a:extLst>
          </p:cNvPr>
          <p:cNvCxnSpPr>
            <a:cxnSpLocks/>
          </p:cNvCxnSpPr>
          <p:nvPr/>
        </p:nvCxnSpPr>
        <p:spPr>
          <a:xfrm>
            <a:off x="6095999" y="1484851"/>
            <a:ext cx="1" cy="5083729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9DA2F9-039D-407E-8BCE-0940847A6C88}"/>
              </a:ext>
            </a:extLst>
          </p:cNvPr>
          <p:cNvCxnSpPr>
            <a:cxnSpLocks/>
          </p:cNvCxnSpPr>
          <p:nvPr/>
        </p:nvCxnSpPr>
        <p:spPr>
          <a:xfrm>
            <a:off x="461394" y="1747634"/>
            <a:ext cx="11224470" cy="5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AFD760-E9A6-44C9-BF35-61E5223E073C}"/>
              </a:ext>
            </a:extLst>
          </p:cNvPr>
          <p:cNvSpPr txBox="1"/>
          <p:nvPr/>
        </p:nvSpPr>
        <p:spPr>
          <a:xfrm>
            <a:off x="2830497" y="1305742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OIAIP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2D01B-1EC2-401E-8FA5-A0359AF55F89}"/>
              </a:ext>
            </a:extLst>
          </p:cNvPr>
          <p:cNvSpPr txBox="1"/>
          <p:nvPr/>
        </p:nvSpPr>
        <p:spPr>
          <a:xfrm>
            <a:off x="8544741" y="1285969"/>
            <a:ext cx="8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iPack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9253CB-1E0A-4567-8B9D-C9BC41B9B5C8}"/>
              </a:ext>
            </a:extLst>
          </p:cNvPr>
          <p:cNvSpPr txBox="1">
            <a:spLocks/>
          </p:cNvSpPr>
          <p:nvPr/>
        </p:nvSpPr>
        <p:spPr>
          <a:xfrm>
            <a:off x="647127" y="2007747"/>
            <a:ext cx="5173656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OOB Models</a:t>
            </a:r>
          </a:p>
          <a:p>
            <a:pPr lvl="1"/>
            <a:r>
              <a:rPr lang="en-US" dirty="0"/>
              <a:t>Define Set of OOB Model Classes</a:t>
            </a:r>
          </a:p>
          <a:p>
            <a:pPr lvl="1"/>
            <a:r>
              <a:rPr lang="en-US" dirty="0"/>
              <a:t>Provision Required Resources &amp; Provide Endpoints for</a:t>
            </a:r>
          </a:p>
          <a:p>
            <a:pPr lvl="2"/>
            <a:r>
              <a:rPr lang="en-US" dirty="0"/>
              <a:t>Upload data, get labelling tool </a:t>
            </a:r>
            <a:r>
              <a:rPr lang="en-US" dirty="0" err="1"/>
              <a:t>url</a:t>
            </a:r>
            <a:r>
              <a:rPr lang="en-US" dirty="0"/>
              <a:t>, train, get train runs &amp; metrics, export &amp; register model for target</a:t>
            </a:r>
          </a:p>
          <a:p>
            <a:r>
              <a:rPr lang="en-US" dirty="0"/>
              <a:t>Custom Models</a:t>
            </a:r>
          </a:p>
          <a:p>
            <a:pPr lvl="1"/>
            <a:r>
              <a:rPr lang="en-US" dirty="0"/>
              <a:t>Define specification for package format &amp; config</a:t>
            </a:r>
          </a:p>
          <a:p>
            <a:pPr lvl="1"/>
            <a:r>
              <a:rPr lang="en-US" dirty="0"/>
              <a:t>Provision Resources &amp; Provide Endpoints for</a:t>
            </a:r>
          </a:p>
          <a:p>
            <a:pPr lvl="2"/>
            <a:r>
              <a:rPr lang="en-US" dirty="0"/>
              <a:t>Upload data, get labelling tool </a:t>
            </a:r>
            <a:r>
              <a:rPr lang="en-US" dirty="0" err="1"/>
              <a:t>url</a:t>
            </a:r>
            <a:r>
              <a:rPr lang="en-US" dirty="0"/>
              <a:t>, train, get train runs &amp; metrics, export &amp; register model for target</a:t>
            </a:r>
          </a:p>
        </p:txBody>
      </p:sp>
    </p:spTree>
    <p:extLst>
      <p:ext uri="{BB962C8B-B14F-4D97-AF65-F5344CB8AC3E}">
        <p14:creationId xmlns:p14="http://schemas.microsoft.com/office/powerpoint/2010/main" val="327898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43C-320F-4306-B166-C258ABD8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2303"/>
          </a:xfrm>
        </p:spPr>
        <p:txBody>
          <a:bodyPr>
            <a:normAutofit fontScale="90000"/>
          </a:bodyPr>
          <a:lstStyle/>
          <a:p>
            <a:r>
              <a:rPr lang="en-US" dirty="0"/>
              <a:t>OOB Model 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989E45-4A6F-4FB1-BAFC-565FC8FD0831}"/>
              </a:ext>
            </a:extLst>
          </p:cNvPr>
          <p:cNvSpPr/>
          <p:nvPr/>
        </p:nvSpPr>
        <p:spPr>
          <a:xfrm>
            <a:off x="369116" y="5981350"/>
            <a:ext cx="1308682" cy="64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</a:t>
            </a:r>
            <a:r>
              <a:rPr lang="en-US" dirty="0" err="1"/>
              <a:t>iPack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CCADF-6DB8-4866-B5B0-BD09A49CAA64}"/>
              </a:ext>
            </a:extLst>
          </p:cNvPr>
          <p:cNvSpPr/>
          <p:nvPr/>
        </p:nvSpPr>
        <p:spPr>
          <a:xfrm>
            <a:off x="5128557" y="2657386"/>
            <a:ext cx="4024968" cy="3799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ML APIS in OIAIP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Capture New Data for </a:t>
            </a:r>
            <a:r>
              <a:rPr lang="en-US" sz="1600" dirty="0" err="1"/>
              <a:t>iPack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# Currently Staged Captured data for </a:t>
            </a:r>
            <a:r>
              <a:rPr lang="en-US" sz="1600" dirty="0" err="1"/>
              <a:t>iPack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specific model in specific </a:t>
            </a:r>
            <a:r>
              <a:rPr lang="en-US" sz="1600" dirty="0" err="1"/>
              <a:t>iPack</a:t>
            </a:r>
            <a:r>
              <a:rPr lang="en-US" sz="1600" dirty="0"/>
              <a:t> with specific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available parameters for model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specific model’s train runs &amp;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export &amp; register specific train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telemetry access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captured data staging access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captured data staging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0A102-43AA-4526-8ACB-2F594496473D}"/>
              </a:ext>
            </a:extLst>
          </p:cNvPr>
          <p:cNvSpPr/>
          <p:nvPr/>
        </p:nvSpPr>
        <p:spPr>
          <a:xfrm>
            <a:off x="369116" y="4876450"/>
            <a:ext cx="1308682" cy="64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OiAIp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4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059056-8985-42C8-B832-F68E4FF2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OIAIP Admin - iPack Registration Mock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9A0C4-06D3-49C8-9AE3-575D65B8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914146"/>
            <a:ext cx="6764864" cy="50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55D88-505F-40F5-9DEA-D996CD06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Initial </a:t>
            </a:r>
            <a:r>
              <a:rPr lang="en-US" sz="3600" dirty="0" err="1">
                <a:solidFill>
                  <a:srgbClr val="FFFFFF"/>
                </a:solidFill>
              </a:rPr>
              <a:t>iPack</a:t>
            </a:r>
            <a:r>
              <a:rPr lang="en-US" sz="3600" dirty="0">
                <a:solidFill>
                  <a:srgbClr val="FFFFFF"/>
                </a:solidFill>
              </a:rPr>
              <a:t> Mock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5A6DA-9911-48D7-9456-9258D5E1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77" y="434087"/>
            <a:ext cx="7516274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275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 2</vt:lpstr>
      <vt:lpstr>DividendVTI</vt:lpstr>
      <vt:lpstr>OiAIP &amp; iPack ML Design Doc</vt:lpstr>
      <vt:lpstr>Responsibilities</vt:lpstr>
      <vt:lpstr>OOB Model Flow</vt:lpstr>
      <vt:lpstr>OIAIP Admin - iPack Registration Mock Up</vt:lpstr>
      <vt:lpstr>Initial iPack Mock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OiAIP &amp; iPack ML Design Doc</dc:title>
  <dc:creator>David Crook</dc:creator>
  <cp:lastModifiedBy>David Crook</cp:lastModifiedBy>
  <cp:revision>4</cp:revision>
  <dcterms:created xsi:type="dcterms:W3CDTF">2019-11-20T20:42:19Z</dcterms:created>
  <dcterms:modified xsi:type="dcterms:W3CDTF">2019-11-20T21:18:21Z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dacrook@microsoft.com</vt:lpwstr>
  </property>
  <property fmtid="{D5CDD505-2E9C-101B-9397-08002B2CF9AE}" pid="5" name="MSIP_Label_f42aa342-8706-4288-bd11-ebb85995028c_SetDate">
    <vt:lpwstr>2019-11-20T20:42:48.9305171Z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169685b3-63fe-4e76-97a3-33ba0fd69991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