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5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1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8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7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32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9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0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52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8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5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4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680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43" r:id="rId5"/>
    <p:sldLayoutId id="2147483737" r:id="rId6"/>
    <p:sldLayoutId id="2147483738" r:id="rId7"/>
    <p:sldLayoutId id="2147483739" r:id="rId8"/>
    <p:sldLayoutId id="2147483742" r:id="rId9"/>
    <p:sldLayoutId id="2147483740" r:id="rId10"/>
    <p:sldLayoutId id="214748374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EC8BF-5B3C-46EF-BD38-69B648591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0" b="145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E86B27-2E7E-4454-A5F7-AE8965FEA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OiAIP</a:t>
            </a:r>
            <a:r>
              <a:rPr lang="en-US" dirty="0">
                <a:solidFill>
                  <a:schemeClr val="tx1"/>
                </a:solidFill>
              </a:rPr>
              <a:t> &amp; </a:t>
            </a:r>
            <a:r>
              <a:rPr lang="en-US" dirty="0" err="1">
                <a:solidFill>
                  <a:schemeClr val="tx1"/>
                </a:solidFill>
              </a:rPr>
              <a:t>iPack</a:t>
            </a:r>
            <a:r>
              <a:rPr lang="en-US" dirty="0">
                <a:solidFill>
                  <a:schemeClr val="tx1"/>
                </a:solidFill>
              </a:rPr>
              <a:t> ML Design Doc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7E6C2-2CE8-4AC3-833A-F6B9930CE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r>
              <a:rPr lang="en-US" dirty="0"/>
              <a:t>David Crook | Sr. SDE</a:t>
            </a:r>
          </a:p>
          <a:p>
            <a:r>
              <a:rPr lang="en-US" dirty="0"/>
              <a:t>DaCrook@Microsoft.com</a:t>
            </a:r>
          </a:p>
        </p:txBody>
      </p:sp>
    </p:spTree>
    <p:extLst>
      <p:ext uri="{BB962C8B-B14F-4D97-AF65-F5344CB8AC3E}">
        <p14:creationId xmlns:p14="http://schemas.microsoft.com/office/powerpoint/2010/main" val="2627026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1D62-D139-4293-97AF-B1C5C68D2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7932"/>
            <a:ext cx="11029616" cy="4974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A485-25AA-4EF5-AB0A-A5413F503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6433" y="2010417"/>
            <a:ext cx="5173656" cy="3634486"/>
          </a:xfrm>
        </p:spPr>
        <p:txBody>
          <a:bodyPr anchor="t"/>
          <a:lstStyle/>
          <a:p>
            <a:r>
              <a:rPr lang="en-US" dirty="0"/>
              <a:t>Define ML Models Required</a:t>
            </a:r>
          </a:p>
          <a:p>
            <a:r>
              <a:rPr lang="en-US" dirty="0"/>
              <a:t>Define Workloads requiring models &amp; expected model drop location.</a:t>
            </a:r>
          </a:p>
          <a:p>
            <a:r>
              <a:rPr lang="en-US" dirty="0"/>
              <a:t>Custom Models</a:t>
            </a:r>
          </a:p>
          <a:p>
            <a:pPr lvl="1"/>
            <a:r>
              <a:rPr lang="en-US" dirty="0"/>
              <a:t>Define Pipeline Package Location</a:t>
            </a:r>
          </a:p>
          <a:p>
            <a:pPr lvl="1"/>
            <a:r>
              <a:rPr lang="en-US" dirty="0"/>
              <a:t>Define class of pipeline (AML Pipes for example)</a:t>
            </a:r>
          </a:p>
          <a:p>
            <a:pPr lvl="1"/>
            <a:r>
              <a:rPr lang="en-US" dirty="0"/>
              <a:t>Labelling Tool as Docker Container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3155A5-D261-4106-BCB4-CD519001D711}"/>
              </a:ext>
            </a:extLst>
          </p:cNvPr>
          <p:cNvCxnSpPr>
            <a:cxnSpLocks/>
          </p:cNvCxnSpPr>
          <p:nvPr/>
        </p:nvCxnSpPr>
        <p:spPr>
          <a:xfrm>
            <a:off x="6095999" y="1484851"/>
            <a:ext cx="1" cy="5083729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9DA2F9-039D-407E-8BCE-0940847A6C88}"/>
              </a:ext>
            </a:extLst>
          </p:cNvPr>
          <p:cNvCxnSpPr>
            <a:cxnSpLocks/>
          </p:cNvCxnSpPr>
          <p:nvPr/>
        </p:nvCxnSpPr>
        <p:spPr>
          <a:xfrm>
            <a:off x="461394" y="1747634"/>
            <a:ext cx="11224470" cy="566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0AFD760-E9A6-44C9-BF35-61E5223E073C}"/>
              </a:ext>
            </a:extLst>
          </p:cNvPr>
          <p:cNvSpPr txBox="1"/>
          <p:nvPr/>
        </p:nvSpPr>
        <p:spPr>
          <a:xfrm>
            <a:off x="2830497" y="1305742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OIAIP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52D01B-1EC2-401E-8FA5-A0359AF55F89}"/>
              </a:ext>
            </a:extLst>
          </p:cNvPr>
          <p:cNvSpPr txBox="1"/>
          <p:nvPr/>
        </p:nvSpPr>
        <p:spPr>
          <a:xfrm>
            <a:off x="8544741" y="1285969"/>
            <a:ext cx="81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iPack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99253CB-1E0A-4567-8B9D-C9BC41B9B5C8}"/>
              </a:ext>
            </a:extLst>
          </p:cNvPr>
          <p:cNvSpPr txBox="1">
            <a:spLocks/>
          </p:cNvSpPr>
          <p:nvPr/>
        </p:nvSpPr>
        <p:spPr>
          <a:xfrm>
            <a:off x="647127" y="2007747"/>
            <a:ext cx="5173656" cy="363448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OOB Models</a:t>
            </a:r>
          </a:p>
          <a:p>
            <a:pPr lvl="1"/>
            <a:r>
              <a:rPr lang="en-US" dirty="0"/>
              <a:t>Define Set of OOB Model Classes</a:t>
            </a:r>
          </a:p>
          <a:p>
            <a:pPr lvl="1"/>
            <a:r>
              <a:rPr lang="en-US" dirty="0"/>
              <a:t>Provision Required Resources &amp; Provide Endpoints for</a:t>
            </a:r>
          </a:p>
          <a:p>
            <a:pPr lvl="2"/>
            <a:r>
              <a:rPr lang="en-US" dirty="0"/>
              <a:t>Upload data, get labelling tool </a:t>
            </a:r>
            <a:r>
              <a:rPr lang="en-US" dirty="0" err="1"/>
              <a:t>url</a:t>
            </a:r>
            <a:r>
              <a:rPr lang="en-US" dirty="0"/>
              <a:t>, train, get train runs &amp; metrics, export &amp; register model for target</a:t>
            </a:r>
          </a:p>
          <a:p>
            <a:r>
              <a:rPr lang="en-US" dirty="0"/>
              <a:t>Custom Models</a:t>
            </a:r>
          </a:p>
          <a:p>
            <a:pPr lvl="1"/>
            <a:r>
              <a:rPr lang="en-US" dirty="0"/>
              <a:t>Define specification for package format &amp; config</a:t>
            </a:r>
          </a:p>
          <a:p>
            <a:pPr lvl="1"/>
            <a:r>
              <a:rPr lang="en-US" dirty="0"/>
              <a:t>Provision Resources &amp; Provide Endpoints for</a:t>
            </a:r>
          </a:p>
          <a:p>
            <a:pPr lvl="2"/>
            <a:r>
              <a:rPr lang="en-US" dirty="0"/>
              <a:t>Upload data, get labelling tool </a:t>
            </a:r>
            <a:r>
              <a:rPr lang="en-US" dirty="0" err="1"/>
              <a:t>url</a:t>
            </a:r>
            <a:r>
              <a:rPr lang="en-US" dirty="0"/>
              <a:t>, train, get train runs &amp; metrics, export &amp; register model for target</a:t>
            </a:r>
          </a:p>
        </p:txBody>
      </p:sp>
    </p:spTree>
    <p:extLst>
      <p:ext uri="{BB962C8B-B14F-4D97-AF65-F5344CB8AC3E}">
        <p14:creationId xmlns:p14="http://schemas.microsoft.com/office/powerpoint/2010/main" val="327898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F43C-320F-4306-B166-C258ABD8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OOB Model Flow</a:t>
            </a:r>
          </a:p>
        </p:txBody>
      </p:sp>
    </p:spTree>
    <p:extLst>
      <p:ext uri="{BB962C8B-B14F-4D97-AF65-F5344CB8AC3E}">
        <p14:creationId xmlns:p14="http://schemas.microsoft.com/office/powerpoint/2010/main" val="98844854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132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Tw Cen MT</vt:lpstr>
      <vt:lpstr>Wingdings 2</vt:lpstr>
      <vt:lpstr>DividendVTI</vt:lpstr>
      <vt:lpstr>OiAIP &amp; iPack ML Design Doc</vt:lpstr>
      <vt:lpstr>Responsibilities</vt:lpstr>
      <vt:lpstr>OOB Model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OiAIP &amp; iPack ML Design Doc</dc:title>
  <dc:creator>David Crook</dc:creator>
  <cp:lastModifiedBy>David Crook</cp:lastModifiedBy>
  <cp:revision>7</cp:revision>
  <dcterms:created xsi:type="dcterms:W3CDTF">2019-11-20T15:14:38Z</dcterms:created>
  <dcterms:modified xsi:type="dcterms:W3CDTF">2019-11-20T17:17:01Z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dacrook@microsoft.com</vt:lpwstr>
  </property>
  <property fmtid="{D5CDD505-2E9C-101B-9397-08002B2CF9AE}" pid="5" name="MSIP_Label_f42aa342-8706-4288-bd11-ebb85995028c_SetDate">
    <vt:lpwstr>2019-11-20T17:16:11.9640754Z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2e5920a6-87a8-4024-84dd-addb3fa1a18a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