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3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7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7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5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5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92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3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F176A-236B-4EFE-BFCA-97262360D8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8626-B9FE-4A84-BE31-F739ACCC5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76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0081" y="1788265"/>
            <a:ext cx="1772584" cy="2692259"/>
            <a:chOff x="3107870" y="-19050"/>
            <a:chExt cx="2922218" cy="5143497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870" y="-19050"/>
              <a:ext cx="2922218" cy="5143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>
              <a:hlinkClick r:id="rId3" action="ppaction://hlinksldjump"/>
            </p:cNvPr>
            <p:cNvSpPr/>
            <p:nvPr/>
          </p:nvSpPr>
          <p:spPr>
            <a:xfrm>
              <a:off x="3962400" y="2952750"/>
              <a:ext cx="12192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hlinkClick r:id="" action="ppaction://noaction"/>
            </p:cNvPr>
            <p:cNvSpPr/>
            <p:nvPr/>
          </p:nvSpPr>
          <p:spPr>
            <a:xfrm>
              <a:off x="3962400" y="3562350"/>
              <a:ext cx="12192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65" y="1517844"/>
            <a:ext cx="2091842" cy="36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37" y="1322122"/>
            <a:ext cx="1942855" cy="411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65" y="672007"/>
            <a:ext cx="2231923" cy="533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4" y="1030822"/>
            <a:ext cx="2186758" cy="47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>
            <a:stCxn id="4" idx="0"/>
            <a:endCxn id="6" idx="0"/>
          </p:cNvCxnSpPr>
          <p:nvPr/>
        </p:nvCxnSpPr>
        <p:spPr>
          <a:xfrm rot="5400000" flipH="1" flipV="1">
            <a:off x="3290422" y="1465629"/>
            <a:ext cx="1825949" cy="1930380"/>
          </a:xfrm>
          <a:prstGeom prst="bentConnector3">
            <a:avLst>
              <a:gd name="adj1" fmla="val 11252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9" idx="2"/>
          </p:cNvCxnSpPr>
          <p:nvPr/>
        </p:nvCxnSpPr>
        <p:spPr>
          <a:xfrm rot="5400000">
            <a:off x="1336533" y="3886824"/>
            <a:ext cx="1846424" cy="1956923"/>
          </a:xfrm>
          <a:prstGeom prst="bentConnector3">
            <a:avLst>
              <a:gd name="adj1" fmla="val 11238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6795" y="8461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9506" y="7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40347" y="2103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57812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11" y="533400"/>
            <a:ext cx="60608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651076" y="152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33405" y="932025"/>
            <a:ext cx="1339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TOUR PACKAGE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6063" y="6002986"/>
            <a:ext cx="1920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REQUEST GROUP TOUR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65" y="1905000"/>
            <a:ext cx="1536552" cy="270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52" y="1446660"/>
            <a:ext cx="1959059" cy="34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170415"/>
            <a:ext cx="2251344" cy="40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286865" y="34290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Elbow Connector 13"/>
          <p:cNvCxnSpPr>
            <a:endCxn id="10" idx="0"/>
          </p:cNvCxnSpPr>
          <p:nvPr/>
        </p:nvCxnSpPr>
        <p:spPr>
          <a:xfrm flipV="1">
            <a:off x="4515465" y="1446660"/>
            <a:ext cx="2191617" cy="1982340"/>
          </a:xfrm>
          <a:prstGeom prst="bentConnector4">
            <a:avLst>
              <a:gd name="adj1" fmla="val 62"/>
              <a:gd name="adj2" fmla="val 11153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26" y="1490249"/>
            <a:ext cx="1837445" cy="323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0" y="1138877"/>
            <a:ext cx="2264786" cy="403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304071" y="3790950"/>
            <a:ext cx="34167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Elbow Connector 19"/>
          <p:cNvCxnSpPr>
            <a:stCxn id="18" idx="2"/>
            <a:endCxn id="16" idx="2"/>
          </p:cNvCxnSpPr>
          <p:nvPr/>
        </p:nvCxnSpPr>
        <p:spPr>
          <a:xfrm rot="5400000">
            <a:off x="3615803" y="3865297"/>
            <a:ext cx="628650" cy="1089557"/>
          </a:xfrm>
          <a:prstGeom prst="bentConnector3">
            <a:avLst>
              <a:gd name="adj1" fmla="val 13636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6924" y="6772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99393" y="6772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0964" y="4742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4154" y="51736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8941" y="895284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HIRED GUIDE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7126" y="4959895"/>
            <a:ext cx="118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BOOK  YACHT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32" y="1904999"/>
            <a:ext cx="1536552" cy="270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0" y="1435327"/>
            <a:ext cx="2074626" cy="365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860" y="990600"/>
            <a:ext cx="2378940" cy="457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78" y="1462366"/>
            <a:ext cx="1936154" cy="341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98815"/>
            <a:ext cx="2344332" cy="450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24400" y="3169583"/>
            <a:ext cx="293208" cy="2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0"/>
            <a:endCxn id="3" idx="0"/>
          </p:cNvCxnSpPr>
          <p:nvPr/>
        </p:nvCxnSpPr>
        <p:spPr>
          <a:xfrm rot="5400000" flipH="1" flipV="1">
            <a:off x="4976285" y="1330046"/>
            <a:ext cx="1734256" cy="1944819"/>
          </a:xfrm>
          <a:prstGeom prst="bentConnector3">
            <a:avLst>
              <a:gd name="adj1" fmla="val 11318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400" y="3169584"/>
            <a:ext cx="381000" cy="259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Elbow Connector 11"/>
          <p:cNvCxnSpPr>
            <a:endCxn id="5" idx="2"/>
          </p:cNvCxnSpPr>
          <p:nvPr/>
        </p:nvCxnSpPr>
        <p:spPr>
          <a:xfrm rot="5400000">
            <a:off x="3183678" y="3526578"/>
            <a:ext cx="1447800" cy="1252645"/>
          </a:xfrm>
          <a:prstGeom prst="bentConnector3">
            <a:avLst>
              <a:gd name="adj1" fmla="val 11578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93253" y="836711"/>
            <a:ext cx="115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BOOK HOTEL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94136" y="5151429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BOOK FLIGHT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4200" y="9136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52854" y="5289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3990" y="48768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8209" y="53053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15" y="1739160"/>
            <a:ext cx="1536552" cy="270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15" y="1442909"/>
            <a:ext cx="1873177" cy="329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5" y="919590"/>
            <a:ext cx="2190340" cy="434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967" y="1442909"/>
            <a:ext cx="1905244" cy="335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32" y="767053"/>
            <a:ext cx="2209800" cy="513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48287" y="2985790"/>
            <a:ext cx="304800" cy="28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endCxn id="5" idx="0"/>
          </p:cNvCxnSpPr>
          <p:nvPr/>
        </p:nvCxnSpPr>
        <p:spPr>
          <a:xfrm rot="5400000" flipH="1" flipV="1">
            <a:off x="5345698" y="1597899"/>
            <a:ext cx="1542881" cy="1232902"/>
          </a:xfrm>
          <a:prstGeom prst="bentConnector3">
            <a:avLst>
              <a:gd name="adj1" fmla="val 11481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12691" y="2985790"/>
            <a:ext cx="335596" cy="28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Elbow Connector 11"/>
          <p:cNvCxnSpPr>
            <a:endCxn id="3" idx="0"/>
          </p:cNvCxnSpPr>
          <p:nvPr/>
        </p:nvCxnSpPr>
        <p:spPr>
          <a:xfrm rot="10800000">
            <a:off x="3285705" y="1442910"/>
            <a:ext cx="1894785" cy="1542881"/>
          </a:xfrm>
          <a:prstGeom prst="bentConnector4">
            <a:avLst>
              <a:gd name="adj1" fmla="val -401"/>
              <a:gd name="adj2" fmla="val 11481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7726" y="919590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THEME PARK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3295" y="919590"/>
            <a:ext cx="162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FOOD &amp; BEVERAGE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10161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1927" y="305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4313" y="10213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3866" y="4579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40" y="1519806"/>
            <a:ext cx="1909628" cy="336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288" y="1963566"/>
            <a:ext cx="1536552" cy="270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064845"/>
            <a:ext cx="2225242" cy="42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73" y="1527180"/>
            <a:ext cx="1909628" cy="336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3" y="1064845"/>
            <a:ext cx="2350360" cy="434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6400" y="3505200"/>
            <a:ext cx="304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Elbow Connector 6"/>
          <p:cNvCxnSpPr>
            <a:endCxn id="1026" idx="0"/>
          </p:cNvCxnSpPr>
          <p:nvPr/>
        </p:nvCxnSpPr>
        <p:spPr>
          <a:xfrm rot="5400000" flipH="1" flipV="1">
            <a:off x="5177830" y="2133176"/>
            <a:ext cx="2290194" cy="1063454"/>
          </a:xfrm>
          <a:prstGeom prst="bentConnector3">
            <a:avLst>
              <a:gd name="adj1" fmla="val 10998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66901" y="4114800"/>
            <a:ext cx="132429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Elbow Connector 11"/>
          <p:cNvCxnSpPr>
            <a:endCxn id="5" idx="0"/>
          </p:cNvCxnSpPr>
          <p:nvPr/>
        </p:nvCxnSpPr>
        <p:spPr>
          <a:xfrm rot="16200000" flipV="1">
            <a:off x="2874359" y="2164908"/>
            <a:ext cx="2892420" cy="1616963"/>
          </a:xfrm>
          <a:prstGeom prst="bentConnector3">
            <a:avLst>
              <a:gd name="adj1" fmla="val 1079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7942" y="1016148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RENT CAR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987623"/>
            <a:ext cx="162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VILLA &amp; HOMESTAY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7058" y="11700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0142" y="5796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10930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2014" y="6201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</Words>
  <Application>Microsoft Office PowerPoint</Application>
  <PresentationFormat>A4 Paper (210x297 mm)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</cp:revision>
  <dcterms:created xsi:type="dcterms:W3CDTF">2017-01-26T14:15:47Z</dcterms:created>
  <dcterms:modified xsi:type="dcterms:W3CDTF">2017-01-26T15:20:19Z</dcterms:modified>
</cp:coreProperties>
</file>