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Lifetime Value (CLV) Prediction for HelloFresh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Leveraging AI/ML to Enhance Customer Retention &amp; Personalization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CLV Prediction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Understanding high-value customers drives better personalization.</a:t>
            </a:r>
          </a:p>
          <a:p>
            <a:r>
              <a:rPr sz="2400" dirty="0"/>
              <a:t>Helps optimize pricing and marketing strategies.</a:t>
            </a:r>
          </a:p>
          <a:p>
            <a:r>
              <a:rPr sz="2400" dirty="0"/>
              <a:t>Reduces customer churn by predicting behavior trends.</a:t>
            </a:r>
          </a:p>
          <a:p>
            <a:r>
              <a:rPr sz="2400" dirty="0"/>
              <a:t>Enables data-driven decision-making for subscription businesses.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CLV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Order frequency &amp; subscription length are top CLV predictors.</a:t>
            </a:r>
          </a:p>
          <a:p>
            <a:r>
              <a:rPr sz="2400" dirty="0"/>
              <a:t>Customers with high email engagement stay longer.</a:t>
            </a:r>
          </a:p>
          <a:p>
            <a:r>
              <a:rPr sz="2400" dirty="0"/>
              <a:t>Lower pause frequency correlates with higher retention.</a:t>
            </a:r>
          </a:p>
          <a:p>
            <a:r>
              <a:rPr sz="2400" dirty="0"/>
              <a:t>Early purchase behavior helps estimate long-term CLV.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Drives Customer Lifetime Value?</a:t>
            </a:r>
          </a:p>
        </p:txBody>
      </p:sp>
      <p:pic>
        <p:nvPicPr>
          <p:cNvPr id="3" name="Picture 2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74" y="1965366"/>
            <a:ext cx="6724268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 for HelloFresh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Implement AI-driven meal plan recommendations.</a:t>
            </a:r>
          </a:p>
          <a:p>
            <a:r>
              <a:rPr sz="2400" dirty="0"/>
              <a:t>Offer targeted promotions based on predicted CLV.</a:t>
            </a:r>
          </a:p>
          <a:p>
            <a:r>
              <a:rPr sz="2400" dirty="0"/>
              <a:t>Adjust marketing spend</a:t>
            </a:r>
            <a:r>
              <a:rPr lang="en-US" sz="2400" dirty="0"/>
              <a:t>ing</a:t>
            </a:r>
            <a:r>
              <a:rPr sz="2400" dirty="0"/>
              <a:t> to focus on high CLV customers.</a:t>
            </a:r>
          </a:p>
          <a:p>
            <a:r>
              <a:rPr sz="2400" dirty="0"/>
              <a:t>Improve customer engagement via personalized experiences.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for AI/ML at HelloFresh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Expand CLV prediction model with real-time data.</a:t>
            </a:r>
          </a:p>
          <a:p>
            <a:r>
              <a:rPr sz="2400" dirty="0"/>
              <a:t>Develop automated churn prevention strategies.</a:t>
            </a:r>
          </a:p>
          <a:p>
            <a:r>
              <a:rPr sz="2400" dirty="0"/>
              <a:t>Integrate CLV scores into CRM &amp; personalization engines.</a:t>
            </a:r>
          </a:p>
          <a:p>
            <a:r>
              <a:rPr sz="2400" dirty="0"/>
              <a:t>Test AI-powered customer engagement campaigns.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171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Customer Lifetime Value (CLV) Prediction for HelloFresh</vt:lpstr>
      <vt:lpstr>Why CLV Prediction Matters?</vt:lpstr>
      <vt:lpstr>Key Insights from CLV Data</vt:lpstr>
      <vt:lpstr>What Drives Customer Lifetime Value?</vt:lpstr>
      <vt:lpstr>Business Recommendations for HelloFresh</vt:lpstr>
      <vt:lpstr>Next Steps for AI/ML at HelloFresh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Lifetime Value (CLV) Prediction for HelloFresh</dc:title>
  <dc:subject/>
  <dc:creator/>
  <cp:keywords/>
  <dc:description>generated using python-pptx</dc:description>
  <cp:lastModifiedBy>Danial Darabi</cp:lastModifiedBy>
  <cp:revision>3</cp:revision>
  <dcterms:created xsi:type="dcterms:W3CDTF">2013-01-27T09:14:16Z</dcterms:created>
  <dcterms:modified xsi:type="dcterms:W3CDTF">2025-02-04T01:14:23Z</dcterms:modified>
  <cp:category/>
</cp:coreProperties>
</file>