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8AD"/>
    <a:srgbClr val="E6088C"/>
    <a:srgbClr val="F71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0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6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8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5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2BF8-33B7-40AE-BB25-F6CCF47BC446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34F1-86B7-4ED2-85C8-94B72028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y Board Scan 4 col_50%_tint_SMALL_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" y="0"/>
            <a:ext cx="6945148" cy="91620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224644" y="1979712"/>
            <a:ext cx="6408712" cy="6701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4" y="251520"/>
            <a:ext cx="1728192" cy="1728192"/>
          </a:xfrm>
          <a:prstGeom prst="ellips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4664" y="709228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ypewriterURW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80" y="714367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Bariol Regular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Weekly menu</a:t>
            </a:r>
            <a:br>
              <a:rPr lang="en-GB" sz="3600" dirty="0" smtClean="0"/>
            </a:br>
            <a:r>
              <a:rPr lang="en-GB" sz="3600" dirty="0" smtClean="0"/>
              <a:t>            </a:t>
            </a:r>
            <a:r>
              <a:rPr lang="en-GB" sz="2400" dirty="0" smtClean="0"/>
              <a:t>20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smtClean="0"/>
              <a:t>February – </a:t>
            </a:r>
            <a:r>
              <a:rPr lang="en-GB" sz="2400" dirty="0"/>
              <a:t> </a:t>
            </a:r>
            <a:r>
              <a:rPr lang="en-GB" sz="2400" dirty="0" smtClean="0"/>
              <a:t>24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smtClean="0"/>
              <a:t>February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254823"/>
          </a:xfrm>
        </p:spPr>
        <p:txBody>
          <a:bodyPr>
            <a:normAutofit/>
          </a:bodyPr>
          <a:lstStyle/>
          <a:p>
            <a:r>
              <a:rPr lang="en-GB" b="1" u="sng" dirty="0" smtClean="0"/>
              <a:t>HOT FOOD</a:t>
            </a:r>
          </a:p>
          <a:p>
            <a:pPr marL="0" indent="0">
              <a:buNone/>
            </a:pPr>
            <a:r>
              <a:rPr lang="en-GB" sz="2000" b="1" dirty="0" smtClean="0"/>
              <a:t>Monday</a:t>
            </a:r>
          </a:p>
          <a:p>
            <a:pPr marL="0" indent="0">
              <a:buNone/>
            </a:pPr>
            <a:r>
              <a:rPr lang="en-GB" sz="1800" dirty="0"/>
              <a:t>Peruvian </a:t>
            </a:r>
            <a:r>
              <a:rPr lang="en-GB" sz="1800" dirty="0" smtClean="0"/>
              <a:t>chicken</a:t>
            </a:r>
            <a:r>
              <a:rPr lang="en-GB" sz="1800" dirty="0" smtClean="0"/>
              <a:t> </a:t>
            </a:r>
            <a:r>
              <a:rPr lang="en-GB" sz="1800" dirty="0" smtClean="0"/>
              <a:t>wrap</a:t>
            </a:r>
          </a:p>
          <a:p>
            <a:pPr marL="0" indent="0">
              <a:buNone/>
            </a:pPr>
            <a:r>
              <a:rPr lang="en-GB" sz="1800" dirty="0"/>
              <a:t>Halloumi wrap </a:t>
            </a:r>
            <a:endParaRPr lang="en-GB" sz="1800" dirty="0" smtClean="0"/>
          </a:p>
          <a:p>
            <a:pPr marL="0" indent="0">
              <a:buNone/>
            </a:pPr>
            <a:r>
              <a:rPr lang="en-GB" sz="2000" b="1" dirty="0" smtClean="0"/>
              <a:t>Tuesday</a:t>
            </a:r>
          </a:p>
          <a:p>
            <a:pPr marL="0" indent="0">
              <a:buNone/>
            </a:pPr>
            <a:r>
              <a:rPr lang="en-GB" sz="1800" dirty="0"/>
              <a:t>Piri </a:t>
            </a:r>
            <a:r>
              <a:rPr lang="en-GB" sz="1800" dirty="0"/>
              <a:t>Piri</a:t>
            </a:r>
            <a:r>
              <a:rPr lang="en-GB" sz="1800" dirty="0"/>
              <a:t> Chicken Wrap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Sweet Potato Wrap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2000" b="1" dirty="0" smtClean="0"/>
              <a:t>Wednesday</a:t>
            </a:r>
            <a:endParaRPr lang="en-GB" sz="2000" b="1" dirty="0" smtClean="0"/>
          </a:p>
          <a:p>
            <a:pPr marL="0" indent="0">
              <a:buNone/>
            </a:pPr>
            <a:r>
              <a:rPr lang="en-GB" sz="1800" dirty="0"/>
              <a:t>Pork casserole/mash </a:t>
            </a:r>
            <a:r>
              <a:rPr lang="en-GB" sz="1800" dirty="0" smtClean="0"/>
              <a:t>potato</a:t>
            </a:r>
          </a:p>
          <a:p>
            <a:pPr marL="0" indent="0">
              <a:buNone/>
            </a:pPr>
            <a:r>
              <a:rPr lang="en-GB" sz="1800" dirty="0"/>
              <a:t>Mushrooms and cream/mash potato</a:t>
            </a:r>
            <a:endParaRPr lang="en-GB" sz="1800" dirty="0" smtClean="0"/>
          </a:p>
          <a:p>
            <a:pPr marL="0" indent="0">
              <a:buNone/>
            </a:pPr>
            <a:r>
              <a:rPr lang="en-GB" sz="2000" b="1" dirty="0" smtClean="0"/>
              <a:t>Thursday</a:t>
            </a:r>
          </a:p>
          <a:p>
            <a:pPr marL="0" indent="0">
              <a:buNone/>
            </a:pPr>
            <a:r>
              <a:rPr lang="en-GB" sz="1800" dirty="0"/>
              <a:t>Chicken shawarma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Falafel  </a:t>
            </a:r>
            <a:r>
              <a:rPr lang="en-GB" sz="1800" dirty="0"/>
              <a:t>wrap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2000" b="1" dirty="0" smtClean="0"/>
              <a:t>Friday</a:t>
            </a:r>
            <a:endParaRPr lang="en-GB" sz="2000" b="1" dirty="0" smtClean="0"/>
          </a:p>
          <a:p>
            <a:pPr marL="0" indent="0">
              <a:buNone/>
            </a:pPr>
            <a:r>
              <a:rPr lang="en-GB" sz="1800" dirty="0" smtClean="0"/>
              <a:t>Fish Fingers ,mushy peas/ wedges</a:t>
            </a:r>
            <a:endParaRPr lang="en-GB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4790" y="2115719"/>
            <a:ext cx="3183210" cy="6034617"/>
          </a:xfrm>
        </p:spPr>
        <p:txBody>
          <a:bodyPr>
            <a:normAutofit/>
          </a:bodyPr>
          <a:lstStyle/>
          <a:p>
            <a:r>
              <a:rPr lang="en-GB" b="1" u="sng" dirty="0" smtClean="0"/>
              <a:t>SOUPS</a:t>
            </a:r>
          </a:p>
          <a:p>
            <a:pPr marL="0" indent="0">
              <a:buNone/>
            </a:pPr>
            <a:r>
              <a:rPr lang="en-GB" sz="2000" b="1" dirty="0" smtClean="0"/>
              <a:t>Monday</a:t>
            </a:r>
          </a:p>
          <a:p>
            <a:pPr marL="0" indent="0">
              <a:buNone/>
            </a:pPr>
            <a:r>
              <a:rPr lang="en-GB" sz="1800" dirty="0"/>
              <a:t>Chicken laksa </a:t>
            </a:r>
            <a:r>
              <a:rPr lang="en-GB" sz="1800" dirty="0" smtClean="0"/>
              <a:t>(</a:t>
            </a:r>
            <a:r>
              <a:rPr lang="en-GB" sz="1800" dirty="0" smtClean="0"/>
              <a:t>M)</a:t>
            </a:r>
          </a:p>
          <a:p>
            <a:pPr marL="0" indent="0">
              <a:buNone/>
            </a:pPr>
            <a:r>
              <a:rPr lang="en-GB" sz="1800" dirty="0"/>
              <a:t>Kale&amp; butterbean (V</a:t>
            </a:r>
            <a:r>
              <a:rPr lang="en-GB" sz="1800" dirty="0" smtClean="0"/>
              <a:t>)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2000" b="1" dirty="0" smtClean="0"/>
              <a:t>Tuesday </a:t>
            </a:r>
            <a:endParaRPr lang="en-GB" sz="2000" b="1" dirty="0" smtClean="0"/>
          </a:p>
          <a:p>
            <a:pPr marL="0" lvl="0" indent="0">
              <a:buNone/>
            </a:pPr>
            <a:r>
              <a:rPr lang="en-GB" sz="1800" dirty="0"/>
              <a:t>Beef </a:t>
            </a:r>
            <a:r>
              <a:rPr lang="en-GB" sz="1800" dirty="0" smtClean="0"/>
              <a:t>goulash (M)</a:t>
            </a:r>
            <a:endParaRPr lang="en-GB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GB" sz="1800" dirty="0" smtClean="0"/>
              <a:t>Sweet potato and coconut </a:t>
            </a:r>
            <a:r>
              <a:rPr lang="en-GB" sz="1800" dirty="0" smtClean="0">
                <a:solidFill>
                  <a:prstClr val="black"/>
                </a:solidFill>
              </a:rPr>
              <a:t>(V</a:t>
            </a:r>
            <a:r>
              <a:rPr lang="en-GB" sz="1800" dirty="0" smtClean="0">
                <a:solidFill>
                  <a:prstClr val="black"/>
                </a:solidFill>
              </a:rPr>
              <a:t>)</a:t>
            </a:r>
            <a:endParaRPr lang="en-GB" sz="1800" dirty="0" smtClean="0"/>
          </a:p>
          <a:p>
            <a:pPr marL="0" indent="0">
              <a:buNone/>
            </a:pPr>
            <a:r>
              <a:rPr lang="en-GB" sz="2000" b="1" dirty="0" smtClean="0"/>
              <a:t>Wednesday</a:t>
            </a:r>
          </a:p>
          <a:p>
            <a:pPr marL="0" indent="0">
              <a:buNone/>
            </a:pPr>
            <a:r>
              <a:rPr lang="en-GB" sz="1800" dirty="0" smtClean="0"/>
              <a:t>Chicken lime(M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1800" dirty="0" smtClean="0"/>
              <a:t>Beetroot &amp; black onion seed </a:t>
            </a:r>
            <a:r>
              <a:rPr lang="en-GB" sz="1800" dirty="0" smtClean="0"/>
              <a:t>(V)</a:t>
            </a:r>
          </a:p>
          <a:p>
            <a:pPr marL="0" indent="0">
              <a:buNone/>
            </a:pPr>
            <a:r>
              <a:rPr lang="en-GB" sz="1800" b="1" dirty="0" smtClean="0"/>
              <a:t>Thursday</a:t>
            </a:r>
          </a:p>
          <a:p>
            <a:pPr marL="0" indent="0">
              <a:buNone/>
            </a:pPr>
            <a:r>
              <a:rPr lang="en-GB" sz="1800" dirty="0" smtClean="0"/>
              <a:t>Beef, mushroom &amp; barley (M)</a:t>
            </a:r>
          </a:p>
          <a:p>
            <a:pPr marL="0" indent="0">
              <a:buNone/>
            </a:pPr>
            <a:r>
              <a:rPr lang="en-GB" sz="1800" dirty="0" smtClean="0"/>
              <a:t>Spinach and watercress </a:t>
            </a:r>
            <a:r>
              <a:rPr lang="en-GB" sz="1800" dirty="0" smtClean="0"/>
              <a:t>(V)</a:t>
            </a:r>
          </a:p>
          <a:p>
            <a:pPr marL="0" indent="0">
              <a:buNone/>
            </a:pPr>
            <a:r>
              <a:rPr lang="en-GB" sz="2000" b="1" dirty="0" smtClean="0"/>
              <a:t>Friday</a:t>
            </a:r>
          </a:p>
          <a:p>
            <a:pPr marL="0" indent="0">
              <a:buNone/>
            </a:pPr>
            <a:r>
              <a:rPr lang="en-GB" sz="1800" dirty="0" err="1" smtClean="0"/>
              <a:t>Goan</a:t>
            </a:r>
            <a:r>
              <a:rPr lang="en-GB" sz="1800" dirty="0" smtClean="0"/>
              <a:t> chicken </a:t>
            </a:r>
            <a:r>
              <a:rPr lang="en-GB" sz="1800" dirty="0" smtClean="0"/>
              <a:t>(M)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Creamy carrot and fennel </a:t>
            </a:r>
            <a:r>
              <a:rPr lang="en-GB" sz="1800" dirty="0" smtClean="0"/>
              <a:t>(V)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6832" y="81724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Menu items subject to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3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110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Weekly menu             20th February –  24th February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benugo</cp:lastModifiedBy>
  <cp:revision>108</cp:revision>
  <cp:lastPrinted>2017-02-10T11:26:00Z</cp:lastPrinted>
  <dcterms:created xsi:type="dcterms:W3CDTF">2015-04-10T08:28:49Z</dcterms:created>
  <dcterms:modified xsi:type="dcterms:W3CDTF">2017-02-17T12:41:32Z</dcterms:modified>
</cp:coreProperties>
</file>