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7" r:id="rId4"/>
    <p:sldId id="268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DB860-256D-438D-B5C7-D5639BEAEC1C}" v="64" dt="2022-06-07T16:54:07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ik, Dave" userId="812b151d-7f0f-4e1c-bebd-56eed4bff2bb" providerId="ADAL" clId="{99DDB860-256D-438D-B5C7-D5639BEAEC1C}"/>
    <pc:docChg chg="undo custSel addSld delSld modSld sldOrd">
      <pc:chgData name="Wanik, Dave" userId="812b151d-7f0f-4e1c-bebd-56eed4bff2bb" providerId="ADAL" clId="{99DDB860-256D-438D-B5C7-D5639BEAEC1C}" dt="2022-06-07T18:53:11.795" v="3084" actId="113"/>
      <pc:docMkLst>
        <pc:docMk/>
      </pc:docMkLst>
      <pc:sldChg chg="addSp modSp mod">
        <pc:chgData name="Wanik, Dave" userId="812b151d-7f0f-4e1c-bebd-56eed4bff2bb" providerId="ADAL" clId="{99DDB860-256D-438D-B5C7-D5639BEAEC1C}" dt="2022-06-06T16:05:41.251" v="218" actId="403"/>
        <pc:sldMkLst>
          <pc:docMk/>
          <pc:sldMk cId="3086517434" sldId="256"/>
        </pc:sldMkLst>
        <pc:spChg chg="add mod">
          <ac:chgData name="Wanik, Dave" userId="812b151d-7f0f-4e1c-bebd-56eed4bff2bb" providerId="ADAL" clId="{99DDB860-256D-438D-B5C7-D5639BEAEC1C}" dt="2022-06-06T16:05:05.429" v="182" actId="122"/>
          <ac:spMkLst>
            <pc:docMk/>
            <pc:sldMk cId="3086517434" sldId="256"/>
            <ac:spMk id="6" creationId="{18E8F72E-F87D-3581-F590-C0DCF3DAB052}"/>
          </ac:spMkLst>
        </pc:spChg>
        <pc:spChg chg="add mod">
          <ac:chgData name="Wanik, Dave" userId="812b151d-7f0f-4e1c-bebd-56eed4bff2bb" providerId="ADAL" clId="{99DDB860-256D-438D-B5C7-D5639BEAEC1C}" dt="2022-06-06T16:05:41.251" v="218" actId="403"/>
          <ac:spMkLst>
            <pc:docMk/>
            <pc:sldMk cId="3086517434" sldId="256"/>
            <ac:spMk id="7" creationId="{DF3A73BA-6C79-39BC-DF8C-1D807E924FB9}"/>
          </ac:spMkLst>
        </pc:spChg>
        <pc:spChg chg="add mod">
          <ac:chgData name="Wanik, Dave" userId="812b151d-7f0f-4e1c-bebd-56eed4bff2bb" providerId="ADAL" clId="{99DDB860-256D-438D-B5C7-D5639BEAEC1C}" dt="2022-06-06T16:05:17.395" v="186" actId="20577"/>
          <ac:spMkLst>
            <pc:docMk/>
            <pc:sldMk cId="3086517434" sldId="256"/>
            <ac:spMk id="8" creationId="{B7135962-158B-7EAA-020A-8FE8EA443750}"/>
          </ac:spMkLst>
        </pc:spChg>
        <pc:spChg chg="add mod">
          <ac:chgData name="Wanik, Dave" userId="812b151d-7f0f-4e1c-bebd-56eed4bff2bb" providerId="ADAL" clId="{99DDB860-256D-438D-B5C7-D5639BEAEC1C}" dt="2022-06-06T16:05:26.176" v="190" actId="20577"/>
          <ac:spMkLst>
            <pc:docMk/>
            <pc:sldMk cId="3086517434" sldId="256"/>
            <ac:spMk id="9" creationId="{D987491B-414B-836A-3A72-DDAFB6639140}"/>
          </ac:spMkLst>
        </pc:spChg>
      </pc:sldChg>
      <pc:sldChg chg="addSp delSp modSp new mod ord modClrScheme chgLayout">
        <pc:chgData name="Wanik, Dave" userId="812b151d-7f0f-4e1c-bebd-56eed4bff2bb" providerId="ADAL" clId="{99DDB860-256D-438D-B5C7-D5639BEAEC1C}" dt="2022-06-06T16:08:42.184" v="265" actId="1076"/>
        <pc:sldMkLst>
          <pc:docMk/>
          <pc:sldMk cId="2065963449" sldId="257"/>
        </pc:sldMkLst>
        <pc:spChg chg="add del">
          <ac:chgData name="Wanik, Dave" userId="812b151d-7f0f-4e1c-bebd-56eed4bff2bb" providerId="ADAL" clId="{99DDB860-256D-438D-B5C7-D5639BEAEC1C}" dt="2022-06-06T16:03:07.095" v="11" actId="22"/>
          <ac:spMkLst>
            <pc:docMk/>
            <pc:sldMk cId="2065963449" sldId="257"/>
            <ac:spMk id="3" creationId="{07EC9928-0535-B3EB-6D7C-E6A1D0C4429D}"/>
          </ac:spMkLst>
        </pc:spChg>
        <pc:spChg chg="add mod ord">
          <ac:chgData name="Wanik, Dave" userId="812b151d-7f0f-4e1c-bebd-56eed4bff2bb" providerId="ADAL" clId="{99DDB860-256D-438D-B5C7-D5639BEAEC1C}" dt="2022-06-06T16:04:20.589" v="152" actId="27636"/>
          <ac:spMkLst>
            <pc:docMk/>
            <pc:sldMk cId="2065963449" sldId="257"/>
            <ac:spMk id="6" creationId="{F1C972EF-D04E-F7DB-6826-608032E91D6F}"/>
          </ac:spMkLst>
        </pc:spChg>
        <pc:spChg chg="add del mod ord">
          <ac:chgData name="Wanik, Dave" userId="812b151d-7f0f-4e1c-bebd-56eed4bff2bb" providerId="ADAL" clId="{99DDB860-256D-438D-B5C7-D5639BEAEC1C}" dt="2022-06-06T16:04:23.499" v="153" actId="478"/>
          <ac:spMkLst>
            <pc:docMk/>
            <pc:sldMk cId="2065963449" sldId="257"/>
            <ac:spMk id="7" creationId="{02FD3DB4-D351-47B2-D605-52AFFB6F3932}"/>
          </ac:spMkLst>
        </pc:spChg>
        <pc:picChg chg="add del mod">
          <ac:chgData name="Wanik, Dave" userId="812b151d-7f0f-4e1c-bebd-56eed4bff2bb" providerId="ADAL" clId="{99DDB860-256D-438D-B5C7-D5639BEAEC1C}" dt="2022-06-06T16:08:38.951" v="263" actId="478"/>
          <ac:picMkLst>
            <pc:docMk/>
            <pc:sldMk cId="2065963449" sldId="257"/>
            <ac:picMk id="5" creationId="{B5D6021C-7BCE-5AE8-5439-F56F7968CC58}"/>
          </ac:picMkLst>
        </pc:picChg>
        <pc:picChg chg="add mod">
          <ac:chgData name="Wanik, Dave" userId="812b151d-7f0f-4e1c-bebd-56eed4bff2bb" providerId="ADAL" clId="{99DDB860-256D-438D-B5C7-D5639BEAEC1C}" dt="2022-06-06T16:08:42.184" v="265" actId="1076"/>
          <ac:picMkLst>
            <pc:docMk/>
            <pc:sldMk cId="2065963449" sldId="257"/>
            <ac:picMk id="9" creationId="{F13B0DEB-C853-249D-0D2A-8A5D5CF292B4}"/>
          </ac:picMkLst>
        </pc:picChg>
      </pc:sldChg>
      <pc:sldChg chg="add del">
        <pc:chgData name="Wanik, Dave" userId="812b151d-7f0f-4e1c-bebd-56eed4bff2bb" providerId="ADAL" clId="{99DDB860-256D-438D-B5C7-D5639BEAEC1C}" dt="2022-06-07T16:52:47.987" v="2673" actId="47"/>
        <pc:sldMkLst>
          <pc:docMk/>
          <pc:sldMk cId="171150413" sldId="258"/>
        </pc:sldMkLst>
      </pc:sldChg>
      <pc:sldChg chg="addSp modSp new del mod modClrScheme chgLayout">
        <pc:chgData name="Wanik, Dave" userId="812b151d-7f0f-4e1c-bebd-56eed4bff2bb" providerId="ADAL" clId="{99DDB860-256D-438D-B5C7-D5639BEAEC1C}" dt="2022-06-07T16:52:45.647" v="2672" actId="47"/>
        <pc:sldMkLst>
          <pc:docMk/>
          <pc:sldMk cId="3577658311" sldId="259"/>
        </pc:sldMkLst>
        <pc:spChg chg="add mod">
          <ac:chgData name="Wanik, Dave" userId="812b151d-7f0f-4e1c-bebd-56eed4bff2bb" providerId="ADAL" clId="{99DDB860-256D-438D-B5C7-D5639BEAEC1C}" dt="2022-06-06T15:59:28.593" v="9" actId="20577"/>
          <ac:spMkLst>
            <pc:docMk/>
            <pc:sldMk cId="3577658311" sldId="259"/>
            <ac:spMk id="2" creationId="{54E33830-4ED3-25B2-0B63-B20C817FBCFE}"/>
          </ac:spMkLst>
        </pc:spChg>
        <pc:spChg chg="add mod">
          <ac:chgData name="Wanik, Dave" userId="812b151d-7f0f-4e1c-bebd-56eed4bff2bb" providerId="ADAL" clId="{99DDB860-256D-438D-B5C7-D5639BEAEC1C}" dt="2022-06-06T15:59:26.509" v="3" actId="700"/>
          <ac:spMkLst>
            <pc:docMk/>
            <pc:sldMk cId="3577658311" sldId="259"/>
            <ac:spMk id="3" creationId="{EEF0BC34-57C6-2F49-1435-8CB047491B2A}"/>
          </ac:spMkLst>
        </pc:spChg>
      </pc:sldChg>
      <pc:sldChg chg="addSp delSp modSp new mod chgLayout">
        <pc:chgData name="Wanik, Dave" userId="812b151d-7f0f-4e1c-bebd-56eed4bff2bb" providerId="ADAL" clId="{99DDB860-256D-438D-B5C7-D5639BEAEC1C}" dt="2022-06-06T16:04:35.430" v="175" actId="20577"/>
        <pc:sldMkLst>
          <pc:docMk/>
          <pc:sldMk cId="937038117" sldId="260"/>
        </pc:sldMkLst>
        <pc:spChg chg="del">
          <ac:chgData name="Wanik, Dave" userId="812b151d-7f0f-4e1c-bebd-56eed4bff2bb" providerId="ADAL" clId="{99DDB860-256D-438D-B5C7-D5639BEAEC1C}" dt="2022-06-06T16:04:31.559" v="156" actId="700"/>
          <ac:spMkLst>
            <pc:docMk/>
            <pc:sldMk cId="937038117" sldId="260"/>
            <ac:spMk id="2" creationId="{1F114E41-D318-9111-43A7-C9E6AE4B5252}"/>
          </ac:spMkLst>
        </pc:spChg>
        <pc:spChg chg="del">
          <ac:chgData name="Wanik, Dave" userId="812b151d-7f0f-4e1c-bebd-56eed4bff2bb" providerId="ADAL" clId="{99DDB860-256D-438D-B5C7-D5639BEAEC1C}" dt="2022-06-06T16:04:31.559" v="156" actId="700"/>
          <ac:spMkLst>
            <pc:docMk/>
            <pc:sldMk cId="937038117" sldId="260"/>
            <ac:spMk id="3" creationId="{5A4914E7-56DC-98ED-FFB8-F68CF9C33740}"/>
          </ac:spMkLst>
        </pc:spChg>
        <pc:spChg chg="add mod ord">
          <ac:chgData name="Wanik, Dave" userId="812b151d-7f0f-4e1c-bebd-56eed4bff2bb" providerId="ADAL" clId="{99DDB860-256D-438D-B5C7-D5639BEAEC1C}" dt="2022-06-06T16:04:35.430" v="175" actId="20577"/>
          <ac:spMkLst>
            <pc:docMk/>
            <pc:sldMk cId="937038117" sldId="260"/>
            <ac:spMk id="4" creationId="{ED706058-6BE1-C770-720A-BD468A30B2C5}"/>
          </ac:spMkLst>
        </pc:spChg>
        <pc:spChg chg="add mod ord">
          <ac:chgData name="Wanik, Dave" userId="812b151d-7f0f-4e1c-bebd-56eed4bff2bb" providerId="ADAL" clId="{99DDB860-256D-438D-B5C7-D5639BEAEC1C}" dt="2022-06-06T16:04:31.559" v="156" actId="700"/>
          <ac:spMkLst>
            <pc:docMk/>
            <pc:sldMk cId="937038117" sldId="260"/>
            <ac:spMk id="5" creationId="{B7F329D2-2F25-E4F4-B0FC-1F0FE989B81B}"/>
          </ac:spMkLst>
        </pc:spChg>
      </pc:sldChg>
      <pc:sldChg chg="addSp delSp modSp add mod">
        <pc:chgData name="Wanik, Dave" userId="812b151d-7f0f-4e1c-bebd-56eed4bff2bb" providerId="ADAL" clId="{99DDB860-256D-438D-B5C7-D5639BEAEC1C}" dt="2022-06-06T16:21:35.851" v="458" actId="14100"/>
        <pc:sldMkLst>
          <pc:docMk/>
          <pc:sldMk cId="1429397919" sldId="261"/>
        </pc:sldMkLst>
        <pc:spChg chg="mod">
          <ac:chgData name="Wanik, Dave" userId="812b151d-7f0f-4e1c-bebd-56eed4bff2bb" providerId="ADAL" clId="{99DDB860-256D-438D-B5C7-D5639BEAEC1C}" dt="2022-06-06T16:05:54.909" v="236" actId="20577"/>
          <ac:spMkLst>
            <pc:docMk/>
            <pc:sldMk cId="1429397919" sldId="261"/>
            <ac:spMk id="7" creationId="{DF3A73BA-6C79-39BC-DF8C-1D807E924FB9}"/>
          </ac:spMkLst>
        </pc:spChg>
        <pc:spChg chg="add mod">
          <ac:chgData name="Wanik, Dave" userId="812b151d-7f0f-4e1c-bebd-56eed4bff2bb" providerId="ADAL" clId="{99DDB860-256D-438D-B5C7-D5639BEAEC1C}" dt="2022-06-06T16:10:04.797" v="283" actId="1076"/>
          <ac:spMkLst>
            <pc:docMk/>
            <pc:sldMk cId="1429397919" sldId="261"/>
            <ac:spMk id="10" creationId="{D4CEDA5B-7F05-41BF-1A51-65511C4A35EF}"/>
          </ac:spMkLst>
        </pc:spChg>
        <pc:spChg chg="add del mod">
          <ac:chgData name="Wanik, Dave" userId="812b151d-7f0f-4e1c-bebd-56eed4bff2bb" providerId="ADAL" clId="{99DDB860-256D-438D-B5C7-D5639BEAEC1C}" dt="2022-06-06T16:10:41.230" v="286" actId="478"/>
          <ac:spMkLst>
            <pc:docMk/>
            <pc:sldMk cId="1429397919" sldId="261"/>
            <ac:spMk id="11" creationId="{4955F629-9697-16AA-846D-A01872D82181}"/>
          </ac:spMkLst>
        </pc:spChg>
        <pc:spChg chg="add mod">
          <ac:chgData name="Wanik, Dave" userId="812b151d-7f0f-4e1c-bebd-56eed4bff2bb" providerId="ADAL" clId="{99DDB860-256D-438D-B5C7-D5639BEAEC1C}" dt="2022-06-06T16:10:18.726" v="285" actId="1076"/>
          <ac:spMkLst>
            <pc:docMk/>
            <pc:sldMk cId="1429397919" sldId="261"/>
            <ac:spMk id="12" creationId="{9FA6DB44-4A98-DED5-BC49-F926C44C04D3}"/>
          </ac:spMkLst>
        </pc:spChg>
        <pc:spChg chg="add mod">
          <ac:chgData name="Wanik, Dave" userId="812b151d-7f0f-4e1c-bebd-56eed4bff2bb" providerId="ADAL" clId="{99DDB860-256D-438D-B5C7-D5639BEAEC1C}" dt="2022-06-06T16:10:12.458" v="284" actId="1076"/>
          <ac:spMkLst>
            <pc:docMk/>
            <pc:sldMk cId="1429397919" sldId="261"/>
            <ac:spMk id="13" creationId="{5B5673D0-ADA1-2D8D-160B-D89296F3009D}"/>
          </ac:spMkLst>
        </pc:spChg>
        <pc:spChg chg="add mod">
          <ac:chgData name="Wanik, Dave" userId="812b151d-7f0f-4e1c-bebd-56eed4bff2bb" providerId="ADAL" clId="{99DDB860-256D-438D-B5C7-D5639BEAEC1C}" dt="2022-06-06T16:11:35.264" v="297" actId="1076"/>
          <ac:spMkLst>
            <pc:docMk/>
            <pc:sldMk cId="1429397919" sldId="261"/>
            <ac:spMk id="14" creationId="{E2625EBB-5756-9412-8ECD-776D532F5990}"/>
          </ac:spMkLst>
        </pc:spChg>
        <pc:spChg chg="add mod">
          <ac:chgData name="Wanik, Dave" userId="812b151d-7f0f-4e1c-bebd-56eed4bff2bb" providerId="ADAL" clId="{99DDB860-256D-438D-B5C7-D5639BEAEC1C}" dt="2022-06-06T16:12:01.345" v="328" actId="1076"/>
          <ac:spMkLst>
            <pc:docMk/>
            <pc:sldMk cId="1429397919" sldId="261"/>
            <ac:spMk id="15" creationId="{29FF26CF-D1CD-313C-467F-CF0D17617125}"/>
          </ac:spMkLst>
        </pc:spChg>
        <pc:picChg chg="mod">
          <ac:chgData name="Wanik, Dave" userId="812b151d-7f0f-4e1c-bebd-56eed4bff2bb" providerId="ADAL" clId="{99DDB860-256D-438D-B5C7-D5639BEAEC1C}" dt="2022-06-06T16:11:47.149" v="298" actId="1076"/>
          <ac:picMkLst>
            <pc:docMk/>
            <pc:sldMk cId="1429397919" sldId="261"/>
            <ac:picMk id="5" creationId="{51DB1838-DBC7-FE52-D0A9-FA4FBAAF4C2D}"/>
          </ac:picMkLst>
        </pc:picChg>
        <pc:cxnChg chg="add mod">
          <ac:chgData name="Wanik, Dave" userId="812b151d-7f0f-4e1c-bebd-56eed4bff2bb" providerId="ADAL" clId="{99DDB860-256D-438D-B5C7-D5639BEAEC1C}" dt="2022-06-06T16:21:07.445" v="452" actId="1582"/>
          <ac:cxnSpMkLst>
            <pc:docMk/>
            <pc:sldMk cId="1429397919" sldId="261"/>
            <ac:cxnSpMk id="3" creationId="{BA50FE56-6ABA-9A78-9119-6EBC41605D0E}"/>
          </ac:cxnSpMkLst>
        </pc:cxnChg>
        <pc:cxnChg chg="add mod">
          <ac:chgData name="Wanik, Dave" userId="812b151d-7f0f-4e1c-bebd-56eed4bff2bb" providerId="ADAL" clId="{99DDB860-256D-438D-B5C7-D5639BEAEC1C}" dt="2022-06-06T16:21:25.721" v="455" actId="14100"/>
          <ac:cxnSpMkLst>
            <pc:docMk/>
            <pc:sldMk cId="1429397919" sldId="261"/>
            <ac:cxnSpMk id="16" creationId="{5EAF04FF-892F-A5E4-CF42-8DA80E4A37EE}"/>
          </ac:cxnSpMkLst>
        </pc:cxnChg>
        <pc:cxnChg chg="add mod">
          <ac:chgData name="Wanik, Dave" userId="812b151d-7f0f-4e1c-bebd-56eed4bff2bb" providerId="ADAL" clId="{99DDB860-256D-438D-B5C7-D5639BEAEC1C}" dt="2022-06-06T16:21:35.851" v="458" actId="14100"/>
          <ac:cxnSpMkLst>
            <pc:docMk/>
            <pc:sldMk cId="1429397919" sldId="261"/>
            <ac:cxnSpMk id="17" creationId="{3FC1E7C6-EC24-4A4D-76D6-BE3D1EFFD19E}"/>
          </ac:cxnSpMkLst>
        </pc:cxnChg>
      </pc:sldChg>
      <pc:sldChg chg="addSp modSp add mod">
        <pc:chgData name="Wanik, Dave" userId="812b151d-7f0f-4e1c-bebd-56eed4bff2bb" providerId="ADAL" clId="{99DDB860-256D-438D-B5C7-D5639BEAEC1C}" dt="2022-06-06T16:22:30.511" v="466" actId="14100"/>
        <pc:sldMkLst>
          <pc:docMk/>
          <pc:sldMk cId="623169579" sldId="262"/>
        </pc:sldMkLst>
        <pc:spChg chg="mod">
          <ac:chgData name="Wanik, Dave" userId="812b151d-7f0f-4e1c-bebd-56eed4bff2bb" providerId="ADAL" clId="{99DDB860-256D-438D-B5C7-D5639BEAEC1C}" dt="2022-06-06T16:13:05.857" v="347" actId="20577"/>
          <ac:spMkLst>
            <pc:docMk/>
            <pc:sldMk cId="623169579" sldId="262"/>
            <ac:spMk id="10" creationId="{D4CEDA5B-7F05-41BF-1A51-65511C4A35EF}"/>
          </ac:spMkLst>
        </pc:spChg>
        <pc:spChg chg="mod">
          <ac:chgData name="Wanik, Dave" userId="812b151d-7f0f-4e1c-bebd-56eed4bff2bb" providerId="ADAL" clId="{99DDB860-256D-438D-B5C7-D5639BEAEC1C}" dt="2022-06-06T16:13:03.044" v="346" actId="20577"/>
          <ac:spMkLst>
            <pc:docMk/>
            <pc:sldMk cId="623169579" sldId="262"/>
            <ac:spMk id="12" creationId="{9FA6DB44-4A98-DED5-BC49-F926C44C04D3}"/>
          </ac:spMkLst>
        </pc:spChg>
        <pc:spChg chg="mod">
          <ac:chgData name="Wanik, Dave" userId="812b151d-7f0f-4e1c-bebd-56eed4bff2bb" providerId="ADAL" clId="{99DDB860-256D-438D-B5C7-D5639BEAEC1C}" dt="2022-06-06T16:13:37.979" v="359" actId="1036"/>
          <ac:spMkLst>
            <pc:docMk/>
            <pc:sldMk cId="623169579" sldId="262"/>
            <ac:spMk id="13" creationId="{5B5673D0-ADA1-2D8D-160B-D89296F3009D}"/>
          </ac:spMkLst>
        </pc:spChg>
        <pc:spChg chg="add mod">
          <ac:chgData name="Wanik, Dave" userId="812b151d-7f0f-4e1c-bebd-56eed4bff2bb" providerId="ADAL" clId="{99DDB860-256D-438D-B5C7-D5639BEAEC1C}" dt="2022-06-06T16:14:06.717" v="368" actId="20577"/>
          <ac:spMkLst>
            <pc:docMk/>
            <pc:sldMk cId="623169579" sldId="262"/>
            <ac:spMk id="16" creationId="{4970CB94-FB3A-4F30-E85B-70E72659455B}"/>
          </ac:spMkLst>
        </pc:spChg>
        <pc:cxnChg chg="add mod">
          <ac:chgData name="Wanik, Dave" userId="812b151d-7f0f-4e1c-bebd-56eed4bff2bb" providerId="ADAL" clId="{99DDB860-256D-438D-B5C7-D5639BEAEC1C}" dt="2022-06-06T16:21:58.078" v="460" actId="1076"/>
          <ac:cxnSpMkLst>
            <pc:docMk/>
            <pc:sldMk cId="623169579" sldId="262"/>
            <ac:cxnSpMk id="17" creationId="{19B16852-E308-75C9-15DE-36916352F1E7}"/>
          </ac:cxnSpMkLst>
        </pc:cxnChg>
        <pc:cxnChg chg="add mod">
          <ac:chgData name="Wanik, Dave" userId="812b151d-7f0f-4e1c-bebd-56eed4bff2bb" providerId="ADAL" clId="{99DDB860-256D-438D-B5C7-D5639BEAEC1C}" dt="2022-06-06T16:22:16.675" v="463" actId="14100"/>
          <ac:cxnSpMkLst>
            <pc:docMk/>
            <pc:sldMk cId="623169579" sldId="262"/>
            <ac:cxnSpMk id="18" creationId="{8B1EEF46-03DA-FE8C-634A-DC52AFF6B499}"/>
          </ac:cxnSpMkLst>
        </pc:cxnChg>
        <pc:cxnChg chg="add mod">
          <ac:chgData name="Wanik, Dave" userId="812b151d-7f0f-4e1c-bebd-56eed4bff2bb" providerId="ADAL" clId="{99DDB860-256D-438D-B5C7-D5639BEAEC1C}" dt="2022-06-06T16:22:30.511" v="466" actId="14100"/>
          <ac:cxnSpMkLst>
            <pc:docMk/>
            <pc:sldMk cId="623169579" sldId="262"/>
            <ac:cxnSpMk id="19" creationId="{73871240-82CB-4930-B1FB-5B8F50600E61}"/>
          </ac:cxnSpMkLst>
        </pc:cxnChg>
      </pc:sldChg>
      <pc:sldChg chg="addSp modSp add mod">
        <pc:chgData name="Wanik, Dave" userId="812b151d-7f0f-4e1c-bebd-56eed4bff2bb" providerId="ADAL" clId="{99DDB860-256D-438D-B5C7-D5639BEAEC1C}" dt="2022-06-06T16:23:11.264" v="475" actId="14100"/>
        <pc:sldMkLst>
          <pc:docMk/>
          <pc:sldMk cId="1548991034" sldId="263"/>
        </pc:sldMkLst>
        <pc:spChg chg="mod">
          <ac:chgData name="Wanik, Dave" userId="812b151d-7f0f-4e1c-bebd-56eed4bff2bb" providerId="ADAL" clId="{99DDB860-256D-438D-B5C7-D5639BEAEC1C}" dt="2022-06-06T16:17:38.841" v="401" actId="1035"/>
          <ac:spMkLst>
            <pc:docMk/>
            <pc:sldMk cId="1548991034" sldId="263"/>
            <ac:spMk id="10" creationId="{D4CEDA5B-7F05-41BF-1A51-65511C4A35EF}"/>
          </ac:spMkLst>
        </pc:spChg>
        <pc:spChg chg="mod">
          <ac:chgData name="Wanik, Dave" userId="812b151d-7f0f-4e1c-bebd-56eed4bff2bb" providerId="ADAL" clId="{99DDB860-256D-438D-B5C7-D5639BEAEC1C}" dt="2022-06-06T16:17:33.316" v="394" actId="1076"/>
          <ac:spMkLst>
            <pc:docMk/>
            <pc:sldMk cId="1548991034" sldId="263"/>
            <ac:spMk id="12" creationId="{9FA6DB44-4A98-DED5-BC49-F926C44C04D3}"/>
          </ac:spMkLst>
        </pc:spChg>
        <pc:spChg chg="mod">
          <ac:chgData name="Wanik, Dave" userId="812b151d-7f0f-4e1c-bebd-56eed4bff2bb" providerId="ADAL" clId="{99DDB860-256D-438D-B5C7-D5639BEAEC1C}" dt="2022-06-06T16:17:26.617" v="393" actId="1076"/>
          <ac:spMkLst>
            <pc:docMk/>
            <pc:sldMk cId="1548991034" sldId="263"/>
            <ac:spMk id="13" creationId="{5B5673D0-ADA1-2D8D-160B-D89296F3009D}"/>
          </ac:spMkLst>
        </pc:spChg>
        <pc:spChg chg="add mod">
          <ac:chgData name="Wanik, Dave" userId="812b151d-7f0f-4e1c-bebd-56eed4bff2bb" providerId="ADAL" clId="{99DDB860-256D-438D-B5C7-D5639BEAEC1C}" dt="2022-06-06T16:18:07.078" v="409" actId="20577"/>
          <ac:spMkLst>
            <pc:docMk/>
            <pc:sldMk cId="1548991034" sldId="263"/>
            <ac:spMk id="17" creationId="{CE6E9F37-CEE1-B192-8CE4-1788693DDB8C}"/>
          </ac:spMkLst>
        </pc:spChg>
        <pc:cxnChg chg="add mod">
          <ac:chgData name="Wanik, Dave" userId="812b151d-7f0f-4e1c-bebd-56eed4bff2bb" providerId="ADAL" clId="{99DDB860-256D-438D-B5C7-D5639BEAEC1C}" dt="2022-06-06T16:22:50.503" v="469" actId="14100"/>
          <ac:cxnSpMkLst>
            <pc:docMk/>
            <pc:sldMk cId="1548991034" sldId="263"/>
            <ac:cxnSpMk id="18" creationId="{19EBDB11-B0CA-2B19-2275-317BE575CC59}"/>
          </ac:cxnSpMkLst>
        </pc:cxnChg>
        <pc:cxnChg chg="add mod">
          <ac:chgData name="Wanik, Dave" userId="812b151d-7f0f-4e1c-bebd-56eed4bff2bb" providerId="ADAL" clId="{99DDB860-256D-438D-B5C7-D5639BEAEC1C}" dt="2022-06-06T16:23:02.108" v="472" actId="14100"/>
          <ac:cxnSpMkLst>
            <pc:docMk/>
            <pc:sldMk cId="1548991034" sldId="263"/>
            <ac:cxnSpMk id="19" creationId="{328C0BF4-62CA-A27F-2CC9-23B385AF3311}"/>
          </ac:cxnSpMkLst>
        </pc:cxnChg>
        <pc:cxnChg chg="add mod">
          <ac:chgData name="Wanik, Dave" userId="812b151d-7f0f-4e1c-bebd-56eed4bff2bb" providerId="ADAL" clId="{99DDB860-256D-438D-B5C7-D5639BEAEC1C}" dt="2022-06-06T16:23:11.264" v="475" actId="14100"/>
          <ac:cxnSpMkLst>
            <pc:docMk/>
            <pc:sldMk cId="1548991034" sldId="263"/>
            <ac:cxnSpMk id="20" creationId="{A03A203C-7C93-84A7-6ACB-A02576768688}"/>
          </ac:cxnSpMkLst>
        </pc:cxnChg>
      </pc:sldChg>
      <pc:sldChg chg="addSp modSp add mod">
        <pc:chgData name="Wanik, Dave" userId="812b151d-7f0f-4e1c-bebd-56eed4bff2bb" providerId="ADAL" clId="{99DDB860-256D-438D-B5C7-D5639BEAEC1C}" dt="2022-06-06T16:23:45.984" v="484" actId="14100"/>
        <pc:sldMkLst>
          <pc:docMk/>
          <pc:sldMk cId="1703672923" sldId="264"/>
        </pc:sldMkLst>
        <pc:spChg chg="mod">
          <ac:chgData name="Wanik, Dave" userId="812b151d-7f0f-4e1c-bebd-56eed4bff2bb" providerId="ADAL" clId="{99DDB860-256D-438D-B5C7-D5639BEAEC1C}" dt="2022-06-06T16:20:13.587" v="440" actId="20577"/>
          <ac:spMkLst>
            <pc:docMk/>
            <pc:sldMk cId="1703672923" sldId="264"/>
            <ac:spMk id="10" creationId="{D4CEDA5B-7F05-41BF-1A51-65511C4A35EF}"/>
          </ac:spMkLst>
        </pc:spChg>
        <pc:spChg chg="mod">
          <ac:chgData name="Wanik, Dave" userId="812b151d-7f0f-4e1c-bebd-56eed4bff2bb" providerId="ADAL" clId="{99DDB860-256D-438D-B5C7-D5639BEAEC1C}" dt="2022-06-06T16:20:23.930" v="449" actId="20577"/>
          <ac:spMkLst>
            <pc:docMk/>
            <pc:sldMk cId="1703672923" sldId="264"/>
            <ac:spMk id="12" creationId="{9FA6DB44-4A98-DED5-BC49-F926C44C04D3}"/>
          </ac:spMkLst>
        </pc:spChg>
        <pc:spChg chg="mod">
          <ac:chgData name="Wanik, Dave" userId="812b151d-7f0f-4e1c-bebd-56eed4bff2bb" providerId="ADAL" clId="{99DDB860-256D-438D-B5C7-D5639BEAEC1C}" dt="2022-06-06T16:20:00.428" v="436" actId="20577"/>
          <ac:spMkLst>
            <pc:docMk/>
            <pc:sldMk cId="1703672923" sldId="264"/>
            <ac:spMk id="13" creationId="{5B5673D0-ADA1-2D8D-160B-D89296F3009D}"/>
          </ac:spMkLst>
        </pc:spChg>
        <pc:spChg chg="add mod">
          <ac:chgData name="Wanik, Dave" userId="812b151d-7f0f-4e1c-bebd-56eed4bff2bb" providerId="ADAL" clId="{99DDB860-256D-438D-B5C7-D5639BEAEC1C}" dt="2022-06-06T16:19:35.219" v="431" actId="20577"/>
          <ac:spMkLst>
            <pc:docMk/>
            <pc:sldMk cId="1703672923" sldId="264"/>
            <ac:spMk id="18" creationId="{5D095B41-D3D4-16DB-C710-DF42D663B08E}"/>
          </ac:spMkLst>
        </pc:spChg>
        <pc:picChg chg="mod">
          <ac:chgData name="Wanik, Dave" userId="812b151d-7f0f-4e1c-bebd-56eed4bff2bb" providerId="ADAL" clId="{99DDB860-256D-438D-B5C7-D5639BEAEC1C}" dt="2022-06-06T16:18:43.713" v="415" actId="1076"/>
          <ac:picMkLst>
            <pc:docMk/>
            <pc:sldMk cId="1703672923" sldId="264"/>
            <ac:picMk id="5" creationId="{51DB1838-DBC7-FE52-D0A9-FA4FBAAF4C2D}"/>
          </ac:picMkLst>
        </pc:picChg>
        <pc:cxnChg chg="add mod">
          <ac:chgData name="Wanik, Dave" userId="812b151d-7f0f-4e1c-bebd-56eed4bff2bb" providerId="ADAL" clId="{99DDB860-256D-438D-B5C7-D5639BEAEC1C}" dt="2022-06-06T16:23:23.828" v="478" actId="14100"/>
          <ac:cxnSpMkLst>
            <pc:docMk/>
            <pc:sldMk cId="1703672923" sldId="264"/>
            <ac:cxnSpMk id="19" creationId="{94E388FB-265B-0DA2-5770-C7C16F63AA43}"/>
          </ac:cxnSpMkLst>
        </pc:cxnChg>
        <pc:cxnChg chg="add mod">
          <ac:chgData name="Wanik, Dave" userId="812b151d-7f0f-4e1c-bebd-56eed4bff2bb" providerId="ADAL" clId="{99DDB860-256D-438D-B5C7-D5639BEAEC1C}" dt="2022-06-06T16:23:37.064" v="481" actId="14100"/>
          <ac:cxnSpMkLst>
            <pc:docMk/>
            <pc:sldMk cId="1703672923" sldId="264"/>
            <ac:cxnSpMk id="20" creationId="{980345A9-8941-BB55-F8E9-A02C81B7B747}"/>
          </ac:cxnSpMkLst>
        </pc:cxnChg>
        <pc:cxnChg chg="add mod">
          <ac:chgData name="Wanik, Dave" userId="812b151d-7f0f-4e1c-bebd-56eed4bff2bb" providerId="ADAL" clId="{99DDB860-256D-438D-B5C7-D5639BEAEC1C}" dt="2022-06-06T16:23:45.984" v="484" actId="14100"/>
          <ac:cxnSpMkLst>
            <pc:docMk/>
            <pc:sldMk cId="1703672923" sldId="264"/>
            <ac:cxnSpMk id="21" creationId="{15F6DE44-DD4E-6D5A-645B-7229C9C678D2}"/>
          </ac:cxnSpMkLst>
        </pc:cxnChg>
      </pc:sldChg>
      <pc:sldChg chg="addSp delSp modSp add mod">
        <pc:chgData name="Wanik, Dave" userId="812b151d-7f0f-4e1c-bebd-56eed4bff2bb" providerId="ADAL" clId="{99DDB860-256D-438D-B5C7-D5639BEAEC1C}" dt="2022-06-06T16:26:42.176" v="561"/>
        <pc:sldMkLst>
          <pc:docMk/>
          <pc:sldMk cId="2200311804" sldId="265"/>
        </pc:sldMkLst>
        <pc:spChg chg="mod">
          <ac:chgData name="Wanik, Dave" userId="812b151d-7f0f-4e1c-bebd-56eed4bff2bb" providerId="ADAL" clId="{99DDB860-256D-438D-B5C7-D5639BEAEC1C}" dt="2022-06-06T16:24:16.209" v="495" actId="20577"/>
          <ac:spMkLst>
            <pc:docMk/>
            <pc:sldMk cId="2200311804" sldId="265"/>
            <ac:spMk id="7" creationId="{DF3A73BA-6C79-39BC-DF8C-1D807E924FB9}"/>
          </ac:spMkLst>
        </pc:spChg>
        <pc:spChg chg="del">
          <ac:chgData name="Wanik, Dave" userId="812b151d-7f0f-4e1c-bebd-56eed4bff2bb" providerId="ADAL" clId="{99DDB860-256D-438D-B5C7-D5639BEAEC1C}" dt="2022-06-06T16:24:37.509" v="526" actId="478"/>
          <ac:spMkLst>
            <pc:docMk/>
            <pc:sldMk cId="2200311804" sldId="265"/>
            <ac:spMk id="10" creationId="{D4CEDA5B-7F05-41BF-1A51-65511C4A35EF}"/>
          </ac:spMkLst>
        </pc:spChg>
        <pc:spChg chg="del mod">
          <ac:chgData name="Wanik, Dave" userId="812b151d-7f0f-4e1c-bebd-56eed4bff2bb" providerId="ADAL" clId="{99DDB860-256D-438D-B5C7-D5639BEAEC1C}" dt="2022-06-06T16:24:43.331" v="528" actId="478"/>
          <ac:spMkLst>
            <pc:docMk/>
            <pc:sldMk cId="2200311804" sldId="265"/>
            <ac:spMk id="12" creationId="{9FA6DB44-4A98-DED5-BC49-F926C44C04D3}"/>
          </ac:spMkLst>
        </pc:spChg>
        <pc:spChg chg="del">
          <ac:chgData name="Wanik, Dave" userId="812b151d-7f0f-4e1c-bebd-56eed4bff2bb" providerId="ADAL" clId="{99DDB860-256D-438D-B5C7-D5639BEAEC1C}" dt="2022-06-06T16:24:39.674" v="527" actId="478"/>
          <ac:spMkLst>
            <pc:docMk/>
            <pc:sldMk cId="2200311804" sldId="265"/>
            <ac:spMk id="13" creationId="{5B5673D0-ADA1-2D8D-160B-D89296F3009D}"/>
          </ac:spMkLst>
        </pc:spChg>
        <pc:spChg chg="mod">
          <ac:chgData name="Wanik, Dave" userId="812b151d-7f0f-4e1c-bebd-56eed4bff2bb" providerId="ADAL" clId="{99DDB860-256D-438D-B5C7-D5639BEAEC1C}" dt="2022-06-06T16:25:49.824" v="549" actId="1076"/>
          <ac:spMkLst>
            <pc:docMk/>
            <pc:sldMk cId="2200311804" sldId="265"/>
            <ac:spMk id="15" creationId="{29FF26CF-D1CD-313C-467F-CF0D17617125}"/>
          </ac:spMkLst>
        </pc:spChg>
        <pc:spChg chg="add mod">
          <ac:chgData name="Wanik, Dave" userId="812b151d-7f0f-4e1c-bebd-56eed4bff2bb" providerId="ADAL" clId="{99DDB860-256D-438D-B5C7-D5639BEAEC1C}" dt="2022-06-06T16:26:42.176" v="561"/>
          <ac:spMkLst>
            <pc:docMk/>
            <pc:sldMk cId="2200311804" sldId="265"/>
            <ac:spMk id="22" creationId="{DD21FAC9-C2A1-9699-081F-20270EB4E52C}"/>
          </ac:spMkLst>
        </pc:spChg>
        <pc:cxnChg chg="del">
          <ac:chgData name="Wanik, Dave" userId="812b151d-7f0f-4e1c-bebd-56eed4bff2bb" providerId="ADAL" clId="{99DDB860-256D-438D-B5C7-D5639BEAEC1C}" dt="2022-06-06T16:24:29.708" v="522" actId="478"/>
          <ac:cxnSpMkLst>
            <pc:docMk/>
            <pc:sldMk cId="2200311804" sldId="265"/>
            <ac:cxnSpMk id="19" creationId="{94E388FB-265B-0DA2-5770-C7C16F63AA43}"/>
          </ac:cxnSpMkLst>
        </pc:cxnChg>
        <pc:cxnChg chg="del">
          <ac:chgData name="Wanik, Dave" userId="812b151d-7f0f-4e1c-bebd-56eed4bff2bb" providerId="ADAL" clId="{99DDB860-256D-438D-B5C7-D5639BEAEC1C}" dt="2022-06-06T16:24:31.667" v="523" actId="478"/>
          <ac:cxnSpMkLst>
            <pc:docMk/>
            <pc:sldMk cId="2200311804" sldId="265"/>
            <ac:cxnSpMk id="20" creationId="{980345A9-8941-BB55-F8E9-A02C81B7B747}"/>
          </ac:cxnSpMkLst>
        </pc:cxnChg>
        <pc:cxnChg chg="del">
          <ac:chgData name="Wanik, Dave" userId="812b151d-7f0f-4e1c-bebd-56eed4bff2bb" providerId="ADAL" clId="{99DDB860-256D-438D-B5C7-D5639BEAEC1C}" dt="2022-06-06T16:24:33.403" v="524" actId="478"/>
          <ac:cxnSpMkLst>
            <pc:docMk/>
            <pc:sldMk cId="2200311804" sldId="265"/>
            <ac:cxnSpMk id="21" creationId="{15F6DE44-DD4E-6D5A-645B-7229C9C678D2}"/>
          </ac:cxnSpMkLst>
        </pc:cxnChg>
      </pc:sldChg>
      <pc:sldChg chg="addSp modSp add mod">
        <pc:chgData name="Wanik, Dave" userId="812b151d-7f0f-4e1c-bebd-56eed4bff2bb" providerId="ADAL" clId="{99DDB860-256D-438D-B5C7-D5639BEAEC1C}" dt="2022-06-06T17:32:36.805" v="627" actId="14100"/>
        <pc:sldMkLst>
          <pc:docMk/>
          <pc:sldMk cId="2044745729" sldId="266"/>
        </pc:sldMkLst>
        <pc:spChg chg="add mod">
          <ac:chgData name="Wanik, Dave" userId="812b151d-7f0f-4e1c-bebd-56eed4bff2bb" providerId="ADAL" clId="{99DDB860-256D-438D-B5C7-D5639BEAEC1C}" dt="2022-06-06T16:26:38.575" v="560" actId="1582"/>
          <ac:spMkLst>
            <pc:docMk/>
            <pc:sldMk cId="2044745729" sldId="266"/>
            <ac:spMk id="2" creationId="{9540CCDC-362B-0AA9-F5EA-6B99421578A4}"/>
          </ac:spMkLst>
        </pc:spChg>
        <pc:spChg chg="add mod">
          <ac:chgData name="Wanik, Dave" userId="812b151d-7f0f-4e1c-bebd-56eed4bff2bb" providerId="ADAL" clId="{99DDB860-256D-438D-B5C7-D5639BEAEC1C}" dt="2022-06-06T17:32:36.805" v="627" actId="14100"/>
          <ac:spMkLst>
            <pc:docMk/>
            <pc:sldMk cId="2044745729" sldId="266"/>
            <ac:spMk id="10" creationId="{3D403424-8374-3939-D3B2-17AEC6F092F3}"/>
          </ac:spMkLst>
        </pc:spChg>
        <pc:spChg chg="mod">
          <ac:chgData name="Wanik, Dave" userId="812b151d-7f0f-4e1c-bebd-56eed4bff2bb" providerId="ADAL" clId="{99DDB860-256D-438D-B5C7-D5639BEAEC1C}" dt="2022-06-06T16:25:10.637" v="543" actId="20577"/>
          <ac:spMkLst>
            <pc:docMk/>
            <pc:sldMk cId="2044745729" sldId="266"/>
            <ac:spMk id="14" creationId="{E2625EBB-5756-9412-8ECD-776D532F5990}"/>
          </ac:spMkLst>
        </pc:spChg>
        <pc:spChg chg="mod">
          <ac:chgData name="Wanik, Dave" userId="812b151d-7f0f-4e1c-bebd-56eed4bff2bb" providerId="ADAL" clId="{99DDB860-256D-438D-B5C7-D5639BEAEC1C}" dt="2022-06-06T16:25:56.902" v="555" actId="1036"/>
          <ac:spMkLst>
            <pc:docMk/>
            <pc:sldMk cId="2044745729" sldId="266"/>
            <ac:spMk id="15" creationId="{29FF26CF-D1CD-313C-467F-CF0D17617125}"/>
          </ac:spMkLst>
        </pc:spChg>
        <pc:spChg chg="mod">
          <ac:chgData name="Wanik, Dave" userId="812b151d-7f0f-4e1c-bebd-56eed4bff2bb" providerId="ADAL" clId="{99DDB860-256D-438D-B5C7-D5639BEAEC1C}" dt="2022-06-06T16:25:14.812" v="544" actId="20577"/>
          <ac:spMkLst>
            <pc:docMk/>
            <pc:sldMk cId="2044745729" sldId="266"/>
            <ac:spMk id="17" creationId="{CE6E9F37-CEE1-B192-8CE4-1788693DDB8C}"/>
          </ac:spMkLst>
        </pc:spChg>
        <pc:spChg chg="mod">
          <ac:chgData name="Wanik, Dave" userId="812b151d-7f0f-4e1c-bebd-56eed4bff2bb" providerId="ADAL" clId="{99DDB860-256D-438D-B5C7-D5639BEAEC1C}" dt="2022-06-06T16:25:18.507" v="545" actId="20577"/>
          <ac:spMkLst>
            <pc:docMk/>
            <pc:sldMk cId="2044745729" sldId="266"/>
            <ac:spMk id="18" creationId="{5D095B41-D3D4-16DB-C710-DF42D663B08E}"/>
          </ac:spMkLst>
        </pc:spChg>
        <pc:picChg chg="mod">
          <ac:chgData name="Wanik, Dave" userId="812b151d-7f0f-4e1c-bebd-56eed4bff2bb" providerId="ADAL" clId="{99DDB860-256D-438D-B5C7-D5639BEAEC1C}" dt="2022-06-06T16:25:39.898" v="547" actId="1076"/>
          <ac:picMkLst>
            <pc:docMk/>
            <pc:sldMk cId="2044745729" sldId="266"/>
            <ac:picMk id="5" creationId="{51DB1838-DBC7-FE52-D0A9-FA4FBAAF4C2D}"/>
          </ac:picMkLst>
        </pc:picChg>
        <pc:cxnChg chg="add mod">
          <ac:chgData name="Wanik, Dave" userId="812b151d-7f0f-4e1c-bebd-56eed4bff2bb" providerId="ADAL" clId="{99DDB860-256D-438D-B5C7-D5639BEAEC1C}" dt="2022-06-06T16:26:58.346" v="563" actId="1582"/>
          <ac:cxnSpMkLst>
            <pc:docMk/>
            <pc:sldMk cId="2044745729" sldId="266"/>
            <ac:cxnSpMk id="4" creationId="{F15BAD6E-8D47-B92C-754E-E30B6C9C4D9B}"/>
          </ac:cxnSpMkLst>
        </pc:cxnChg>
      </pc:sldChg>
      <pc:sldChg chg="addSp delSp modSp add mod">
        <pc:chgData name="Wanik, Dave" userId="812b151d-7f0f-4e1c-bebd-56eed4bff2bb" providerId="ADAL" clId="{99DDB860-256D-438D-B5C7-D5639BEAEC1C}" dt="2022-06-07T16:11:25.686" v="823" actId="1076"/>
        <pc:sldMkLst>
          <pc:docMk/>
          <pc:sldMk cId="3277180835" sldId="267"/>
        </pc:sldMkLst>
        <pc:spChg chg="del">
          <ac:chgData name="Wanik, Dave" userId="812b151d-7f0f-4e1c-bebd-56eed4bff2bb" providerId="ADAL" clId="{99DDB860-256D-438D-B5C7-D5639BEAEC1C}" dt="2022-06-07T16:00:21.055" v="651" actId="478"/>
          <ac:spMkLst>
            <pc:docMk/>
            <pc:sldMk cId="3277180835" sldId="267"/>
            <ac:spMk id="2" creationId="{9540CCDC-362B-0AA9-F5EA-6B99421578A4}"/>
          </ac:spMkLst>
        </pc:spChg>
        <pc:spChg chg="mod">
          <ac:chgData name="Wanik, Dave" userId="812b151d-7f0f-4e1c-bebd-56eed4bff2bb" providerId="ADAL" clId="{99DDB860-256D-438D-B5C7-D5639BEAEC1C}" dt="2022-06-07T15:32:43.819" v="649" actId="20577"/>
          <ac:spMkLst>
            <pc:docMk/>
            <pc:sldMk cId="3277180835" sldId="267"/>
            <ac:spMk id="7" creationId="{DF3A73BA-6C79-39BC-DF8C-1D807E924FB9}"/>
          </ac:spMkLst>
        </pc:spChg>
        <pc:spChg chg="del">
          <ac:chgData name="Wanik, Dave" userId="812b151d-7f0f-4e1c-bebd-56eed4bff2bb" providerId="ADAL" clId="{99DDB860-256D-438D-B5C7-D5639BEAEC1C}" dt="2022-06-07T16:00:25.273" v="652" actId="478"/>
          <ac:spMkLst>
            <pc:docMk/>
            <pc:sldMk cId="3277180835" sldId="267"/>
            <ac:spMk id="10" creationId="{3D403424-8374-3939-D3B2-17AEC6F092F3}"/>
          </ac:spMkLst>
        </pc:spChg>
        <pc:spChg chg="add mod">
          <ac:chgData name="Wanik, Dave" userId="812b151d-7f0f-4e1c-bebd-56eed4bff2bb" providerId="ADAL" clId="{99DDB860-256D-438D-B5C7-D5639BEAEC1C}" dt="2022-06-07T16:01:41.075" v="665" actId="1076"/>
          <ac:spMkLst>
            <pc:docMk/>
            <pc:sldMk cId="3277180835" sldId="267"/>
            <ac:spMk id="12" creationId="{C4E9BB1A-8196-E261-B789-C848A2564F15}"/>
          </ac:spMkLst>
        </pc:spChg>
        <pc:spChg chg="del">
          <ac:chgData name="Wanik, Dave" userId="812b151d-7f0f-4e1c-bebd-56eed4bff2bb" providerId="ADAL" clId="{99DDB860-256D-438D-B5C7-D5639BEAEC1C}" dt="2022-06-07T16:00:29.919" v="653" actId="478"/>
          <ac:spMkLst>
            <pc:docMk/>
            <pc:sldMk cId="3277180835" sldId="267"/>
            <ac:spMk id="15" creationId="{29FF26CF-D1CD-313C-467F-CF0D17617125}"/>
          </ac:spMkLst>
        </pc:spChg>
        <pc:spChg chg="add mod">
          <ac:chgData name="Wanik, Dave" userId="812b151d-7f0f-4e1c-bebd-56eed4bff2bb" providerId="ADAL" clId="{99DDB860-256D-438D-B5C7-D5639BEAEC1C}" dt="2022-06-07T16:02:11.939" v="677" actId="1076"/>
          <ac:spMkLst>
            <pc:docMk/>
            <pc:sldMk cId="3277180835" sldId="267"/>
            <ac:spMk id="19" creationId="{183FD818-803F-76C8-6026-2DA26042A23E}"/>
          </ac:spMkLst>
        </pc:spChg>
        <pc:spChg chg="add mod">
          <ac:chgData name="Wanik, Dave" userId="812b151d-7f0f-4e1c-bebd-56eed4bff2bb" providerId="ADAL" clId="{99DDB860-256D-438D-B5C7-D5639BEAEC1C}" dt="2022-06-07T16:02:34.920" v="686" actId="1076"/>
          <ac:spMkLst>
            <pc:docMk/>
            <pc:sldMk cId="3277180835" sldId="267"/>
            <ac:spMk id="20" creationId="{8EA4A7C5-643D-B0A3-A2F8-101D7B097B81}"/>
          </ac:spMkLst>
        </pc:spChg>
        <pc:spChg chg="add mod">
          <ac:chgData name="Wanik, Dave" userId="812b151d-7f0f-4e1c-bebd-56eed4bff2bb" providerId="ADAL" clId="{99DDB860-256D-438D-B5C7-D5639BEAEC1C}" dt="2022-06-07T16:07:24.052" v="705" actId="1076"/>
          <ac:spMkLst>
            <pc:docMk/>
            <pc:sldMk cId="3277180835" sldId="267"/>
            <ac:spMk id="21" creationId="{FAD1A8A9-3202-DA0E-B0BF-25732469F3AA}"/>
          </ac:spMkLst>
        </pc:spChg>
        <pc:spChg chg="add mod">
          <ac:chgData name="Wanik, Dave" userId="812b151d-7f0f-4e1c-bebd-56eed4bff2bb" providerId="ADAL" clId="{99DDB860-256D-438D-B5C7-D5639BEAEC1C}" dt="2022-06-07T16:05:47.572" v="702" actId="20577"/>
          <ac:spMkLst>
            <pc:docMk/>
            <pc:sldMk cId="3277180835" sldId="267"/>
            <ac:spMk id="22" creationId="{9EED3FAF-1608-FE82-0F5E-CA2E77E0D1C6}"/>
          </ac:spMkLst>
        </pc:spChg>
        <pc:spChg chg="add mod">
          <ac:chgData name="Wanik, Dave" userId="812b151d-7f0f-4e1c-bebd-56eed4bff2bb" providerId="ADAL" clId="{99DDB860-256D-438D-B5C7-D5639BEAEC1C}" dt="2022-06-07T16:11:25.686" v="823" actId="1076"/>
          <ac:spMkLst>
            <pc:docMk/>
            <pc:sldMk cId="3277180835" sldId="267"/>
            <ac:spMk id="32" creationId="{C78697E5-DBAD-6F87-56D4-210437C25565}"/>
          </ac:spMkLst>
        </pc:spChg>
        <pc:picChg chg="mod">
          <ac:chgData name="Wanik, Dave" userId="812b151d-7f0f-4e1c-bebd-56eed4bff2bb" providerId="ADAL" clId="{99DDB860-256D-438D-B5C7-D5639BEAEC1C}" dt="2022-06-07T16:07:33.149" v="706" actId="1076"/>
          <ac:picMkLst>
            <pc:docMk/>
            <pc:sldMk cId="3277180835" sldId="267"/>
            <ac:picMk id="5" creationId="{51DB1838-DBC7-FE52-D0A9-FA4FBAAF4C2D}"/>
          </ac:picMkLst>
        </pc:picChg>
        <pc:picChg chg="add del mod">
          <ac:chgData name="Wanik, Dave" userId="812b151d-7f0f-4e1c-bebd-56eed4bff2bb" providerId="ADAL" clId="{99DDB860-256D-438D-B5C7-D5639BEAEC1C}" dt="2022-06-07T16:05:54.452" v="703" actId="478"/>
          <ac:picMkLst>
            <pc:docMk/>
            <pc:sldMk cId="3277180835" sldId="267"/>
            <ac:picMk id="11" creationId="{4356C28A-6E3D-5DF8-658F-E8556AF3E181}"/>
          </ac:picMkLst>
        </pc:picChg>
        <pc:cxnChg chg="del">
          <ac:chgData name="Wanik, Dave" userId="812b151d-7f0f-4e1c-bebd-56eed4bff2bb" providerId="ADAL" clId="{99DDB860-256D-438D-B5C7-D5639BEAEC1C}" dt="2022-06-07T16:00:17.468" v="650" actId="478"/>
          <ac:cxnSpMkLst>
            <pc:docMk/>
            <pc:sldMk cId="3277180835" sldId="267"/>
            <ac:cxnSpMk id="4" creationId="{F15BAD6E-8D47-B92C-754E-E30B6C9C4D9B}"/>
          </ac:cxnSpMkLst>
        </pc:cxnChg>
        <pc:cxnChg chg="add mod">
          <ac:chgData name="Wanik, Dave" userId="812b151d-7f0f-4e1c-bebd-56eed4bff2bb" providerId="ADAL" clId="{99DDB860-256D-438D-B5C7-D5639BEAEC1C}" dt="2022-06-07T16:08:55.711" v="722" actId="14100"/>
          <ac:cxnSpMkLst>
            <pc:docMk/>
            <pc:sldMk cId="3277180835" sldId="267"/>
            <ac:cxnSpMk id="23" creationId="{BE7D1B82-7A8D-2C6C-056B-D54F0AD3815F}"/>
          </ac:cxnSpMkLst>
        </pc:cxnChg>
        <pc:cxnChg chg="add mod">
          <ac:chgData name="Wanik, Dave" userId="812b151d-7f0f-4e1c-bebd-56eed4bff2bb" providerId="ADAL" clId="{99DDB860-256D-438D-B5C7-D5639BEAEC1C}" dt="2022-06-07T16:09:05.003" v="725" actId="14100"/>
          <ac:cxnSpMkLst>
            <pc:docMk/>
            <pc:sldMk cId="3277180835" sldId="267"/>
            <ac:cxnSpMk id="26" creationId="{C53443BB-B9C9-D2E0-3127-24C48AA2CF5B}"/>
          </ac:cxnSpMkLst>
        </pc:cxnChg>
        <pc:cxnChg chg="add mod">
          <ac:chgData name="Wanik, Dave" userId="812b151d-7f0f-4e1c-bebd-56eed4bff2bb" providerId="ADAL" clId="{99DDB860-256D-438D-B5C7-D5639BEAEC1C}" dt="2022-06-07T16:09:19.911" v="728" actId="14100"/>
          <ac:cxnSpMkLst>
            <pc:docMk/>
            <pc:sldMk cId="3277180835" sldId="267"/>
            <ac:cxnSpMk id="28" creationId="{4310275B-A37F-2FDB-4D21-33E6A33BD9AF}"/>
          </ac:cxnSpMkLst>
        </pc:cxnChg>
        <pc:cxnChg chg="add mod">
          <ac:chgData name="Wanik, Dave" userId="812b151d-7f0f-4e1c-bebd-56eed4bff2bb" providerId="ADAL" clId="{99DDB860-256D-438D-B5C7-D5639BEAEC1C}" dt="2022-06-07T16:09:35.905" v="731" actId="14100"/>
          <ac:cxnSpMkLst>
            <pc:docMk/>
            <pc:sldMk cId="3277180835" sldId="267"/>
            <ac:cxnSpMk id="30" creationId="{227E304E-604D-3142-C708-9E85FF400609}"/>
          </ac:cxnSpMkLst>
        </pc:cxnChg>
      </pc:sldChg>
      <pc:sldChg chg="addSp delSp modSp add mod">
        <pc:chgData name="Wanik, Dave" userId="812b151d-7f0f-4e1c-bebd-56eed4bff2bb" providerId="ADAL" clId="{99DDB860-256D-438D-B5C7-D5639BEAEC1C}" dt="2022-06-07T16:12:38.498" v="844" actId="20577"/>
        <pc:sldMkLst>
          <pc:docMk/>
          <pc:sldMk cId="2135643209" sldId="268"/>
        </pc:sldMkLst>
        <pc:spChg chg="add mod">
          <ac:chgData name="Wanik, Dave" userId="812b151d-7f0f-4e1c-bebd-56eed4bff2bb" providerId="ADAL" clId="{99DDB860-256D-438D-B5C7-D5639BEAEC1C}" dt="2022-06-07T16:10:23.946" v="744" actId="1076"/>
          <ac:spMkLst>
            <pc:docMk/>
            <pc:sldMk cId="2135643209" sldId="268"/>
            <ac:spMk id="2" creationId="{ADB6C816-FF69-D6B7-2CCD-A8344F574F1E}"/>
          </ac:spMkLst>
        </pc:spChg>
        <pc:spChg chg="del">
          <ac:chgData name="Wanik, Dave" userId="812b151d-7f0f-4e1c-bebd-56eed4bff2bb" providerId="ADAL" clId="{99DDB860-256D-438D-B5C7-D5639BEAEC1C}" dt="2022-06-07T16:10:00.804" v="733" actId="478"/>
          <ac:spMkLst>
            <pc:docMk/>
            <pc:sldMk cId="2135643209" sldId="268"/>
            <ac:spMk id="6" creationId="{18E8F72E-F87D-3581-F590-C0DCF3DAB052}"/>
          </ac:spMkLst>
        </pc:spChg>
        <pc:spChg chg="mod">
          <ac:chgData name="Wanik, Dave" userId="812b151d-7f0f-4e1c-bebd-56eed4bff2bb" providerId="ADAL" clId="{99DDB860-256D-438D-B5C7-D5639BEAEC1C}" dt="2022-06-07T16:12:38.498" v="844" actId="20577"/>
          <ac:spMkLst>
            <pc:docMk/>
            <pc:sldMk cId="2135643209" sldId="268"/>
            <ac:spMk id="7" creationId="{DF3A73BA-6C79-39BC-DF8C-1D807E924FB9}"/>
          </ac:spMkLst>
        </pc:spChg>
        <pc:spChg chg="del">
          <ac:chgData name="Wanik, Dave" userId="812b151d-7f0f-4e1c-bebd-56eed4bff2bb" providerId="ADAL" clId="{99DDB860-256D-438D-B5C7-D5639BEAEC1C}" dt="2022-06-07T16:10:03.325" v="734" actId="478"/>
          <ac:spMkLst>
            <pc:docMk/>
            <pc:sldMk cId="2135643209" sldId="268"/>
            <ac:spMk id="8" creationId="{B7135962-158B-7EAA-020A-8FE8EA443750}"/>
          </ac:spMkLst>
        </pc:spChg>
        <pc:spChg chg="del">
          <ac:chgData name="Wanik, Dave" userId="812b151d-7f0f-4e1c-bebd-56eed4bff2bb" providerId="ADAL" clId="{99DDB860-256D-438D-B5C7-D5639BEAEC1C}" dt="2022-06-07T16:10:05.817" v="735" actId="478"/>
          <ac:spMkLst>
            <pc:docMk/>
            <pc:sldMk cId="2135643209" sldId="268"/>
            <ac:spMk id="9" creationId="{D987491B-414B-836A-3A72-DDAFB6639140}"/>
          </ac:spMkLst>
        </pc:spChg>
        <pc:spChg chg="add mod">
          <ac:chgData name="Wanik, Dave" userId="812b151d-7f0f-4e1c-bebd-56eed4bff2bb" providerId="ADAL" clId="{99DDB860-256D-438D-B5C7-D5639BEAEC1C}" dt="2022-06-07T16:10:43.738" v="750" actId="14100"/>
          <ac:spMkLst>
            <pc:docMk/>
            <pc:sldMk cId="2135643209" sldId="268"/>
            <ac:spMk id="10" creationId="{58F59CF6-89A8-FF94-20F2-D1DB4537E0EF}"/>
          </ac:spMkLst>
        </pc:spChg>
        <pc:spChg chg="add mod">
          <ac:chgData name="Wanik, Dave" userId="812b151d-7f0f-4e1c-bebd-56eed4bff2bb" providerId="ADAL" clId="{99DDB860-256D-438D-B5C7-D5639BEAEC1C}" dt="2022-06-07T16:10:55.294" v="754" actId="20577"/>
          <ac:spMkLst>
            <pc:docMk/>
            <pc:sldMk cId="2135643209" sldId="268"/>
            <ac:spMk id="11" creationId="{97BCD7D4-0721-C454-5231-D3A8B4EC47B6}"/>
          </ac:spMkLst>
        </pc:spChg>
      </pc:sldChg>
      <pc:sldChg chg="addSp modSp new mod modClrScheme chgLayout">
        <pc:chgData name="Wanik, Dave" userId="812b151d-7f0f-4e1c-bebd-56eed4bff2bb" providerId="ADAL" clId="{99DDB860-256D-438D-B5C7-D5639BEAEC1C}" dt="2022-06-07T16:13:35.545" v="936" actId="20577"/>
        <pc:sldMkLst>
          <pc:docMk/>
          <pc:sldMk cId="398587921" sldId="269"/>
        </pc:sldMkLst>
        <pc:spChg chg="add mod">
          <ac:chgData name="Wanik, Dave" userId="812b151d-7f0f-4e1c-bebd-56eed4bff2bb" providerId="ADAL" clId="{99DDB860-256D-438D-B5C7-D5639BEAEC1C}" dt="2022-06-07T16:13:20.643" v="861" actId="20577"/>
          <ac:spMkLst>
            <pc:docMk/>
            <pc:sldMk cId="398587921" sldId="269"/>
            <ac:spMk id="2" creationId="{D8E84CAD-AC84-1692-C897-4B7914980709}"/>
          </ac:spMkLst>
        </pc:spChg>
        <pc:spChg chg="add mod">
          <ac:chgData name="Wanik, Dave" userId="812b151d-7f0f-4e1c-bebd-56eed4bff2bb" providerId="ADAL" clId="{99DDB860-256D-438D-B5C7-D5639BEAEC1C}" dt="2022-06-07T16:13:35.545" v="936" actId="20577"/>
          <ac:spMkLst>
            <pc:docMk/>
            <pc:sldMk cId="398587921" sldId="269"/>
            <ac:spMk id="3" creationId="{5E2D0C3E-BC47-A967-840D-2DF2F29A4CEE}"/>
          </ac:spMkLst>
        </pc:spChg>
      </pc:sldChg>
      <pc:sldChg chg="addSp delSp modSp add mod">
        <pc:chgData name="Wanik, Dave" userId="812b151d-7f0f-4e1c-bebd-56eed4bff2bb" providerId="ADAL" clId="{99DDB860-256D-438D-B5C7-D5639BEAEC1C}" dt="2022-06-07T16:30:53.390" v="1669" actId="1036"/>
        <pc:sldMkLst>
          <pc:docMk/>
          <pc:sldMk cId="2183636652" sldId="270"/>
        </pc:sldMkLst>
        <pc:spChg chg="add del mod">
          <ac:chgData name="Wanik, Dave" userId="812b151d-7f0f-4e1c-bebd-56eed4bff2bb" providerId="ADAL" clId="{99DDB860-256D-438D-B5C7-D5639BEAEC1C}" dt="2022-06-07T16:19:20.760" v="980" actId="478"/>
          <ac:spMkLst>
            <pc:docMk/>
            <pc:sldMk cId="2183636652" sldId="270"/>
            <ac:spMk id="2" creationId="{C44C5ED8-B522-3698-DD80-B915FBABE6EB}"/>
          </ac:spMkLst>
        </pc:spChg>
        <pc:spChg chg="mod">
          <ac:chgData name="Wanik, Dave" userId="812b151d-7f0f-4e1c-bebd-56eed4bff2bb" providerId="ADAL" clId="{99DDB860-256D-438D-B5C7-D5639BEAEC1C}" dt="2022-06-07T16:30:48.658" v="1666" actId="1037"/>
          <ac:spMkLst>
            <pc:docMk/>
            <pc:sldMk cId="2183636652" sldId="270"/>
            <ac:spMk id="7" creationId="{DF3A73BA-6C79-39BC-DF8C-1D807E924FB9}"/>
          </ac:spMkLst>
        </pc:spChg>
        <pc:spChg chg="add mod">
          <ac:chgData name="Wanik, Dave" userId="812b151d-7f0f-4e1c-bebd-56eed4bff2bb" providerId="ADAL" clId="{99DDB860-256D-438D-B5C7-D5639BEAEC1C}" dt="2022-06-07T16:30:53.390" v="1669" actId="1036"/>
          <ac:spMkLst>
            <pc:docMk/>
            <pc:sldMk cId="2183636652" sldId="270"/>
            <ac:spMk id="11" creationId="{B8A21C2F-B4DC-9A0E-9A4F-406AEEA9CC2A}"/>
          </ac:spMkLst>
        </pc:spChg>
        <pc:spChg chg="add del">
          <ac:chgData name="Wanik, Dave" userId="812b151d-7f0f-4e1c-bebd-56eed4bff2bb" providerId="ADAL" clId="{99DDB860-256D-438D-B5C7-D5639BEAEC1C}" dt="2022-06-07T16:19:02.626" v="969" actId="478"/>
          <ac:spMkLst>
            <pc:docMk/>
            <pc:sldMk cId="2183636652" sldId="270"/>
            <ac:spMk id="12" creationId="{C4E9BB1A-8196-E261-B789-C848A2564F15}"/>
          </ac:spMkLst>
        </pc:spChg>
        <pc:spChg chg="add mod">
          <ac:chgData name="Wanik, Dave" userId="812b151d-7f0f-4e1c-bebd-56eed4bff2bb" providerId="ADAL" clId="{99DDB860-256D-438D-B5C7-D5639BEAEC1C}" dt="2022-06-07T16:26:09.812" v="1371" actId="1037"/>
          <ac:spMkLst>
            <pc:docMk/>
            <pc:sldMk cId="2183636652" sldId="270"/>
            <ac:spMk id="24" creationId="{3F3FF309-3DEE-4BDC-877E-0867BA553CBE}"/>
          </ac:spMkLst>
        </pc:spChg>
        <pc:spChg chg="add mod">
          <ac:chgData name="Wanik, Dave" userId="812b151d-7f0f-4e1c-bebd-56eed4bff2bb" providerId="ADAL" clId="{99DDB860-256D-438D-B5C7-D5639BEAEC1C}" dt="2022-06-07T16:25:55.787" v="1353" actId="1036"/>
          <ac:spMkLst>
            <pc:docMk/>
            <pc:sldMk cId="2183636652" sldId="270"/>
            <ac:spMk id="25" creationId="{3648B254-558E-7953-DA85-3EC5BCEB3753}"/>
          </ac:spMkLst>
        </pc:spChg>
        <pc:spChg chg="add mod">
          <ac:chgData name="Wanik, Dave" userId="812b151d-7f0f-4e1c-bebd-56eed4bff2bb" providerId="ADAL" clId="{99DDB860-256D-438D-B5C7-D5639BEAEC1C}" dt="2022-06-07T16:25:55.787" v="1353" actId="1036"/>
          <ac:spMkLst>
            <pc:docMk/>
            <pc:sldMk cId="2183636652" sldId="270"/>
            <ac:spMk id="27" creationId="{18E12C65-789C-CE1B-FEB3-9B19AFE0B4F1}"/>
          </ac:spMkLst>
        </pc:spChg>
        <pc:spChg chg="del">
          <ac:chgData name="Wanik, Dave" userId="812b151d-7f0f-4e1c-bebd-56eed4bff2bb" providerId="ADAL" clId="{99DDB860-256D-438D-B5C7-D5639BEAEC1C}" dt="2022-06-07T16:18:50.875" v="967" actId="478"/>
          <ac:spMkLst>
            <pc:docMk/>
            <pc:sldMk cId="2183636652" sldId="270"/>
            <ac:spMk id="32" creationId="{C78697E5-DBAD-6F87-56D4-210437C25565}"/>
          </ac:spMkLst>
        </pc:spChg>
        <pc:cxnChg chg="del">
          <ac:chgData name="Wanik, Dave" userId="812b151d-7f0f-4e1c-bebd-56eed4bff2bb" providerId="ADAL" clId="{99DDB860-256D-438D-B5C7-D5639BEAEC1C}" dt="2022-06-07T16:14:22.191" v="955" actId="478"/>
          <ac:cxnSpMkLst>
            <pc:docMk/>
            <pc:sldMk cId="2183636652" sldId="270"/>
            <ac:cxnSpMk id="23" creationId="{BE7D1B82-7A8D-2C6C-056B-D54F0AD3815F}"/>
          </ac:cxnSpMkLst>
        </pc:cxnChg>
        <pc:cxnChg chg="del">
          <ac:chgData name="Wanik, Dave" userId="812b151d-7f0f-4e1c-bebd-56eed4bff2bb" providerId="ADAL" clId="{99DDB860-256D-438D-B5C7-D5639BEAEC1C}" dt="2022-06-07T16:14:25.214" v="956" actId="478"/>
          <ac:cxnSpMkLst>
            <pc:docMk/>
            <pc:sldMk cId="2183636652" sldId="270"/>
            <ac:cxnSpMk id="26" creationId="{C53443BB-B9C9-D2E0-3127-24C48AA2CF5B}"/>
          </ac:cxnSpMkLst>
        </pc:cxnChg>
        <pc:cxnChg chg="del">
          <ac:chgData name="Wanik, Dave" userId="812b151d-7f0f-4e1c-bebd-56eed4bff2bb" providerId="ADAL" clId="{99DDB860-256D-438D-B5C7-D5639BEAEC1C}" dt="2022-06-07T16:14:28.354" v="957" actId="478"/>
          <ac:cxnSpMkLst>
            <pc:docMk/>
            <pc:sldMk cId="2183636652" sldId="270"/>
            <ac:cxnSpMk id="28" creationId="{4310275B-A37F-2FDB-4D21-33E6A33BD9AF}"/>
          </ac:cxnSpMkLst>
        </pc:cxnChg>
        <pc:cxnChg chg="del">
          <ac:chgData name="Wanik, Dave" userId="812b151d-7f0f-4e1c-bebd-56eed4bff2bb" providerId="ADAL" clId="{99DDB860-256D-438D-B5C7-D5639BEAEC1C}" dt="2022-06-07T16:14:30.629" v="958" actId="478"/>
          <ac:cxnSpMkLst>
            <pc:docMk/>
            <pc:sldMk cId="2183636652" sldId="270"/>
            <ac:cxnSpMk id="30" creationId="{227E304E-604D-3142-C708-9E85FF400609}"/>
          </ac:cxnSpMkLst>
        </pc:cxnChg>
      </pc:sldChg>
      <pc:sldChg chg="addSp delSp modSp add mod">
        <pc:chgData name="Wanik, Dave" userId="812b151d-7f0f-4e1c-bebd-56eed4bff2bb" providerId="ADAL" clId="{99DDB860-256D-438D-B5C7-D5639BEAEC1C}" dt="2022-06-07T18:53:11.795" v="3084" actId="113"/>
        <pc:sldMkLst>
          <pc:docMk/>
          <pc:sldMk cId="3719693573" sldId="271"/>
        </pc:sldMkLst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6" creationId="{18E8F72E-F87D-3581-F590-C0DCF3DAB052}"/>
          </ac:spMkLst>
        </pc:spChg>
        <pc:spChg chg="mod">
          <ac:chgData name="Wanik, Dave" userId="812b151d-7f0f-4e1c-bebd-56eed4bff2bb" providerId="ADAL" clId="{99DDB860-256D-438D-B5C7-D5639BEAEC1C}" dt="2022-06-07T16:30:06.206" v="1651" actId="1035"/>
          <ac:spMkLst>
            <pc:docMk/>
            <pc:sldMk cId="3719693573" sldId="271"/>
            <ac:spMk id="7" creationId="{DF3A73BA-6C79-39BC-DF8C-1D807E924FB9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8" creationId="{B7135962-158B-7EAA-020A-8FE8EA443750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9" creationId="{D987491B-414B-836A-3A72-DDAFB6639140}"/>
          </ac:spMkLst>
        </pc:spChg>
        <pc:spChg chg="mod">
          <ac:chgData name="Wanik, Dave" userId="812b151d-7f0f-4e1c-bebd-56eed4bff2bb" providerId="ADAL" clId="{99DDB860-256D-438D-B5C7-D5639BEAEC1C}" dt="2022-06-07T16:29:23.788" v="1570" actId="20577"/>
          <ac:spMkLst>
            <pc:docMk/>
            <pc:sldMk cId="3719693573" sldId="271"/>
            <ac:spMk id="11" creationId="{B8A21C2F-B4DC-9A0E-9A4F-406AEEA9CC2A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12" creationId="{C4E9BB1A-8196-E261-B789-C848A2564F15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14" creationId="{E2625EBB-5756-9412-8ECD-776D532F5990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16" creationId="{4970CB94-FB3A-4F30-E85B-70E72659455B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17" creationId="{CE6E9F37-CEE1-B192-8CE4-1788693DDB8C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18" creationId="{5D095B41-D3D4-16DB-C710-DF42D663B08E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19" creationId="{183FD818-803F-76C8-6026-2DA26042A23E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20" creationId="{8EA4A7C5-643D-B0A3-A2F8-101D7B097B81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21" creationId="{FAD1A8A9-3202-DA0E-B0BF-25732469F3AA}"/>
          </ac:spMkLst>
        </pc:spChg>
        <pc:spChg chg="mod">
          <ac:chgData name="Wanik, Dave" userId="812b151d-7f0f-4e1c-bebd-56eed4bff2bb" providerId="ADAL" clId="{99DDB860-256D-438D-B5C7-D5639BEAEC1C}" dt="2022-06-07T16:28:14.727" v="1438" actId="1037"/>
          <ac:spMkLst>
            <pc:docMk/>
            <pc:sldMk cId="3719693573" sldId="271"/>
            <ac:spMk id="22" creationId="{9EED3FAF-1608-FE82-0F5E-CA2E77E0D1C6}"/>
          </ac:spMkLst>
        </pc:spChg>
        <pc:spChg chg="add mod">
          <ac:chgData name="Wanik, Dave" userId="812b151d-7f0f-4e1c-bebd-56eed4bff2bb" providerId="ADAL" clId="{99DDB860-256D-438D-B5C7-D5639BEAEC1C}" dt="2022-06-07T16:31:15.675" v="1670" actId="1076"/>
          <ac:spMkLst>
            <pc:docMk/>
            <pc:sldMk cId="3719693573" sldId="271"/>
            <ac:spMk id="23" creationId="{4B667988-3B10-580C-8D51-F2CAA08D2BCC}"/>
          </ac:spMkLst>
        </pc:spChg>
        <pc:spChg chg="del mod">
          <ac:chgData name="Wanik, Dave" userId="812b151d-7f0f-4e1c-bebd-56eed4bff2bb" providerId="ADAL" clId="{99DDB860-256D-438D-B5C7-D5639BEAEC1C}" dt="2022-06-07T16:26:50.789" v="1375" actId="478"/>
          <ac:spMkLst>
            <pc:docMk/>
            <pc:sldMk cId="3719693573" sldId="271"/>
            <ac:spMk id="24" creationId="{3F3FF309-3DEE-4BDC-877E-0867BA553CBE}"/>
          </ac:spMkLst>
        </pc:spChg>
        <pc:spChg chg="del mod">
          <ac:chgData name="Wanik, Dave" userId="812b151d-7f0f-4e1c-bebd-56eed4bff2bb" providerId="ADAL" clId="{99DDB860-256D-438D-B5C7-D5639BEAEC1C}" dt="2022-06-07T16:26:50.789" v="1375" actId="478"/>
          <ac:spMkLst>
            <pc:docMk/>
            <pc:sldMk cId="3719693573" sldId="271"/>
            <ac:spMk id="25" creationId="{3648B254-558E-7953-DA85-3EC5BCEB3753}"/>
          </ac:spMkLst>
        </pc:spChg>
        <pc:spChg chg="add mod">
          <ac:chgData name="Wanik, Dave" userId="812b151d-7f0f-4e1c-bebd-56eed4bff2bb" providerId="ADAL" clId="{99DDB860-256D-438D-B5C7-D5639BEAEC1C}" dt="2022-06-07T18:53:11.795" v="3084" actId="113"/>
          <ac:spMkLst>
            <pc:docMk/>
            <pc:sldMk cId="3719693573" sldId="271"/>
            <ac:spMk id="26" creationId="{013445AD-B38C-02E9-AB4C-A4DC32FA9D07}"/>
          </ac:spMkLst>
        </pc:spChg>
        <pc:spChg chg="del mod">
          <ac:chgData name="Wanik, Dave" userId="812b151d-7f0f-4e1c-bebd-56eed4bff2bb" providerId="ADAL" clId="{99DDB860-256D-438D-B5C7-D5639BEAEC1C}" dt="2022-06-07T16:26:50.789" v="1375" actId="478"/>
          <ac:spMkLst>
            <pc:docMk/>
            <pc:sldMk cId="3719693573" sldId="271"/>
            <ac:spMk id="27" creationId="{18E12C65-789C-CE1B-FEB3-9B19AFE0B4F1}"/>
          </ac:spMkLst>
        </pc:spChg>
        <pc:picChg chg="mod modCrop">
          <ac:chgData name="Wanik, Dave" userId="812b151d-7f0f-4e1c-bebd-56eed4bff2bb" providerId="ADAL" clId="{99DDB860-256D-438D-B5C7-D5639BEAEC1C}" dt="2022-06-07T16:28:58.006" v="1508" actId="732"/>
          <ac:picMkLst>
            <pc:docMk/>
            <pc:sldMk cId="3719693573" sldId="271"/>
            <ac:picMk id="5" creationId="{51DB1838-DBC7-FE52-D0A9-FA4FBAAF4C2D}"/>
          </ac:picMkLst>
        </pc:picChg>
      </pc:sldChg>
      <pc:sldChg chg="addSp delSp modSp add mod">
        <pc:chgData name="Wanik, Dave" userId="812b151d-7f0f-4e1c-bebd-56eed4bff2bb" providerId="ADAL" clId="{99DDB860-256D-438D-B5C7-D5639BEAEC1C}" dt="2022-06-07T16:40:09.396" v="2205" actId="13926"/>
        <pc:sldMkLst>
          <pc:docMk/>
          <pc:sldMk cId="1522096205" sldId="272"/>
        </pc:sldMkLst>
        <pc:spChg chg="mod">
          <ac:chgData name="Wanik, Dave" userId="812b151d-7f0f-4e1c-bebd-56eed4bff2bb" providerId="ADAL" clId="{99DDB860-256D-438D-B5C7-D5639BEAEC1C}" dt="2022-06-07T16:32:28.140" v="1699" actId="20577"/>
          <ac:spMkLst>
            <pc:docMk/>
            <pc:sldMk cId="1522096205" sldId="272"/>
            <ac:spMk id="7" creationId="{DF3A73BA-6C79-39BC-DF8C-1D807E924FB9}"/>
          </ac:spMkLst>
        </pc:spChg>
        <pc:spChg chg="mod">
          <ac:chgData name="Wanik, Dave" userId="812b151d-7f0f-4e1c-bebd-56eed4bff2bb" providerId="ADAL" clId="{99DDB860-256D-438D-B5C7-D5639BEAEC1C}" dt="2022-06-07T16:36:13.976" v="1953" actId="1037"/>
          <ac:spMkLst>
            <pc:docMk/>
            <pc:sldMk cId="1522096205" sldId="272"/>
            <ac:spMk id="11" creationId="{B8A21C2F-B4DC-9A0E-9A4F-406AEEA9CC2A}"/>
          </ac:spMkLst>
        </pc:spChg>
        <pc:spChg chg="mod">
          <ac:chgData name="Wanik, Dave" userId="812b151d-7f0f-4e1c-bebd-56eed4bff2bb" providerId="ADAL" clId="{99DDB860-256D-438D-B5C7-D5639BEAEC1C}" dt="2022-06-07T16:40:09.396" v="2205" actId="13926"/>
          <ac:spMkLst>
            <pc:docMk/>
            <pc:sldMk cId="1522096205" sldId="272"/>
            <ac:spMk id="19" creationId="{183FD818-803F-76C8-6026-2DA26042A23E}"/>
          </ac:spMkLst>
        </pc:spChg>
        <pc:spChg chg="mod">
          <ac:chgData name="Wanik, Dave" userId="812b151d-7f0f-4e1c-bebd-56eed4bff2bb" providerId="ADAL" clId="{99DDB860-256D-438D-B5C7-D5639BEAEC1C}" dt="2022-06-07T16:35:08.268" v="1746" actId="1038"/>
          <ac:spMkLst>
            <pc:docMk/>
            <pc:sldMk cId="1522096205" sldId="272"/>
            <ac:spMk id="22" creationId="{9EED3FAF-1608-FE82-0F5E-CA2E77E0D1C6}"/>
          </ac:spMkLst>
        </pc:spChg>
        <pc:spChg chg="del">
          <ac:chgData name="Wanik, Dave" userId="812b151d-7f0f-4e1c-bebd-56eed4bff2bb" providerId="ADAL" clId="{99DDB860-256D-438D-B5C7-D5639BEAEC1C}" dt="2022-06-07T16:32:21.668" v="1680" actId="478"/>
          <ac:spMkLst>
            <pc:docMk/>
            <pc:sldMk cId="1522096205" sldId="272"/>
            <ac:spMk id="23" creationId="{4B667988-3B10-580C-8D51-F2CAA08D2BCC}"/>
          </ac:spMkLst>
        </pc:spChg>
        <pc:spChg chg="add mod">
          <ac:chgData name="Wanik, Dave" userId="812b151d-7f0f-4e1c-bebd-56eed4bff2bb" providerId="ADAL" clId="{99DDB860-256D-438D-B5C7-D5639BEAEC1C}" dt="2022-06-07T16:34:31.594" v="1737" actId="1076"/>
          <ac:spMkLst>
            <pc:docMk/>
            <pc:sldMk cId="1522096205" sldId="272"/>
            <ac:spMk id="24" creationId="{C66C5A03-C704-4B20-B59F-07C762B0D48B}"/>
          </ac:spMkLst>
        </pc:spChg>
        <pc:spChg chg="add mod">
          <ac:chgData name="Wanik, Dave" userId="812b151d-7f0f-4e1c-bebd-56eed4bff2bb" providerId="ADAL" clId="{99DDB860-256D-438D-B5C7-D5639BEAEC1C}" dt="2022-06-07T16:34:31.594" v="1737" actId="1076"/>
          <ac:spMkLst>
            <pc:docMk/>
            <pc:sldMk cId="1522096205" sldId="272"/>
            <ac:spMk id="25" creationId="{70140DB7-3E48-6512-3036-61DA8D7C2A23}"/>
          </ac:spMkLst>
        </pc:spChg>
        <pc:spChg chg="add mod">
          <ac:chgData name="Wanik, Dave" userId="812b151d-7f0f-4e1c-bebd-56eed4bff2bb" providerId="ADAL" clId="{99DDB860-256D-438D-B5C7-D5639BEAEC1C}" dt="2022-06-07T16:34:37.414" v="1739" actId="1076"/>
          <ac:spMkLst>
            <pc:docMk/>
            <pc:sldMk cId="1522096205" sldId="272"/>
            <ac:spMk id="26" creationId="{5C45D03D-DB01-8167-3493-18EF45267527}"/>
          </ac:spMkLst>
        </pc:spChg>
        <pc:spChg chg="add mod">
          <ac:chgData name="Wanik, Dave" userId="812b151d-7f0f-4e1c-bebd-56eed4bff2bb" providerId="ADAL" clId="{99DDB860-256D-438D-B5C7-D5639BEAEC1C}" dt="2022-06-07T16:34:47.928" v="1741" actId="113"/>
          <ac:spMkLst>
            <pc:docMk/>
            <pc:sldMk cId="1522096205" sldId="272"/>
            <ac:spMk id="27" creationId="{958BEF15-9160-1484-5224-5F1B646AA1DE}"/>
          </ac:spMkLst>
        </pc:spChg>
      </pc:sldChg>
      <pc:sldChg chg="addSp delSp modSp add mod">
        <pc:chgData name="Wanik, Dave" userId="812b151d-7f0f-4e1c-bebd-56eed4bff2bb" providerId="ADAL" clId="{99DDB860-256D-438D-B5C7-D5639BEAEC1C}" dt="2022-06-07T16:44:00.915" v="2353" actId="20577"/>
        <pc:sldMkLst>
          <pc:docMk/>
          <pc:sldMk cId="877509524" sldId="273"/>
        </pc:sldMkLst>
        <pc:spChg chg="mod">
          <ac:chgData name="Wanik, Dave" userId="812b151d-7f0f-4e1c-bebd-56eed4bff2bb" providerId="ADAL" clId="{99DDB860-256D-438D-B5C7-D5639BEAEC1C}" dt="2022-06-07T16:44:00.915" v="2353" actId="20577"/>
          <ac:spMkLst>
            <pc:docMk/>
            <pc:sldMk cId="877509524" sldId="273"/>
            <ac:spMk id="7" creationId="{DF3A73BA-6C79-39BC-DF8C-1D807E924FB9}"/>
          </ac:spMkLst>
        </pc:spChg>
        <pc:spChg chg="mod">
          <ac:chgData name="Wanik, Dave" userId="812b151d-7f0f-4e1c-bebd-56eed4bff2bb" providerId="ADAL" clId="{99DDB860-256D-438D-B5C7-D5639BEAEC1C}" dt="2022-06-07T16:43:37.445" v="2349" actId="20577"/>
          <ac:spMkLst>
            <pc:docMk/>
            <pc:sldMk cId="877509524" sldId="273"/>
            <ac:spMk id="11" creationId="{B8A21C2F-B4DC-9A0E-9A4F-406AEEA9CC2A}"/>
          </ac:spMkLst>
        </pc:spChg>
        <pc:spChg chg="mod">
          <ac:chgData name="Wanik, Dave" userId="812b151d-7f0f-4e1c-bebd-56eed4bff2bb" providerId="ADAL" clId="{99DDB860-256D-438D-B5C7-D5639BEAEC1C}" dt="2022-06-07T16:40:16.810" v="2207" actId="20577"/>
          <ac:spMkLst>
            <pc:docMk/>
            <pc:sldMk cId="877509524" sldId="273"/>
            <ac:spMk id="12" creationId="{C4E9BB1A-8196-E261-B789-C848A2564F15}"/>
          </ac:spMkLst>
        </pc:spChg>
        <pc:spChg chg="mod">
          <ac:chgData name="Wanik, Dave" userId="812b151d-7f0f-4e1c-bebd-56eed4bff2bb" providerId="ADAL" clId="{99DDB860-256D-438D-B5C7-D5639BEAEC1C}" dt="2022-06-07T16:39:11.409" v="2189" actId="13926"/>
          <ac:spMkLst>
            <pc:docMk/>
            <pc:sldMk cId="877509524" sldId="273"/>
            <ac:spMk id="19" creationId="{183FD818-803F-76C8-6026-2DA26042A23E}"/>
          </ac:spMkLst>
        </pc:spChg>
        <pc:spChg chg="mod">
          <ac:chgData name="Wanik, Dave" userId="812b151d-7f0f-4e1c-bebd-56eed4bff2bb" providerId="ADAL" clId="{99DDB860-256D-438D-B5C7-D5639BEAEC1C}" dt="2022-06-07T16:40:21.706" v="2211" actId="1038"/>
          <ac:spMkLst>
            <pc:docMk/>
            <pc:sldMk cId="877509524" sldId="273"/>
            <ac:spMk id="22" creationId="{9EED3FAF-1608-FE82-0F5E-CA2E77E0D1C6}"/>
          </ac:spMkLst>
        </pc:spChg>
        <pc:spChg chg="del">
          <ac:chgData name="Wanik, Dave" userId="812b151d-7f0f-4e1c-bebd-56eed4bff2bb" providerId="ADAL" clId="{99DDB860-256D-438D-B5C7-D5639BEAEC1C}" dt="2022-06-07T16:37:08.284" v="1986" actId="478"/>
          <ac:spMkLst>
            <pc:docMk/>
            <pc:sldMk cId="877509524" sldId="273"/>
            <ac:spMk id="23" creationId="{4B667988-3B10-580C-8D51-F2CAA08D2BCC}"/>
          </ac:spMkLst>
        </pc:spChg>
        <pc:spChg chg="del">
          <ac:chgData name="Wanik, Dave" userId="812b151d-7f0f-4e1c-bebd-56eed4bff2bb" providerId="ADAL" clId="{99DDB860-256D-438D-B5C7-D5639BEAEC1C}" dt="2022-06-07T16:37:10.243" v="1987" actId="478"/>
          <ac:spMkLst>
            <pc:docMk/>
            <pc:sldMk cId="877509524" sldId="273"/>
            <ac:spMk id="26" creationId="{013445AD-B38C-02E9-AB4C-A4DC32FA9D07}"/>
          </ac:spMkLst>
        </pc:spChg>
        <pc:spChg chg="add mod">
          <ac:chgData name="Wanik, Dave" userId="812b151d-7f0f-4e1c-bebd-56eed4bff2bb" providerId="ADAL" clId="{99DDB860-256D-438D-B5C7-D5639BEAEC1C}" dt="2022-06-07T16:39:26.766" v="2204" actId="1035"/>
          <ac:spMkLst>
            <pc:docMk/>
            <pc:sldMk cId="877509524" sldId="273"/>
            <ac:spMk id="27" creationId="{E9D7EEE5-0D6C-875E-B8B9-A97BE44278E5}"/>
          </ac:spMkLst>
        </pc:spChg>
        <pc:spChg chg="add mod">
          <ac:chgData name="Wanik, Dave" userId="812b151d-7f0f-4e1c-bebd-56eed4bff2bb" providerId="ADAL" clId="{99DDB860-256D-438D-B5C7-D5639BEAEC1C}" dt="2022-06-07T16:39:26.766" v="2204" actId="1035"/>
          <ac:spMkLst>
            <pc:docMk/>
            <pc:sldMk cId="877509524" sldId="273"/>
            <ac:spMk id="28" creationId="{6887C013-A74E-7FD5-82C7-5558BAC36839}"/>
          </ac:spMkLst>
        </pc:spChg>
        <pc:spChg chg="add mod">
          <ac:chgData name="Wanik, Dave" userId="812b151d-7f0f-4e1c-bebd-56eed4bff2bb" providerId="ADAL" clId="{99DDB860-256D-438D-B5C7-D5639BEAEC1C}" dt="2022-06-07T16:39:26.766" v="2204" actId="1035"/>
          <ac:spMkLst>
            <pc:docMk/>
            <pc:sldMk cId="877509524" sldId="273"/>
            <ac:spMk id="29" creationId="{4ECC57F2-F23F-2D1F-5E41-A2C0B6BD16AA}"/>
          </ac:spMkLst>
        </pc:spChg>
        <pc:spChg chg="add mod">
          <ac:chgData name="Wanik, Dave" userId="812b151d-7f0f-4e1c-bebd-56eed4bff2bb" providerId="ADAL" clId="{99DDB860-256D-438D-B5C7-D5639BEAEC1C}" dt="2022-06-07T16:43:53.744" v="2351" actId="1076"/>
          <ac:spMkLst>
            <pc:docMk/>
            <pc:sldMk cId="877509524" sldId="273"/>
            <ac:spMk id="33" creationId="{EFF41466-EE37-2A98-94C0-6B33B80B0B6D}"/>
          </ac:spMkLst>
        </pc:spChg>
        <pc:spChg chg="add mod">
          <ac:chgData name="Wanik, Dave" userId="812b151d-7f0f-4e1c-bebd-56eed4bff2bb" providerId="ADAL" clId="{99DDB860-256D-438D-B5C7-D5639BEAEC1C}" dt="2022-06-07T16:43:53.744" v="2351" actId="1076"/>
          <ac:spMkLst>
            <pc:docMk/>
            <pc:sldMk cId="877509524" sldId="273"/>
            <ac:spMk id="34" creationId="{32284A77-F7DD-498A-0C2E-4905FF0842A1}"/>
          </ac:spMkLst>
        </pc:spChg>
        <pc:cxnChg chg="add del mod">
          <ac:chgData name="Wanik, Dave" userId="812b151d-7f0f-4e1c-bebd-56eed4bff2bb" providerId="ADAL" clId="{99DDB860-256D-438D-B5C7-D5639BEAEC1C}" dt="2022-06-07T16:39:05.163" v="2187" actId="478"/>
          <ac:cxnSpMkLst>
            <pc:docMk/>
            <pc:sldMk cId="877509524" sldId="273"/>
            <ac:cxnSpMk id="24" creationId="{C8880763-80E8-7C3A-0E52-84F12B2A6FBC}"/>
          </ac:cxnSpMkLst>
        </pc:cxnChg>
        <pc:cxnChg chg="add del mod">
          <ac:chgData name="Wanik, Dave" userId="812b151d-7f0f-4e1c-bebd-56eed4bff2bb" providerId="ADAL" clId="{99DDB860-256D-438D-B5C7-D5639BEAEC1C}" dt="2022-06-07T16:39:07.384" v="2188" actId="478"/>
          <ac:cxnSpMkLst>
            <pc:docMk/>
            <pc:sldMk cId="877509524" sldId="273"/>
            <ac:cxnSpMk id="25" creationId="{7265071B-75DF-82EC-4477-4851F70BC0EF}"/>
          </ac:cxnSpMkLst>
        </pc:cxnChg>
        <pc:cxnChg chg="add mod">
          <ac:chgData name="Wanik, Dave" userId="812b151d-7f0f-4e1c-bebd-56eed4bff2bb" providerId="ADAL" clId="{99DDB860-256D-438D-B5C7-D5639BEAEC1C}" dt="2022-06-07T16:39:26.766" v="2204" actId="1035"/>
          <ac:cxnSpMkLst>
            <pc:docMk/>
            <pc:sldMk cId="877509524" sldId="273"/>
            <ac:cxnSpMk id="30" creationId="{136C4FAA-1D4B-1953-F37A-C1E694E55ABC}"/>
          </ac:cxnSpMkLst>
        </pc:cxnChg>
        <pc:cxnChg chg="add mod">
          <ac:chgData name="Wanik, Dave" userId="812b151d-7f0f-4e1c-bebd-56eed4bff2bb" providerId="ADAL" clId="{99DDB860-256D-438D-B5C7-D5639BEAEC1C}" dt="2022-06-07T16:39:26.766" v="2204" actId="1035"/>
          <ac:cxnSpMkLst>
            <pc:docMk/>
            <pc:sldMk cId="877509524" sldId="273"/>
            <ac:cxnSpMk id="31" creationId="{801A2F15-520D-C6D7-5744-B7B6B492A5AF}"/>
          </ac:cxnSpMkLst>
        </pc:cxnChg>
        <pc:cxnChg chg="add mod">
          <ac:chgData name="Wanik, Dave" userId="812b151d-7f0f-4e1c-bebd-56eed4bff2bb" providerId="ADAL" clId="{99DDB860-256D-438D-B5C7-D5639BEAEC1C}" dt="2022-06-07T16:39:26.766" v="2204" actId="1035"/>
          <ac:cxnSpMkLst>
            <pc:docMk/>
            <pc:sldMk cId="877509524" sldId="273"/>
            <ac:cxnSpMk id="32" creationId="{B46A70D9-178A-E65A-A82F-312B7BCC81A5}"/>
          </ac:cxnSpMkLst>
        </pc:cxnChg>
      </pc:sldChg>
      <pc:sldChg chg="addSp delSp modSp add mod">
        <pc:chgData name="Wanik, Dave" userId="812b151d-7f0f-4e1c-bebd-56eed4bff2bb" providerId="ADAL" clId="{99DDB860-256D-438D-B5C7-D5639BEAEC1C}" dt="2022-06-07T16:51:12.844" v="2671" actId="20577"/>
        <pc:sldMkLst>
          <pc:docMk/>
          <pc:sldMk cId="405627051" sldId="274"/>
        </pc:sldMkLst>
        <pc:spChg chg="mod">
          <ac:chgData name="Wanik, Dave" userId="812b151d-7f0f-4e1c-bebd-56eed4bff2bb" providerId="ADAL" clId="{99DDB860-256D-438D-B5C7-D5639BEAEC1C}" dt="2022-06-07T16:44:51.592" v="2387" actId="20577"/>
          <ac:spMkLst>
            <pc:docMk/>
            <pc:sldMk cId="405627051" sldId="274"/>
            <ac:spMk id="7" creationId="{DF3A73BA-6C79-39BC-DF8C-1D807E924FB9}"/>
          </ac:spMkLst>
        </pc:spChg>
        <pc:spChg chg="mod">
          <ac:chgData name="Wanik, Dave" userId="812b151d-7f0f-4e1c-bebd-56eed4bff2bb" providerId="ADAL" clId="{99DDB860-256D-438D-B5C7-D5639BEAEC1C}" dt="2022-06-07T16:51:12.844" v="2671" actId="20577"/>
          <ac:spMkLst>
            <pc:docMk/>
            <pc:sldMk cId="405627051" sldId="274"/>
            <ac:spMk id="11" creationId="{B8A21C2F-B4DC-9A0E-9A4F-406AEEA9CC2A}"/>
          </ac:spMkLst>
        </pc:spChg>
        <pc:spChg chg="add mod">
          <ac:chgData name="Wanik, Dave" userId="812b151d-7f0f-4e1c-bebd-56eed4bff2bb" providerId="ADAL" clId="{99DDB860-256D-438D-B5C7-D5639BEAEC1C}" dt="2022-06-07T16:45:24.772" v="2400" actId="14100"/>
          <ac:spMkLst>
            <pc:docMk/>
            <pc:sldMk cId="405627051" sldId="274"/>
            <ac:spMk id="26" creationId="{2E97BEB1-EF13-9942-0FE7-3014A6B75111}"/>
          </ac:spMkLst>
        </pc:spChg>
        <pc:spChg chg="mod">
          <ac:chgData name="Wanik, Dave" userId="812b151d-7f0f-4e1c-bebd-56eed4bff2bb" providerId="ADAL" clId="{99DDB860-256D-438D-B5C7-D5639BEAEC1C}" dt="2022-06-07T16:50:04.400" v="2608" actId="13926"/>
          <ac:spMkLst>
            <pc:docMk/>
            <pc:sldMk cId="405627051" sldId="274"/>
            <ac:spMk id="27" creationId="{E9D7EEE5-0D6C-875E-B8B9-A97BE44278E5}"/>
          </ac:spMkLst>
        </pc:spChg>
        <pc:spChg chg="mod">
          <ac:chgData name="Wanik, Dave" userId="812b151d-7f0f-4e1c-bebd-56eed4bff2bb" providerId="ADAL" clId="{99DDB860-256D-438D-B5C7-D5639BEAEC1C}" dt="2022-06-07T16:44:35.575" v="2361" actId="2085"/>
          <ac:spMkLst>
            <pc:docMk/>
            <pc:sldMk cId="405627051" sldId="274"/>
            <ac:spMk id="28" creationId="{6887C013-A74E-7FD5-82C7-5558BAC36839}"/>
          </ac:spMkLst>
        </pc:spChg>
        <pc:spChg chg="mod">
          <ac:chgData name="Wanik, Dave" userId="812b151d-7f0f-4e1c-bebd-56eed4bff2bb" providerId="ADAL" clId="{99DDB860-256D-438D-B5C7-D5639BEAEC1C}" dt="2022-06-07T16:50:43.299" v="2619" actId="20577"/>
          <ac:spMkLst>
            <pc:docMk/>
            <pc:sldMk cId="405627051" sldId="274"/>
            <ac:spMk id="29" creationId="{4ECC57F2-F23F-2D1F-5E41-A2C0B6BD16AA}"/>
          </ac:spMkLst>
        </pc:spChg>
        <pc:spChg chg="del">
          <ac:chgData name="Wanik, Dave" userId="812b151d-7f0f-4e1c-bebd-56eed4bff2bb" providerId="ADAL" clId="{99DDB860-256D-438D-B5C7-D5639BEAEC1C}" dt="2022-06-07T16:44:42.005" v="2362" actId="478"/>
          <ac:spMkLst>
            <pc:docMk/>
            <pc:sldMk cId="405627051" sldId="274"/>
            <ac:spMk id="33" creationId="{EFF41466-EE37-2A98-94C0-6B33B80B0B6D}"/>
          </ac:spMkLst>
        </pc:spChg>
        <pc:spChg chg="del">
          <ac:chgData name="Wanik, Dave" userId="812b151d-7f0f-4e1c-bebd-56eed4bff2bb" providerId="ADAL" clId="{99DDB860-256D-438D-B5C7-D5639BEAEC1C}" dt="2022-06-07T16:44:42.005" v="2362" actId="478"/>
          <ac:spMkLst>
            <pc:docMk/>
            <pc:sldMk cId="405627051" sldId="274"/>
            <ac:spMk id="34" creationId="{32284A77-F7DD-498A-0C2E-4905FF0842A1}"/>
          </ac:spMkLst>
        </pc:spChg>
        <pc:spChg chg="add mod">
          <ac:chgData name="Wanik, Dave" userId="812b151d-7f0f-4e1c-bebd-56eed4bff2bb" providerId="ADAL" clId="{99DDB860-256D-438D-B5C7-D5639BEAEC1C}" dt="2022-06-07T16:50:56.816" v="2620" actId="207"/>
          <ac:spMkLst>
            <pc:docMk/>
            <pc:sldMk cId="405627051" sldId="274"/>
            <ac:spMk id="35" creationId="{DEED8DD7-8F9A-37B6-5FD6-468DF029112D}"/>
          </ac:spMkLst>
        </pc:spChg>
        <pc:cxnChg chg="mod">
          <ac:chgData name="Wanik, Dave" userId="812b151d-7f0f-4e1c-bebd-56eed4bff2bb" providerId="ADAL" clId="{99DDB860-256D-438D-B5C7-D5639BEAEC1C}" dt="2022-06-07T16:44:29.235" v="2360" actId="208"/>
          <ac:cxnSpMkLst>
            <pc:docMk/>
            <pc:sldMk cId="405627051" sldId="274"/>
            <ac:cxnSpMk id="30" creationId="{136C4FAA-1D4B-1953-F37A-C1E694E55ABC}"/>
          </ac:cxnSpMkLst>
        </pc:cxnChg>
      </pc:sldChg>
      <pc:sldChg chg="addSp modSp new mod">
        <pc:chgData name="Wanik, Dave" userId="812b151d-7f0f-4e1c-bebd-56eed4bff2bb" providerId="ADAL" clId="{99DDB860-256D-438D-B5C7-D5639BEAEC1C}" dt="2022-06-07T16:54:48.348" v="2970" actId="20577"/>
        <pc:sldMkLst>
          <pc:docMk/>
          <pc:sldMk cId="3414782723" sldId="275"/>
        </pc:sldMkLst>
        <pc:spChg chg="mod">
          <ac:chgData name="Wanik, Dave" userId="812b151d-7f0f-4e1c-bebd-56eed4bff2bb" providerId="ADAL" clId="{99DDB860-256D-438D-B5C7-D5639BEAEC1C}" dt="2022-06-07T16:54:19.243" v="2875" actId="14100"/>
          <ac:spMkLst>
            <pc:docMk/>
            <pc:sldMk cId="3414782723" sldId="275"/>
            <ac:spMk id="2" creationId="{90BE8163-4312-1A2E-D62D-157F153908C3}"/>
          </ac:spMkLst>
        </pc:spChg>
        <pc:spChg chg="mod">
          <ac:chgData name="Wanik, Dave" userId="812b151d-7f0f-4e1c-bebd-56eed4bff2bb" providerId="ADAL" clId="{99DDB860-256D-438D-B5C7-D5639BEAEC1C}" dt="2022-06-07T16:54:48.348" v="2970" actId="20577"/>
          <ac:spMkLst>
            <pc:docMk/>
            <pc:sldMk cId="3414782723" sldId="275"/>
            <ac:spMk id="3" creationId="{3347ECA8-7651-C6EF-679B-45FEC96E29F8}"/>
          </ac:spMkLst>
        </pc:spChg>
        <pc:picChg chg="add mod">
          <ac:chgData name="Wanik, Dave" userId="812b151d-7f0f-4e1c-bebd-56eed4bff2bb" providerId="ADAL" clId="{99DDB860-256D-438D-B5C7-D5639BEAEC1C}" dt="2022-06-07T16:54:07.664" v="2871" actId="14100"/>
          <ac:picMkLst>
            <pc:docMk/>
            <pc:sldMk cId="3414782723" sldId="275"/>
            <ac:picMk id="2050" creationId="{7F08F65E-34A2-39F5-954E-7AC08D4BB818}"/>
          </ac:picMkLst>
        </pc:picChg>
      </pc:sldChg>
      <pc:sldChg chg="delSp new del mod modClrScheme chgLayout">
        <pc:chgData name="Wanik, Dave" userId="812b151d-7f0f-4e1c-bebd-56eed4bff2bb" providerId="ADAL" clId="{99DDB860-256D-438D-B5C7-D5639BEAEC1C}" dt="2022-06-07T16:54:53.765" v="2971" actId="47"/>
        <pc:sldMkLst>
          <pc:docMk/>
          <pc:sldMk cId="214336698" sldId="276"/>
        </pc:sldMkLst>
        <pc:spChg chg="del">
          <ac:chgData name="Wanik, Dave" userId="812b151d-7f0f-4e1c-bebd-56eed4bff2bb" providerId="ADAL" clId="{99DDB860-256D-438D-B5C7-D5639BEAEC1C}" dt="2022-06-07T16:53:33.939" v="2863" actId="700"/>
          <ac:spMkLst>
            <pc:docMk/>
            <pc:sldMk cId="214336698" sldId="276"/>
            <ac:spMk id="2" creationId="{2537DF2A-51ED-C112-DD2F-6601ECBBB502}"/>
          </ac:spMkLst>
        </pc:spChg>
        <pc:spChg chg="del">
          <ac:chgData name="Wanik, Dave" userId="812b151d-7f0f-4e1c-bebd-56eed4bff2bb" providerId="ADAL" clId="{99DDB860-256D-438D-B5C7-D5639BEAEC1C}" dt="2022-06-07T16:53:33.939" v="2863" actId="700"/>
          <ac:spMkLst>
            <pc:docMk/>
            <pc:sldMk cId="214336698" sldId="276"/>
            <ac:spMk id="3" creationId="{F5670E92-3D4B-F86F-85FF-8A54B17B9187}"/>
          </ac:spMkLst>
        </pc:spChg>
      </pc:sldChg>
      <pc:sldChg chg="modSp new mod">
        <pc:chgData name="Wanik, Dave" userId="812b151d-7f0f-4e1c-bebd-56eed4bff2bb" providerId="ADAL" clId="{99DDB860-256D-438D-B5C7-D5639BEAEC1C}" dt="2022-06-07T16:55:17.942" v="3083" actId="20577"/>
        <pc:sldMkLst>
          <pc:docMk/>
          <pc:sldMk cId="4066279310" sldId="276"/>
        </pc:sldMkLst>
        <pc:spChg chg="mod">
          <ac:chgData name="Wanik, Dave" userId="812b151d-7f0f-4e1c-bebd-56eed4bff2bb" providerId="ADAL" clId="{99DDB860-256D-438D-B5C7-D5639BEAEC1C}" dt="2022-06-07T16:55:10.313" v="3051" actId="20577"/>
          <ac:spMkLst>
            <pc:docMk/>
            <pc:sldMk cId="4066279310" sldId="276"/>
            <ac:spMk id="2" creationId="{BA67939F-64A0-D69D-DDF1-8D42D262FF58}"/>
          </ac:spMkLst>
        </pc:spChg>
        <pc:spChg chg="mod">
          <ac:chgData name="Wanik, Dave" userId="812b151d-7f0f-4e1c-bebd-56eed4bff2bb" providerId="ADAL" clId="{99DDB860-256D-438D-B5C7-D5639BEAEC1C}" dt="2022-06-07T16:55:17.942" v="3083" actId="20577"/>
          <ac:spMkLst>
            <pc:docMk/>
            <pc:sldMk cId="4066279310" sldId="276"/>
            <ac:spMk id="3" creationId="{7C9172DA-01F4-26C6-D7B6-37CA841B15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4A5E-ADCC-5BAE-00C1-85E1C66E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9EC3A-892A-C11D-A23C-43C365F9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C953-3D7C-FA28-4D4D-6ECDFD87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D635-0F00-6F5D-72DD-59F08CA9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410D-191B-17E3-41DE-0F78F3D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73B0-930C-BC38-95D9-B164EF1E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20A66-1C8E-8DE4-ACFB-B3D879C6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DC4B-03C1-6C06-FDFF-28ECA32F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0FC7-DC5F-291F-1968-10A30E26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946C-B5B8-9569-1868-31F804E1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4833C-015D-D5FA-D5A5-AEFF6FA1C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E9478-8ACD-3C2F-6351-B58707B3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D4AF-CA2C-BB82-A45D-1C041C48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F441-31D0-D7B8-C4A2-91955790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097C-02D6-56C6-EE1E-D4B8415E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3719-8EF3-508B-8F74-20BE4F42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A955-BB4F-8007-60EC-F9979ACB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B1C8-43BF-E816-9978-A3E8AA25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BCA5-2E8A-CBE1-DF67-01B72495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139D-E28A-2EC1-78DA-0F02BA60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21A6-7BBA-E722-28AF-47FEE76B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FA59-6154-E3A7-AC89-9FCB07F0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7CB8-E5A4-9DEE-7079-130A38C3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160B-2E86-F77E-2DB1-41C8155A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F5CD-CF2A-68FD-62F0-6017E3D6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6AD-1DA1-B71D-4BD7-6ADCCB2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1B2C-CC3D-6C54-0944-3C9F94ACE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B42E0-6FD8-B17E-7E55-18549F047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AEBA-18BC-996B-B5F4-61532E14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AC84-7DA4-5422-2310-BABA19BB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DA8D-E7F6-740C-E7AC-85D0845F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3C42-3664-4EF2-6AFE-73F8C82F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A4754-19F9-954C-0943-95895ABA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E4A2E-4D18-6170-79FB-95A23048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6A467-B3AA-5073-7475-BD8B27E9F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22B24-9C74-3798-8EC3-D47C2ECE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1779E-0D1F-1B07-CC48-D8C17F31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78105-4FA8-0714-0C9B-4002FE47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1BC67-2A0E-C17C-A285-EC1A6C98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652B-78CE-58C8-74E6-17D2BB3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F7197-4FE2-36E6-AE16-A38EBA2C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11DD4-528F-6A92-F2A5-4BBB1720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E35FD-845F-EBCC-F35D-177BC013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92EDA-411D-A45C-0EAF-B239AEA6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81EFD-94A1-E22A-E6B0-A6E2B50A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8345-E53E-F5D1-761C-4EC7633F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12A4-1AA5-73BE-CBE8-271B9BAD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FCE5-1F76-50FD-AB9A-4EA9E2C9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4F28A-C1CE-7544-7341-3213884A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B5A0-DA8C-BC3F-6E89-38853043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4218-AEE2-90B3-FF48-3F4A4C2E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A4F1-8DFE-5EC2-4C01-D6527539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A7BE-481D-C018-F746-32BC33F7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3FB7D-4313-64A5-0E9F-4058D4BC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F490E-E537-CB37-5B97-88826467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9761C-0A10-06B8-1500-14E379F0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24B4-AFDF-6F04-9A7E-B226410B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8CB0-12A0-F6F9-8FC0-59A7F7AF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CC054-3E90-E59F-EE42-E27D15B5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7A45-BD48-9B8D-9487-B58A8331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EAAC-A3F6-1598-1478-77583861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38EA-9EE5-4913-BA0A-0B58339E0AB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1116-CD5E-2A79-382F-1C9DE460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EF0E-0FC1-3998-40AB-AC9F7C13F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4FCA-ABE7-46BE-836A-B195E38AA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939F-64A0-D69D-DDF1-8D42D262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a model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72DA-01F4-26C6-D7B6-37CA841B1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Forward and backpropagation!</a:t>
            </a:r>
          </a:p>
        </p:txBody>
      </p:sp>
    </p:spTree>
    <p:extLst>
      <p:ext uri="{BB962C8B-B14F-4D97-AF65-F5344CB8AC3E}">
        <p14:creationId xmlns:p14="http://schemas.microsoft.com/office/powerpoint/2010/main" val="40662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4369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993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ReLu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F26CF-D1CD-313C-467F-CF0D17617125}"/>
              </a:ext>
            </a:extLst>
          </p:cNvPr>
          <p:cNvSpPr txBox="1"/>
          <p:nvPr/>
        </p:nvSpPr>
        <p:spPr>
          <a:xfrm>
            <a:off x="10320910" y="6246396"/>
            <a:ext cx="187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…before…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5630470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-0.161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5630470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-0.024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21FAC9-C2A1-9699-081F-20270EB4E52C}"/>
              </a:ext>
            </a:extLst>
          </p:cNvPr>
          <p:cNvSpPr/>
          <p:nvPr/>
        </p:nvSpPr>
        <p:spPr>
          <a:xfrm>
            <a:off x="5048619" y="143692"/>
            <a:ext cx="2142699" cy="65706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4369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993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ReLu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F26CF-D1CD-313C-467F-CF0D17617125}"/>
              </a:ext>
            </a:extLst>
          </p:cNvPr>
          <p:cNvSpPr txBox="1"/>
          <p:nvPr/>
        </p:nvSpPr>
        <p:spPr>
          <a:xfrm>
            <a:off x="10648963" y="6262169"/>
            <a:ext cx="140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…after!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5630470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5630470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40CCDC-362B-0AA9-F5EA-6B99421578A4}"/>
              </a:ext>
            </a:extLst>
          </p:cNvPr>
          <p:cNvSpPr/>
          <p:nvPr/>
        </p:nvSpPr>
        <p:spPr>
          <a:xfrm>
            <a:off x="5048619" y="143692"/>
            <a:ext cx="2142699" cy="65706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5BAD6E-8D47-B92C-754E-E30B6C9C4D9B}"/>
              </a:ext>
            </a:extLst>
          </p:cNvPr>
          <p:cNvCxnSpPr/>
          <p:nvPr/>
        </p:nvCxnSpPr>
        <p:spPr>
          <a:xfrm flipH="1">
            <a:off x="6597356" y="578677"/>
            <a:ext cx="3242680" cy="1673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403424-8374-3939-D3B2-17AEC6F092F3}"/>
              </a:ext>
            </a:extLst>
          </p:cNvPr>
          <p:cNvSpPr txBox="1"/>
          <p:nvPr/>
        </p:nvSpPr>
        <p:spPr>
          <a:xfrm>
            <a:off x="172720" y="6262169"/>
            <a:ext cx="426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numbers recoded to 0, positive numbers remain as-is.</a:t>
            </a:r>
          </a:p>
        </p:txBody>
      </p:sp>
    </p:spTree>
    <p:extLst>
      <p:ext uri="{BB962C8B-B14F-4D97-AF65-F5344CB8AC3E}">
        <p14:creationId xmlns:p14="http://schemas.microsoft.com/office/powerpoint/2010/main" val="20447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6401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388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Layer1 to Layer2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5630470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5630470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9BB1A-8196-E261-B789-C848A2564F15}"/>
              </a:ext>
            </a:extLst>
          </p:cNvPr>
          <p:cNvSpPr txBox="1"/>
          <p:nvPr/>
        </p:nvSpPr>
        <p:spPr>
          <a:xfrm rot="2298858">
            <a:off x="7151427" y="15341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-0.59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D818-803F-76C8-6026-2DA26042A23E}"/>
              </a:ext>
            </a:extLst>
          </p:cNvPr>
          <p:cNvSpPr txBox="1"/>
          <p:nvPr/>
        </p:nvSpPr>
        <p:spPr>
          <a:xfrm rot="1281962">
            <a:off x="7064228" y="2609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A7C5-643D-B0A3-A2F8-101D7B097B81}"/>
              </a:ext>
            </a:extLst>
          </p:cNvPr>
          <p:cNvSpPr txBox="1"/>
          <p:nvPr/>
        </p:nvSpPr>
        <p:spPr>
          <a:xfrm rot="20813803">
            <a:off x="7007362" y="37587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1A8A9-3202-DA0E-B0BF-25732469F3AA}"/>
              </a:ext>
            </a:extLst>
          </p:cNvPr>
          <p:cNvSpPr txBox="1"/>
          <p:nvPr/>
        </p:nvSpPr>
        <p:spPr>
          <a:xfrm rot="19379873">
            <a:off x="6888604" y="4704385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D3FAF-1608-FE82-0F5E-CA2E77E0D1C6}"/>
              </a:ext>
            </a:extLst>
          </p:cNvPr>
          <p:cNvSpPr txBox="1"/>
          <p:nvPr/>
        </p:nvSpPr>
        <p:spPr>
          <a:xfrm>
            <a:off x="8826320" y="330602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D1B82-7A8D-2C6C-056B-D54F0AD3815F}"/>
              </a:ext>
            </a:extLst>
          </p:cNvPr>
          <p:cNvCxnSpPr>
            <a:cxnSpLocks/>
          </p:cNvCxnSpPr>
          <p:nvPr/>
        </p:nvCxnSpPr>
        <p:spPr>
          <a:xfrm>
            <a:off x="6302028" y="982638"/>
            <a:ext cx="2770854" cy="231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3443BB-B9C9-D2E0-3127-24C48AA2CF5B}"/>
              </a:ext>
            </a:extLst>
          </p:cNvPr>
          <p:cNvCxnSpPr>
            <a:cxnSpLocks/>
          </p:cNvCxnSpPr>
          <p:nvPr/>
        </p:nvCxnSpPr>
        <p:spPr>
          <a:xfrm>
            <a:off x="6399965" y="2681777"/>
            <a:ext cx="2486392" cy="747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10275B-A37F-2FDB-4D21-33E6A33BD9AF}"/>
              </a:ext>
            </a:extLst>
          </p:cNvPr>
          <p:cNvCxnSpPr>
            <a:cxnSpLocks/>
          </p:cNvCxnSpPr>
          <p:nvPr/>
        </p:nvCxnSpPr>
        <p:spPr>
          <a:xfrm flipV="1">
            <a:off x="6399965" y="3643207"/>
            <a:ext cx="2562810" cy="67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7E304E-604D-3142-C708-9E85FF400609}"/>
              </a:ext>
            </a:extLst>
          </p:cNvPr>
          <p:cNvCxnSpPr>
            <a:cxnSpLocks/>
          </p:cNvCxnSpPr>
          <p:nvPr/>
        </p:nvCxnSpPr>
        <p:spPr>
          <a:xfrm flipV="1">
            <a:off x="6323547" y="3832695"/>
            <a:ext cx="2639228" cy="2229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8697E5-DBAD-6F87-56D4-210437C25565}"/>
              </a:ext>
            </a:extLst>
          </p:cNvPr>
          <p:cNvSpPr txBox="1"/>
          <p:nvPr/>
        </p:nvSpPr>
        <p:spPr>
          <a:xfrm>
            <a:off x="8853669" y="6077077"/>
            <a:ext cx="316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0.39 is the predicted value</a:t>
            </a:r>
          </a:p>
          <a:p>
            <a:r>
              <a:rPr lang="en-US" dirty="0"/>
              <a:t>… but 0 was our target variable!</a:t>
            </a:r>
          </a:p>
        </p:txBody>
      </p:sp>
    </p:spTree>
    <p:extLst>
      <p:ext uri="{BB962C8B-B14F-4D97-AF65-F5344CB8AC3E}">
        <p14:creationId xmlns:p14="http://schemas.microsoft.com/office/powerpoint/2010/main" val="327718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4CAD-AC84-1692-C897-4B791498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0C3E-BC47-A967-840D-2DF2F29A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update the weights so that they make a more accurate prediction!</a:t>
            </a:r>
          </a:p>
        </p:txBody>
      </p:sp>
    </p:spTree>
    <p:extLst>
      <p:ext uri="{BB962C8B-B14F-4D97-AF65-F5344CB8AC3E}">
        <p14:creationId xmlns:p14="http://schemas.microsoft.com/office/powerpoint/2010/main" val="39858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6401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46892" y="12772"/>
            <a:ext cx="1213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Squared Error and layer_2_delta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5630470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5630470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9BB1A-8196-E261-B789-C848A2564F15}"/>
              </a:ext>
            </a:extLst>
          </p:cNvPr>
          <p:cNvSpPr txBox="1"/>
          <p:nvPr/>
        </p:nvSpPr>
        <p:spPr>
          <a:xfrm rot="2298858">
            <a:off x="7151427" y="15341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-0.59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D818-803F-76C8-6026-2DA26042A23E}"/>
              </a:ext>
            </a:extLst>
          </p:cNvPr>
          <p:cNvSpPr txBox="1"/>
          <p:nvPr/>
        </p:nvSpPr>
        <p:spPr>
          <a:xfrm rot="1281962">
            <a:off x="7064228" y="2609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A7C5-643D-B0A3-A2F8-101D7B097B81}"/>
              </a:ext>
            </a:extLst>
          </p:cNvPr>
          <p:cNvSpPr txBox="1"/>
          <p:nvPr/>
        </p:nvSpPr>
        <p:spPr>
          <a:xfrm rot="20813803">
            <a:off x="7007362" y="37587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1A8A9-3202-DA0E-B0BF-25732469F3AA}"/>
              </a:ext>
            </a:extLst>
          </p:cNvPr>
          <p:cNvSpPr txBox="1"/>
          <p:nvPr/>
        </p:nvSpPr>
        <p:spPr>
          <a:xfrm rot="19379873">
            <a:off x="6888604" y="4704385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D3FAF-1608-FE82-0F5E-CA2E77E0D1C6}"/>
              </a:ext>
            </a:extLst>
          </p:cNvPr>
          <p:cNvSpPr txBox="1"/>
          <p:nvPr/>
        </p:nvSpPr>
        <p:spPr>
          <a:xfrm>
            <a:off x="8826320" y="330602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FF309-3DEE-4BDC-877E-0867BA553CBE}"/>
              </a:ext>
            </a:extLst>
          </p:cNvPr>
          <p:cNvSpPr txBox="1"/>
          <p:nvPr/>
        </p:nvSpPr>
        <p:spPr>
          <a:xfrm>
            <a:off x="7555243" y="492668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 = (layer_2-target_var)**</a:t>
            </a:r>
            <a:r>
              <a:rPr lang="nb-NO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8B254-558E-7953-DA85-3EC5BCEB3753}"/>
              </a:ext>
            </a:extLst>
          </p:cNvPr>
          <p:cNvSpPr txBox="1"/>
          <p:nvPr/>
        </p:nvSpPr>
        <p:spPr>
          <a:xfrm>
            <a:off x="7483409" y="5210563"/>
            <a:ext cx="672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layer_2_delta=(layer_2-target_var)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E12C65-789C-CE1B-FEB3-9B19AFE0B4F1}"/>
              </a:ext>
            </a:extLst>
          </p:cNvPr>
          <p:cNvSpPr txBox="1"/>
          <p:nvPr/>
        </p:nvSpPr>
        <p:spPr>
          <a:xfrm>
            <a:off x="7483409" y="5507664"/>
            <a:ext cx="7103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Squared Error: [[0.15361952]]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layer_2_delta: [[0.39194327]]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1C2F-B4DC-9A0E-9A4F-406AEEA9CC2A}"/>
              </a:ext>
            </a:extLst>
          </p:cNvPr>
          <p:cNvSpPr txBox="1"/>
          <p:nvPr/>
        </p:nvSpPr>
        <p:spPr>
          <a:xfrm>
            <a:off x="98081" y="6474972"/>
            <a:ext cx="119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prediction error as a feedback signal! You just overestimated – update the weights so that the prediction is more accurate!</a:t>
            </a:r>
          </a:p>
        </p:txBody>
      </p:sp>
    </p:spTree>
    <p:extLst>
      <p:ext uri="{BB962C8B-B14F-4D97-AF65-F5344CB8AC3E}">
        <p14:creationId xmlns:p14="http://schemas.microsoft.com/office/powerpoint/2010/main" val="21836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/>
          <a:stretch/>
        </p:blipFill>
        <p:spPr>
          <a:xfrm>
            <a:off x="98081" y="164012"/>
            <a:ext cx="7663986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0208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0208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0208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0" y="-25168"/>
            <a:ext cx="1014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Calculate weight_delta_1_2 (think of direction and amount)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3236825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3281511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3269398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3269398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9BB1A-8196-E261-B789-C848A2564F15}"/>
              </a:ext>
            </a:extLst>
          </p:cNvPr>
          <p:cNvSpPr txBox="1"/>
          <p:nvPr/>
        </p:nvSpPr>
        <p:spPr>
          <a:xfrm rot="2298858">
            <a:off x="4702190" y="153416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-0.59 -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D818-803F-76C8-6026-2DA26042A23E}"/>
              </a:ext>
            </a:extLst>
          </p:cNvPr>
          <p:cNvSpPr txBox="1"/>
          <p:nvPr/>
        </p:nvSpPr>
        <p:spPr>
          <a:xfrm rot="1281962">
            <a:off x="4703156" y="2609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A7C5-643D-B0A3-A2F8-101D7B097B81}"/>
              </a:ext>
            </a:extLst>
          </p:cNvPr>
          <p:cNvSpPr txBox="1"/>
          <p:nvPr/>
        </p:nvSpPr>
        <p:spPr>
          <a:xfrm rot="20813803">
            <a:off x="4646290" y="37587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1A8A9-3202-DA0E-B0BF-25732469F3AA}"/>
              </a:ext>
            </a:extLst>
          </p:cNvPr>
          <p:cNvSpPr txBox="1"/>
          <p:nvPr/>
        </p:nvSpPr>
        <p:spPr>
          <a:xfrm rot="19379873">
            <a:off x="4527532" y="4704385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D3FAF-1608-FE82-0F5E-CA2E77E0D1C6}"/>
              </a:ext>
            </a:extLst>
          </p:cNvPr>
          <p:cNvSpPr txBox="1"/>
          <p:nvPr/>
        </p:nvSpPr>
        <p:spPr>
          <a:xfrm>
            <a:off x="6465248" y="330602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1C2F-B4DC-9A0E-9A4F-406AEEA9CC2A}"/>
              </a:ext>
            </a:extLst>
          </p:cNvPr>
          <p:cNvSpPr txBox="1"/>
          <p:nvPr/>
        </p:nvSpPr>
        <p:spPr>
          <a:xfrm>
            <a:off x="98081" y="6434028"/>
            <a:ext cx="120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weights that contributed to the prediction should be updated! Dot product between layer_1 and layer_2_delta tell us this.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667988-3B10-580C-8D51-F2CAA08D2BCC}"/>
              </a:ext>
            </a:extLst>
          </p:cNvPr>
          <p:cNvSpPr txBox="1"/>
          <p:nvPr/>
        </p:nvSpPr>
        <p:spPr>
          <a:xfrm>
            <a:off x="5535678" y="1284622"/>
            <a:ext cx="6648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weight_delta_1_2 = layer_1.T.dot(layer_2_delta)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3445AD-B38C-02E9-AB4C-A4DC32FA9D07}"/>
              </a:ext>
            </a:extLst>
          </p:cNvPr>
          <p:cNvSpPr txBox="1"/>
          <p:nvPr/>
        </p:nvSpPr>
        <p:spPr>
          <a:xfrm>
            <a:off x="8247954" y="2998162"/>
            <a:ext cx="2802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weight_delta_1_2: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[[0. ] 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[0.20313732]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 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 ]]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/>
          <a:stretch/>
        </p:blipFill>
        <p:spPr>
          <a:xfrm>
            <a:off x="98081" y="164012"/>
            <a:ext cx="7663986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0208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0208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0208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0" y="-25168"/>
            <a:ext cx="3756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 weights_1_2!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3236825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3281511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3269398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3269398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9BB1A-8196-E261-B789-C848A2564F15}"/>
              </a:ext>
            </a:extLst>
          </p:cNvPr>
          <p:cNvSpPr txBox="1"/>
          <p:nvPr/>
        </p:nvSpPr>
        <p:spPr>
          <a:xfrm rot="2298858">
            <a:off x="4702190" y="153416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-0.59 -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D818-803F-76C8-6026-2DA26042A23E}"/>
              </a:ext>
            </a:extLst>
          </p:cNvPr>
          <p:cNvSpPr txBox="1"/>
          <p:nvPr/>
        </p:nvSpPr>
        <p:spPr>
          <a:xfrm rot="977011">
            <a:off x="4154689" y="265118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 – 0.1*0.203 = </a:t>
            </a:r>
            <a:r>
              <a:rPr lang="en-US" b="1" dirty="0">
                <a:highlight>
                  <a:srgbClr val="FFFF00"/>
                </a:highlight>
              </a:rPr>
              <a:t>0.73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A7C5-643D-B0A3-A2F8-101D7B097B81}"/>
              </a:ext>
            </a:extLst>
          </p:cNvPr>
          <p:cNvSpPr txBox="1"/>
          <p:nvPr/>
        </p:nvSpPr>
        <p:spPr>
          <a:xfrm rot="20813803">
            <a:off x="4646290" y="37587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1A8A9-3202-DA0E-B0BF-25732469F3AA}"/>
              </a:ext>
            </a:extLst>
          </p:cNvPr>
          <p:cNvSpPr txBox="1"/>
          <p:nvPr/>
        </p:nvSpPr>
        <p:spPr>
          <a:xfrm rot="19379873">
            <a:off x="4527532" y="4704385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D3FAF-1608-FE82-0F5E-CA2E77E0D1C6}"/>
              </a:ext>
            </a:extLst>
          </p:cNvPr>
          <p:cNvSpPr txBox="1"/>
          <p:nvPr/>
        </p:nvSpPr>
        <p:spPr>
          <a:xfrm>
            <a:off x="6533488" y="330602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1C2F-B4DC-9A0E-9A4F-406AEEA9CC2A}"/>
              </a:ext>
            </a:extLst>
          </p:cNvPr>
          <p:cNvSpPr txBox="1"/>
          <p:nvPr/>
        </p:nvSpPr>
        <p:spPr>
          <a:xfrm>
            <a:off x="-24751" y="6474972"/>
            <a:ext cx="1238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only the second unit in Layer 1 contributed any information… this is the only weight to get updated! The others don’t update.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C5A03-C704-4B20-B59F-07C762B0D48B}"/>
              </a:ext>
            </a:extLst>
          </p:cNvPr>
          <p:cNvSpPr txBox="1"/>
          <p:nvPr/>
        </p:nvSpPr>
        <p:spPr>
          <a:xfrm>
            <a:off x="8141662" y="4638204"/>
            <a:ext cx="40171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new weights_1_2: 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[[-0.5910955 ] 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[ 0.73592114]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[-0.94522481]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[ 0.34093502]]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40DB7-3E48-6512-3036-61DA8D7C2A23}"/>
              </a:ext>
            </a:extLst>
          </p:cNvPr>
          <p:cNvSpPr txBox="1"/>
          <p:nvPr/>
        </p:nvSpPr>
        <p:spPr>
          <a:xfrm>
            <a:off x="6551503" y="4103048"/>
            <a:ext cx="617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weights_1_2 -= alpha * weight_delta_1_2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03D-DB01-8167-3493-18EF45267527}"/>
              </a:ext>
            </a:extLst>
          </p:cNvPr>
          <p:cNvSpPr txBox="1"/>
          <p:nvPr/>
        </p:nvSpPr>
        <p:spPr>
          <a:xfrm>
            <a:off x="5338159" y="465470"/>
            <a:ext cx="6648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weight_delta_1_2 = layer_1.T.dot(layer_2_delta)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BEF15-9160-1484-5224-5F1B646AA1DE}"/>
              </a:ext>
            </a:extLst>
          </p:cNvPr>
          <p:cNvSpPr txBox="1"/>
          <p:nvPr/>
        </p:nvSpPr>
        <p:spPr>
          <a:xfrm>
            <a:off x="8351896" y="1397675"/>
            <a:ext cx="2802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weight_delta_1_2: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[[0. ] 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[0.20313732]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 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 ]]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/>
          <a:stretch/>
        </p:blipFill>
        <p:spPr>
          <a:xfrm>
            <a:off x="98081" y="164012"/>
            <a:ext cx="7663986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0208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0208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0208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0" y="-25168"/>
            <a:ext cx="407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Calculate layer_1_delta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3236825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3281511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3269398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3269398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9BB1A-8196-E261-B789-C848A2564F15}"/>
              </a:ext>
            </a:extLst>
          </p:cNvPr>
          <p:cNvSpPr txBox="1"/>
          <p:nvPr/>
        </p:nvSpPr>
        <p:spPr>
          <a:xfrm rot="2298858">
            <a:off x="4763906" y="153416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-0.59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D818-803F-76C8-6026-2DA26042A23E}"/>
              </a:ext>
            </a:extLst>
          </p:cNvPr>
          <p:cNvSpPr txBox="1"/>
          <p:nvPr/>
        </p:nvSpPr>
        <p:spPr>
          <a:xfrm rot="1281962">
            <a:off x="4703156" y="2609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0.73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A7C5-643D-B0A3-A2F8-101D7B097B81}"/>
              </a:ext>
            </a:extLst>
          </p:cNvPr>
          <p:cNvSpPr txBox="1"/>
          <p:nvPr/>
        </p:nvSpPr>
        <p:spPr>
          <a:xfrm rot="20813803">
            <a:off x="4646290" y="37587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1A8A9-3202-DA0E-B0BF-25732469F3AA}"/>
              </a:ext>
            </a:extLst>
          </p:cNvPr>
          <p:cNvSpPr txBox="1"/>
          <p:nvPr/>
        </p:nvSpPr>
        <p:spPr>
          <a:xfrm rot="19379873">
            <a:off x="4527532" y="4704385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D3FAF-1608-FE82-0F5E-CA2E77E0D1C6}"/>
              </a:ext>
            </a:extLst>
          </p:cNvPr>
          <p:cNvSpPr txBox="1"/>
          <p:nvPr/>
        </p:nvSpPr>
        <p:spPr>
          <a:xfrm>
            <a:off x="6519840" y="330602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1C2F-B4DC-9A0E-9A4F-406AEEA9CC2A}"/>
              </a:ext>
            </a:extLst>
          </p:cNvPr>
          <p:cNvSpPr txBox="1"/>
          <p:nvPr/>
        </p:nvSpPr>
        <p:spPr>
          <a:xfrm>
            <a:off x="98081" y="6474972"/>
            <a:ext cx="119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weights that contributed to the prediction should be updated! This says only weights touching second node get updated.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7EEE5-0D6C-875E-B8B9-A97BE44278E5}"/>
              </a:ext>
            </a:extLst>
          </p:cNvPr>
          <p:cNvSpPr txBox="1"/>
          <p:nvPr/>
        </p:nvSpPr>
        <p:spPr>
          <a:xfrm rot="913332">
            <a:off x="2578953" y="2119909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7C013-A74E-7FD5-82C7-5558BAC36839}"/>
              </a:ext>
            </a:extLst>
          </p:cNvPr>
          <p:cNvSpPr txBox="1"/>
          <p:nvPr/>
        </p:nvSpPr>
        <p:spPr>
          <a:xfrm rot="20674693">
            <a:off x="2198592" y="2575583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C57F2-F23F-2D1F-5E41-A2C0B6BD16AA}"/>
              </a:ext>
            </a:extLst>
          </p:cNvPr>
          <p:cNvSpPr txBox="1"/>
          <p:nvPr/>
        </p:nvSpPr>
        <p:spPr>
          <a:xfrm rot="19276309">
            <a:off x="2397458" y="293984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0.07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6C4FAA-1D4B-1953-F37A-C1E694E55ABC}"/>
              </a:ext>
            </a:extLst>
          </p:cNvPr>
          <p:cNvCxnSpPr/>
          <p:nvPr/>
        </p:nvCxnSpPr>
        <p:spPr>
          <a:xfrm flipV="1">
            <a:off x="874985" y="2711198"/>
            <a:ext cx="2591067" cy="725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1A2F15-520D-C6D7-5744-B7B6B492A5AF}"/>
              </a:ext>
            </a:extLst>
          </p:cNvPr>
          <p:cNvCxnSpPr>
            <a:cxnSpLocks/>
          </p:cNvCxnSpPr>
          <p:nvPr/>
        </p:nvCxnSpPr>
        <p:spPr>
          <a:xfrm>
            <a:off x="803998" y="1800289"/>
            <a:ext cx="2662054" cy="7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6A70D9-178A-E65A-A82F-312B7BCC81A5}"/>
              </a:ext>
            </a:extLst>
          </p:cNvPr>
          <p:cNvCxnSpPr>
            <a:cxnSpLocks/>
          </p:cNvCxnSpPr>
          <p:nvPr/>
        </p:nvCxnSpPr>
        <p:spPr>
          <a:xfrm flipV="1">
            <a:off x="803998" y="2824224"/>
            <a:ext cx="2748940" cy="2281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F41466-EE37-2A98-94C0-6B33B80B0B6D}"/>
              </a:ext>
            </a:extLst>
          </p:cNvPr>
          <p:cNvSpPr txBox="1"/>
          <p:nvPr/>
        </p:nvSpPr>
        <p:spPr>
          <a:xfrm>
            <a:off x="4911755" y="139010"/>
            <a:ext cx="7816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layer_1_delta=layer_2_delta.dot(weights_1_2.T)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layer_1_delta *= relu2deriv(layer_1)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284A77-F7DD-498A-0C2E-4905FF0842A1}"/>
              </a:ext>
            </a:extLst>
          </p:cNvPr>
          <p:cNvSpPr txBox="1"/>
          <p:nvPr/>
        </p:nvSpPr>
        <p:spPr>
          <a:xfrm>
            <a:off x="4967761" y="785341"/>
            <a:ext cx="980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layer_1_delta:  [[-0.231, 0.2884, -0.3704, 0.1336]] relu2deriv(layer_1_delta): [[0, 0.2884, 0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0 ]]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0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/>
          <a:stretch/>
        </p:blipFill>
        <p:spPr>
          <a:xfrm>
            <a:off x="98081" y="164012"/>
            <a:ext cx="7663986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0208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0208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0208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0" y="-25168"/>
            <a:ext cx="4727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Calculate new weights_0_1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3236825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3281511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3269398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3269398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9BB1A-8196-E261-B789-C848A2564F15}"/>
              </a:ext>
            </a:extLst>
          </p:cNvPr>
          <p:cNvSpPr txBox="1"/>
          <p:nvPr/>
        </p:nvSpPr>
        <p:spPr>
          <a:xfrm rot="2298858">
            <a:off x="4763906" y="153416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-0.59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D818-803F-76C8-6026-2DA26042A23E}"/>
              </a:ext>
            </a:extLst>
          </p:cNvPr>
          <p:cNvSpPr txBox="1"/>
          <p:nvPr/>
        </p:nvSpPr>
        <p:spPr>
          <a:xfrm rot="1281962">
            <a:off x="4703156" y="2609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0.73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A7C5-643D-B0A3-A2F8-101D7B097B81}"/>
              </a:ext>
            </a:extLst>
          </p:cNvPr>
          <p:cNvSpPr txBox="1"/>
          <p:nvPr/>
        </p:nvSpPr>
        <p:spPr>
          <a:xfrm rot="20813803">
            <a:off x="4646290" y="37587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1A8A9-3202-DA0E-B0BF-25732469F3AA}"/>
              </a:ext>
            </a:extLst>
          </p:cNvPr>
          <p:cNvSpPr txBox="1"/>
          <p:nvPr/>
        </p:nvSpPr>
        <p:spPr>
          <a:xfrm rot="19379873">
            <a:off x="4527532" y="4704385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D3FAF-1608-FE82-0F5E-CA2E77E0D1C6}"/>
              </a:ext>
            </a:extLst>
          </p:cNvPr>
          <p:cNvSpPr txBox="1"/>
          <p:nvPr/>
        </p:nvSpPr>
        <p:spPr>
          <a:xfrm>
            <a:off x="6519840" y="330602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1C2F-B4DC-9A0E-9A4F-406AEEA9CC2A}"/>
              </a:ext>
            </a:extLst>
          </p:cNvPr>
          <p:cNvSpPr txBox="1"/>
          <p:nvPr/>
        </p:nvSpPr>
        <p:spPr>
          <a:xfrm>
            <a:off x="98081" y="6474972"/>
            <a:ext cx="980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weights that helped contribute information got smaller! No info contributed? NO WEIGHT UPDATE!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7EEE5-0D6C-875E-B8B9-A97BE44278E5}"/>
              </a:ext>
            </a:extLst>
          </p:cNvPr>
          <p:cNvSpPr txBox="1"/>
          <p:nvPr/>
        </p:nvSpPr>
        <p:spPr>
          <a:xfrm rot="913332">
            <a:off x="596654" y="1855023"/>
            <a:ext cx="318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0.44 – 0.1*0.288 = </a:t>
            </a:r>
            <a:r>
              <a:rPr lang="en-US" b="1" dirty="0">
                <a:highlight>
                  <a:srgbClr val="FFFF00"/>
                </a:highlight>
              </a:rPr>
              <a:t>0.411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7C013-A74E-7FD5-82C7-5558BAC36839}"/>
              </a:ext>
            </a:extLst>
          </p:cNvPr>
          <p:cNvSpPr txBox="1"/>
          <p:nvPr/>
        </p:nvSpPr>
        <p:spPr>
          <a:xfrm rot="20674693">
            <a:off x="2198592" y="2575583"/>
            <a:ext cx="116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</a:rPr>
              <a:t>-0.81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C57F2-F23F-2D1F-5E41-A2C0B6BD16AA}"/>
              </a:ext>
            </a:extLst>
          </p:cNvPr>
          <p:cNvSpPr txBox="1"/>
          <p:nvPr/>
        </p:nvSpPr>
        <p:spPr>
          <a:xfrm rot="19276309">
            <a:off x="815735" y="3550564"/>
            <a:ext cx="27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0.07 - – 0.1*0.288 = </a:t>
            </a:r>
            <a:r>
              <a:rPr lang="en-US" b="1" dirty="0">
                <a:highlight>
                  <a:srgbClr val="FFFF00"/>
                </a:highlight>
              </a:rPr>
              <a:t>0.0487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6C4FAA-1D4B-1953-F37A-C1E694E55ABC}"/>
              </a:ext>
            </a:extLst>
          </p:cNvPr>
          <p:cNvCxnSpPr/>
          <p:nvPr/>
        </p:nvCxnSpPr>
        <p:spPr>
          <a:xfrm flipV="1">
            <a:off x="874985" y="2711198"/>
            <a:ext cx="2591067" cy="725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1A2F15-520D-C6D7-5744-B7B6B492A5AF}"/>
              </a:ext>
            </a:extLst>
          </p:cNvPr>
          <p:cNvCxnSpPr>
            <a:cxnSpLocks/>
          </p:cNvCxnSpPr>
          <p:nvPr/>
        </p:nvCxnSpPr>
        <p:spPr>
          <a:xfrm>
            <a:off x="803998" y="1800289"/>
            <a:ext cx="2662054" cy="7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6A70D9-178A-E65A-A82F-312B7BCC81A5}"/>
              </a:ext>
            </a:extLst>
          </p:cNvPr>
          <p:cNvCxnSpPr>
            <a:cxnSpLocks/>
          </p:cNvCxnSpPr>
          <p:nvPr/>
        </p:nvCxnSpPr>
        <p:spPr>
          <a:xfrm flipV="1">
            <a:off x="803998" y="2824224"/>
            <a:ext cx="2748940" cy="2281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97BEB1-EF13-9942-0FE7-3014A6B75111}"/>
              </a:ext>
            </a:extLst>
          </p:cNvPr>
          <p:cNvSpPr txBox="1"/>
          <p:nvPr/>
        </p:nvSpPr>
        <p:spPr>
          <a:xfrm>
            <a:off x="4825721" y="164012"/>
            <a:ext cx="7268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weight_delta_0_1 = layer_0.T.dot(layer_1_delta)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weights_0_1 -= alpha * weight_delta_0_1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D8DD7-8F9A-37B6-5FD6-468DF029112D}"/>
              </a:ext>
            </a:extLst>
          </p:cNvPr>
          <p:cNvSpPr txBox="1"/>
          <p:nvPr/>
        </p:nvSpPr>
        <p:spPr>
          <a:xfrm>
            <a:off x="5763460" y="1110349"/>
            <a:ext cx="111877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weight_delta_0_1: 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[[0. 0.28843 0. 0. 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[0. 0.      0. 0. 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[0. 0.28843 0. 0. ]] 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new weights_0_1: 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[[-0.16595  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0.411805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-0.99977125 -0.39533485]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[-0.706488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-0.815322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-0.62747958 -0.30887855]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[-0.206465  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0.048789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-0.16161097  0.370439 ]]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8163-4312-1A2E-D62D-157F1539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289713"/>
          </a:xfrm>
        </p:spPr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7ECA8-7651-C6EF-679B-45FEC96E2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638" y="3602038"/>
            <a:ext cx="629161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just updated the weights to make a more accurate prediction! Only weights that contributed information got updated.</a:t>
            </a:r>
          </a:p>
          <a:p>
            <a:r>
              <a:rPr lang="en-US" dirty="0"/>
              <a:t>Repeat this methodology for each row in the dataset.</a:t>
            </a:r>
          </a:p>
          <a:p>
            <a:r>
              <a:rPr lang="en-US" dirty="0"/>
              <a:t>Repeat until the model converges and loss plateaus!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08F65E-34A2-39F5-954E-7AC08D4B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2" y="1781969"/>
            <a:ext cx="5121063" cy="37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706058-6BE1-C770-720A-BD468A30B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F329D2-2F25-E4F4-B0FC-1F0FE989B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C972EF-D04E-F7DB-6826-608032E9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should be able to do all of this forward propagation math by hand and draw a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B0DEB-C853-249D-0D2A-8A5D5CF2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939925"/>
            <a:ext cx="7334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64012"/>
            <a:ext cx="7931583" cy="6693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378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an empty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6C816-FF69-D6B7-2CCD-A8344F574F1E}"/>
              </a:ext>
            </a:extLst>
          </p:cNvPr>
          <p:cNvSpPr txBox="1"/>
          <p:nvPr/>
        </p:nvSpPr>
        <p:spPr>
          <a:xfrm>
            <a:off x="2442949" y="5827594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59CF6-89A8-FF94-20F2-D1DB4537E0EF}"/>
              </a:ext>
            </a:extLst>
          </p:cNvPr>
          <p:cNvSpPr txBox="1"/>
          <p:nvPr/>
        </p:nvSpPr>
        <p:spPr>
          <a:xfrm>
            <a:off x="5668189" y="6509322"/>
            <a:ext cx="8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CD7D4-0721-C454-5231-D3A8B4EC47B6}"/>
              </a:ext>
            </a:extLst>
          </p:cNvPr>
          <p:cNvSpPr txBox="1"/>
          <p:nvPr/>
        </p:nvSpPr>
        <p:spPr>
          <a:xfrm>
            <a:off x="8932279" y="4041352"/>
            <a:ext cx="8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213564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6401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3599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 the input layer</a:t>
            </a:r>
          </a:p>
        </p:txBody>
      </p:sp>
    </p:spTree>
    <p:extLst>
      <p:ext uri="{BB962C8B-B14F-4D97-AF65-F5344CB8AC3E}">
        <p14:creationId xmlns:p14="http://schemas.microsoft.com/office/powerpoint/2010/main" val="30865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4369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289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the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EDA5B-7F05-41BF-1A51-65511C4A35EF}"/>
              </a:ext>
            </a:extLst>
          </p:cNvPr>
          <p:cNvSpPr txBox="1"/>
          <p:nvPr/>
        </p:nvSpPr>
        <p:spPr>
          <a:xfrm rot="20661648">
            <a:off x="4437324" y="73767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-0.165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DB44-4A98-DED5-BC49-F926C44C04D3}"/>
              </a:ext>
            </a:extLst>
          </p:cNvPr>
          <p:cNvSpPr txBox="1"/>
          <p:nvPr/>
        </p:nvSpPr>
        <p:spPr>
          <a:xfrm rot="19273061">
            <a:off x="4554916" y="12399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-0.706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673D0-ADA1-2D8D-160B-D89296F3009D}"/>
              </a:ext>
            </a:extLst>
          </p:cNvPr>
          <p:cNvSpPr txBox="1"/>
          <p:nvPr/>
        </p:nvSpPr>
        <p:spPr>
          <a:xfrm rot="18378764">
            <a:off x="4554916" y="171882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-0.206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F26CF-D1CD-313C-467F-CF0D17617125}"/>
              </a:ext>
            </a:extLst>
          </p:cNvPr>
          <p:cNvSpPr txBox="1"/>
          <p:nvPr/>
        </p:nvSpPr>
        <p:spPr>
          <a:xfrm>
            <a:off x="7346205" y="6129533"/>
            <a:ext cx="4673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…compute the dot product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0FE56-6ABA-9A78-9119-6EBC41605D0E}"/>
              </a:ext>
            </a:extLst>
          </p:cNvPr>
          <p:cNvCxnSpPr/>
          <p:nvPr/>
        </p:nvCxnSpPr>
        <p:spPr>
          <a:xfrm flipV="1">
            <a:off x="3119120" y="879415"/>
            <a:ext cx="2591067" cy="725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F04FF-892F-A5E4-CF42-8DA80E4A37EE}"/>
              </a:ext>
            </a:extLst>
          </p:cNvPr>
          <p:cNvCxnSpPr>
            <a:cxnSpLocks/>
          </p:cNvCxnSpPr>
          <p:nvPr/>
        </p:nvCxnSpPr>
        <p:spPr>
          <a:xfrm flipV="1">
            <a:off x="3113636" y="956358"/>
            <a:ext cx="2738524" cy="235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1E7C6-EC24-4A4D-76D6-BE3D1EFFD19E}"/>
              </a:ext>
            </a:extLst>
          </p:cNvPr>
          <p:cNvCxnSpPr>
            <a:cxnSpLocks/>
          </p:cNvCxnSpPr>
          <p:nvPr/>
        </p:nvCxnSpPr>
        <p:spPr>
          <a:xfrm flipV="1">
            <a:off x="3063896" y="1090906"/>
            <a:ext cx="2788264" cy="3968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4369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289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the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EDA5B-7F05-41BF-1A51-65511C4A35EF}"/>
              </a:ext>
            </a:extLst>
          </p:cNvPr>
          <p:cNvSpPr txBox="1"/>
          <p:nvPr/>
        </p:nvSpPr>
        <p:spPr>
          <a:xfrm rot="913332">
            <a:off x="4899609" y="208974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DB44-4A98-DED5-BC49-F926C44C04D3}"/>
              </a:ext>
            </a:extLst>
          </p:cNvPr>
          <p:cNvSpPr txBox="1"/>
          <p:nvPr/>
        </p:nvSpPr>
        <p:spPr>
          <a:xfrm rot="20674693">
            <a:off x="4519248" y="254541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-0.81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673D0-ADA1-2D8D-160B-D89296F3009D}"/>
              </a:ext>
            </a:extLst>
          </p:cNvPr>
          <p:cNvSpPr txBox="1"/>
          <p:nvPr/>
        </p:nvSpPr>
        <p:spPr>
          <a:xfrm rot="19276309">
            <a:off x="4718114" y="2909671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F26CF-D1CD-313C-467F-CF0D17617125}"/>
              </a:ext>
            </a:extLst>
          </p:cNvPr>
          <p:cNvSpPr txBox="1"/>
          <p:nvPr/>
        </p:nvSpPr>
        <p:spPr>
          <a:xfrm>
            <a:off x="7346205" y="6129533"/>
            <a:ext cx="4673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…compute the dot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16852-E308-75C9-15DE-36916352F1E7}"/>
              </a:ext>
            </a:extLst>
          </p:cNvPr>
          <p:cNvCxnSpPr/>
          <p:nvPr/>
        </p:nvCxnSpPr>
        <p:spPr>
          <a:xfrm flipV="1">
            <a:off x="3195641" y="2681029"/>
            <a:ext cx="2591067" cy="725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EEF46-03DA-FE8C-634A-DC52AFF6B499}"/>
              </a:ext>
            </a:extLst>
          </p:cNvPr>
          <p:cNvCxnSpPr>
            <a:cxnSpLocks/>
          </p:cNvCxnSpPr>
          <p:nvPr/>
        </p:nvCxnSpPr>
        <p:spPr>
          <a:xfrm>
            <a:off x="3124654" y="1770120"/>
            <a:ext cx="2662054" cy="7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71240-82CB-4930-B1FB-5B8F50600E61}"/>
              </a:ext>
            </a:extLst>
          </p:cNvPr>
          <p:cNvCxnSpPr>
            <a:cxnSpLocks/>
          </p:cNvCxnSpPr>
          <p:nvPr/>
        </p:nvCxnSpPr>
        <p:spPr>
          <a:xfrm flipV="1">
            <a:off x="3124654" y="2794055"/>
            <a:ext cx="2748940" cy="2281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6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4369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289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the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EDA5B-7F05-41BF-1A51-65511C4A35EF}"/>
              </a:ext>
            </a:extLst>
          </p:cNvPr>
          <p:cNvSpPr txBox="1"/>
          <p:nvPr/>
        </p:nvSpPr>
        <p:spPr>
          <a:xfrm rot="2400192">
            <a:off x="4957445" y="351548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DB44-4A98-DED5-BC49-F926C44C04D3}"/>
              </a:ext>
            </a:extLst>
          </p:cNvPr>
          <p:cNvSpPr txBox="1"/>
          <p:nvPr/>
        </p:nvSpPr>
        <p:spPr>
          <a:xfrm rot="995037">
            <a:off x="4513998" y="3764091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673D0-ADA1-2D8D-160B-D89296F3009D}"/>
              </a:ext>
            </a:extLst>
          </p:cNvPr>
          <p:cNvSpPr txBox="1"/>
          <p:nvPr/>
        </p:nvSpPr>
        <p:spPr>
          <a:xfrm rot="20608087">
            <a:off x="4688153" y="428793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F26CF-D1CD-313C-467F-CF0D17617125}"/>
              </a:ext>
            </a:extLst>
          </p:cNvPr>
          <p:cNvSpPr txBox="1"/>
          <p:nvPr/>
        </p:nvSpPr>
        <p:spPr>
          <a:xfrm>
            <a:off x="7346205" y="6129533"/>
            <a:ext cx="4673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…compute the dot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5630470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-0.161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BDB11-B0CA-2B19-2275-317BE575CC59}"/>
              </a:ext>
            </a:extLst>
          </p:cNvPr>
          <p:cNvCxnSpPr>
            <a:cxnSpLocks/>
          </p:cNvCxnSpPr>
          <p:nvPr/>
        </p:nvCxnSpPr>
        <p:spPr>
          <a:xfrm>
            <a:off x="3119120" y="1903492"/>
            <a:ext cx="2765830" cy="2321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C0BF4-62CA-A27F-2CC9-23B385AF3311}"/>
              </a:ext>
            </a:extLst>
          </p:cNvPr>
          <p:cNvCxnSpPr>
            <a:cxnSpLocks/>
          </p:cNvCxnSpPr>
          <p:nvPr/>
        </p:nvCxnSpPr>
        <p:spPr>
          <a:xfrm>
            <a:off x="3119120" y="3585317"/>
            <a:ext cx="2692400" cy="70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3A203C-7C93-84A7-6ACB-A02576768688}"/>
              </a:ext>
            </a:extLst>
          </p:cNvPr>
          <p:cNvCxnSpPr>
            <a:cxnSpLocks/>
          </p:cNvCxnSpPr>
          <p:nvPr/>
        </p:nvCxnSpPr>
        <p:spPr>
          <a:xfrm flipV="1">
            <a:off x="3192550" y="4483658"/>
            <a:ext cx="2618970" cy="755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B1838-DBC7-FE52-D0A9-FA4FBAA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8" y="143692"/>
            <a:ext cx="7931583" cy="66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8F72E-F87D-3581-F590-C0DCF3DAB052}"/>
              </a:ext>
            </a:extLst>
          </p:cNvPr>
          <p:cNvSpPr txBox="1"/>
          <p:nvPr/>
        </p:nvSpPr>
        <p:spPr>
          <a:xfrm>
            <a:off x="2621280" y="15341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5962-158B-7EAA-020A-8FE8EA443750}"/>
              </a:ext>
            </a:extLst>
          </p:cNvPr>
          <p:cNvSpPr txBox="1"/>
          <p:nvPr/>
        </p:nvSpPr>
        <p:spPr>
          <a:xfrm>
            <a:off x="2621280" y="33263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491B-414B-836A-3A72-DDAFB6639140}"/>
              </a:ext>
            </a:extLst>
          </p:cNvPr>
          <p:cNvSpPr txBox="1"/>
          <p:nvPr/>
        </p:nvSpPr>
        <p:spPr>
          <a:xfrm>
            <a:off x="2621280" y="513917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3BA-6C79-39BC-DF8C-1D807E924FB9}"/>
              </a:ext>
            </a:extLst>
          </p:cNvPr>
          <p:cNvSpPr txBox="1"/>
          <p:nvPr/>
        </p:nvSpPr>
        <p:spPr>
          <a:xfrm>
            <a:off x="172720" y="294640"/>
            <a:ext cx="289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the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EDA5B-7F05-41BF-1A51-65511C4A35EF}"/>
              </a:ext>
            </a:extLst>
          </p:cNvPr>
          <p:cNvSpPr txBox="1"/>
          <p:nvPr/>
        </p:nvSpPr>
        <p:spPr>
          <a:xfrm rot="2481132">
            <a:off x="4451861" y="4897053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DB44-4A98-DED5-BC49-F926C44C04D3}"/>
              </a:ext>
            </a:extLst>
          </p:cNvPr>
          <p:cNvSpPr txBox="1"/>
          <p:nvPr/>
        </p:nvSpPr>
        <p:spPr>
          <a:xfrm rot="995037">
            <a:off x="4451861" y="560114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673D0-ADA1-2D8D-160B-D89296F3009D}"/>
              </a:ext>
            </a:extLst>
          </p:cNvPr>
          <p:cNvSpPr txBox="1"/>
          <p:nvPr/>
        </p:nvSpPr>
        <p:spPr>
          <a:xfrm rot="3276262">
            <a:off x="4981321" y="501795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5EBB-5756-9412-8ECD-776D532F5990}"/>
              </a:ext>
            </a:extLst>
          </p:cNvPr>
          <p:cNvSpPr txBox="1"/>
          <p:nvPr/>
        </p:nvSpPr>
        <p:spPr>
          <a:xfrm>
            <a:off x="5597897" y="578677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-0.372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F26CF-D1CD-313C-467F-CF0D17617125}"/>
              </a:ext>
            </a:extLst>
          </p:cNvPr>
          <p:cNvSpPr txBox="1"/>
          <p:nvPr/>
        </p:nvSpPr>
        <p:spPr>
          <a:xfrm>
            <a:off x="7346205" y="6129533"/>
            <a:ext cx="4673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…compute the dot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0CB94-FB3A-4F30-E85B-70E72659455B}"/>
              </a:ext>
            </a:extLst>
          </p:cNvPr>
          <p:cNvSpPr txBox="1"/>
          <p:nvPr/>
        </p:nvSpPr>
        <p:spPr>
          <a:xfrm>
            <a:off x="5642583" y="2424723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9F37-CEE1-B192-8CE4-1788693DDB8C}"/>
              </a:ext>
            </a:extLst>
          </p:cNvPr>
          <p:cNvSpPr txBox="1"/>
          <p:nvPr/>
        </p:nvSpPr>
        <p:spPr>
          <a:xfrm>
            <a:off x="5630470" y="4224681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-0.161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95B41-D3D4-16DB-C710-DF42D663B08E}"/>
              </a:ext>
            </a:extLst>
          </p:cNvPr>
          <p:cNvSpPr txBox="1"/>
          <p:nvPr/>
        </p:nvSpPr>
        <p:spPr>
          <a:xfrm>
            <a:off x="5630470" y="6061730"/>
            <a:ext cx="9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-0.024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E388FB-265B-0DA2-5770-C7C16F63AA43}"/>
              </a:ext>
            </a:extLst>
          </p:cNvPr>
          <p:cNvCxnSpPr>
            <a:cxnSpLocks/>
          </p:cNvCxnSpPr>
          <p:nvPr/>
        </p:nvCxnSpPr>
        <p:spPr>
          <a:xfrm>
            <a:off x="3063896" y="1956457"/>
            <a:ext cx="2900024" cy="4022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0345A9-8941-BB55-F8E9-A02C81B7B747}"/>
              </a:ext>
            </a:extLst>
          </p:cNvPr>
          <p:cNvCxnSpPr>
            <a:cxnSpLocks/>
          </p:cNvCxnSpPr>
          <p:nvPr/>
        </p:nvCxnSpPr>
        <p:spPr>
          <a:xfrm>
            <a:off x="3154412" y="3695672"/>
            <a:ext cx="2686830" cy="2336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6DE44-DD4E-6D5A-645B-7229C9C678D2}"/>
              </a:ext>
            </a:extLst>
          </p:cNvPr>
          <p:cNvCxnSpPr>
            <a:cxnSpLocks/>
          </p:cNvCxnSpPr>
          <p:nvPr/>
        </p:nvCxnSpPr>
        <p:spPr>
          <a:xfrm>
            <a:off x="3154412" y="5402745"/>
            <a:ext cx="2535353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7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806</Words>
  <Application>Microsoft Office PowerPoint</Application>
  <PresentationFormat>Widescreen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How does a model learn?</vt:lpstr>
      <vt:lpstr>Forward Propagation</vt:lpstr>
      <vt:lpstr>You should be able to do all of this forward propagation math by hand and draw a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Wanik, Dave</dc:creator>
  <cp:lastModifiedBy>Wanik, Dave</cp:lastModifiedBy>
  <cp:revision>1</cp:revision>
  <dcterms:created xsi:type="dcterms:W3CDTF">2022-06-06T15:56:42Z</dcterms:created>
  <dcterms:modified xsi:type="dcterms:W3CDTF">2022-06-07T18:53:20Z</dcterms:modified>
</cp:coreProperties>
</file>