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C72"/>
    <a:srgbClr val="230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5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5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30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6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774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35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50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53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9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702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4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F1EB-5045-450B-80A1-897023121EA9}" type="datetimeFigureOut">
              <a:rPr lang="nl-BE" smtClean="0"/>
              <a:t>15/12/2018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A8D0-82B4-4421-842F-C2AAA07A2A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354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05000"/>
            <a:ext cx="9144000" cy="1256771"/>
          </a:xfrm>
        </p:spPr>
        <p:txBody>
          <a:bodyPr>
            <a:normAutofit/>
          </a:bodyPr>
          <a:lstStyle/>
          <a:p>
            <a:r>
              <a:rPr lang="nl-BE" sz="2800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Astrofysische simulaties</a:t>
            </a:r>
            <a:endParaRPr lang="nl-BE" sz="2800" dirty="0">
              <a:solidFill>
                <a:srgbClr val="0E0C7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839104"/>
            <a:ext cx="9144000" cy="2595561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Ewoud </a:t>
            </a:r>
            <a:r>
              <a:rPr lang="nl-BE" b="1" dirty="0" err="1" smtClean="0">
                <a:solidFill>
                  <a:srgbClr val="0E0C72"/>
                </a:solidFill>
                <a:latin typeface="Century Gothic" panose="020B0502020202020204" pitchFamily="34" charset="0"/>
              </a:rPr>
              <a:t>Ketele</a:t>
            </a:r>
            <a:endParaRPr lang="nl-BE" b="1" dirty="0" smtClean="0">
              <a:solidFill>
                <a:srgbClr val="0E0C72"/>
              </a:solidFill>
              <a:latin typeface="Century Gothic" panose="020B0502020202020204" pitchFamily="34" charset="0"/>
            </a:endParaRPr>
          </a:p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Hylke Damien</a:t>
            </a:r>
          </a:p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Osman Dönmez</a:t>
            </a:r>
          </a:p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Jeffrey De </a:t>
            </a:r>
            <a:r>
              <a:rPr lang="nl-BE" b="1" dirty="0" err="1" smtClean="0">
                <a:solidFill>
                  <a:srgbClr val="0E0C72"/>
                </a:solidFill>
                <a:latin typeface="Century Gothic" panose="020B0502020202020204" pitchFamily="34" charset="0"/>
              </a:rPr>
              <a:t>Rycke</a:t>
            </a:r>
            <a:endParaRPr lang="nl-BE" b="1" dirty="0" smtClean="0">
              <a:solidFill>
                <a:srgbClr val="0E0C72"/>
              </a:solidFill>
              <a:latin typeface="Century Gothic" panose="020B0502020202020204" pitchFamily="34" charset="0"/>
            </a:endParaRPr>
          </a:p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Joren Van </a:t>
            </a:r>
            <a:r>
              <a:rPr lang="nl-BE" b="1" dirty="0" err="1" smtClean="0">
                <a:solidFill>
                  <a:srgbClr val="0E0C72"/>
                </a:solidFill>
                <a:latin typeface="Century Gothic" panose="020B0502020202020204" pitchFamily="34" charset="0"/>
              </a:rPr>
              <a:t>Nieuwenhuyse</a:t>
            </a:r>
            <a:endParaRPr lang="nl-BE" b="1" dirty="0">
              <a:solidFill>
                <a:srgbClr val="0E0C7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0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566333" y="-12171"/>
            <a:ext cx="9144000" cy="281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N-body problem with various integrators</a:t>
            </a:r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b="1" dirty="0">
              <a:solidFill>
                <a:srgbClr val="0E0C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3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8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6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EFRL_0.000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8915" y="0"/>
            <a:ext cx="8654167" cy="649062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883419" y="77166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 smtClean="0">
                <a:solidFill>
                  <a:srgbClr val="0E0C72"/>
                </a:solidFill>
                <a:latin typeface="Century Gothic" panose="020B0502020202020204" pitchFamily="34" charset="0"/>
              </a:rPr>
              <a:t>Burrau’s</a:t>
            </a:r>
            <a:r>
              <a:rPr lang="nl-BE" sz="2800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 probleem: PEFRL (h </a:t>
            </a:r>
            <a:r>
              <a:rPr lang="nl-BE" sz="2800" b="1" smtClean="0">
                <a:solidFill>
                  <a:srgbClr val="0E0C72"/>
                </a:solidFill>
                <a:latin typeface="Century Gothic" panose="020B0502020202020204" pitchFamily="34" charset="0"/>
              </a:rPr>
              <a:t>= 1.10</a:t>
            </a:r>
            <a:r>
              <a:rPr lang="nl-BE" sz="2800" b="1" baseline="30000" smtClean="0">
                <a:solidFill>
                  <a:srgbClr val="0E0C72"/>
                </a:solidFill>
                <a:latin typeface="Century Gothic" panose="020B0502020202020204" pitchFamily="34" charset="0"/>
              </a:rPr>
              <a:t>-5</a:t>
            </a:r>
            <a:r>
              <a:rPr lang="nl-BE" sz="2800" b="1" smtClean="0">
                <a:solidFill>
                  <a:srgbClr val="0E0C72"/>
                </a:solidFill>
                <a:latin typeface="Century Gothic" panose="020B0502020202020204" pitchFamily="34" charset="0"/>
              </a:rPr>
              <a:t>)</a:t>
            </a:r>
            <a:endParaRPr lang="nl-BE" sz="2800" b="1" dirty="0"/>
          </a:p>
        </p:txBody>
      </p:sp>
    </p:spTree>
    <p:extLst>
      <p:ext uri="{BB962C8B-B14F-4D97-AF65-F5344CB8AC3E}">
        <p14:creationId xmlns:p14="http://schemas.microsoft.com/office/powerpoint/2010/main" val="117037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7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7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9" y="635000"/>
            <a:ext cx="11746288" cy="5941969"/>
          </a:xfrm>
          <a:prstGeom prst="rect">
            <a:avLst/>
          </a:prstGeom>
        </p:spPr>
      </p:pic>
      <p:pic>
        <p:nvPicPr>
          <p:cNvPr id="7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4047067" y="723900"/>
            <a:ext cx="3987800" cy="148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817969" y="265668"/>
            <a:ext cx="644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Integratietijd van simulatie in functie van aantal deeltjes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70476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7" y="635000"/>
            <a:ext cx="11816461" cy="5977467"/>
          </a:xfrm>
          <a:prstGeom prst="rect">
            <a:avLst/>
          </a:prstGeom>
        </p:spPr>
      </p:pic>
      <p:pic>
        <p:nvPicPr>
          <p:cNvPr id="7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hoek 10"/>
          <p:cNvSpPr/>
          <p:nvPr/>
        </p:nvSpPr>
        <p:spPr>
          <a:xfrm>
            <a:off x="4047067" y="723900"/>
            <a:ext cx="3987800" cy="148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2817969" y="265668"/>
            <a:ext cx="644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Integratietijd van simulatie in functie van aantal deeltjes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9398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3" y="635001"/>
            <a:ext cx="11837893" cy="5988308"/>
          </a:xfrm>
          <a:prstGeom prst="rect">
            <a:avLst/>
          </a:prstGeom>
        </p:spPr>
      </p:pic>
      <p:pic>
        <p:nvPicPr>
          <p:cNvPr id="7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hoek 10"/>
          <p:cNvSpPr/>
          <p:nvPr/>
        </p:nvSpPr>
        <p:spPr>
          <a:xfrm>
            <a:off x="4047067" y="723900"/>
            <a:ext cx="3987800" cy="148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2817969" y="265668"/>
            <a:ext cx="644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Integratietijd van simulatie in functie van aantal deeltjes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91909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611369"/>
            <a:ext cx="11851134" cy="5995006"/>
          </a:xfrm>
          <a:prstGeom prst="rect">
            <a:avLst/>
          </a:prstGeom>
        </p:spPr>
      </p:pic>
      <p:pic>
        <p:nvPicPr>
          <p:cNvPr id="7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hoek 10"/>
          <p:cNvSpPr/>
          <p:nvPr/>
        </p:nvSpPr>
        <p:spPr>
          <a:xfrm>
            <a:off x="4102100" y="1156629"/>
            <a:ext cx="3987800" cy="148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3114303" y="279201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Vergelijking van de snelheden van de methodes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1501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6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6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7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hoek 10"/>
          <p:cNvSpPr/>
          <p:nvPr/>
        </p:nvSpPr>
        <p:spPr>
          <a:xfrm>
            <a:off x="4419098" y="111780"/>
            <a:ext cx="3353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 smtClean="0">
                <a:solidFill>
                  <a:srgbClr val="0E0C72"/>
                </a:solidFill>
                <a:latin typeface="Century Gothic" panose="020B0502020202020204" pitchFamily="34" charset="0"/>
              </a:rPr>
              <a:t>Burrau’s</a:t>
            </a:r>
            <a:r>
              <a:rPr lang="nl-BE" sz="2800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 probleem</a:t>
            </a:r>
            <a:endParaRPr lang="nl-BE" sz="2800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29" y="1368596"/>
            <a:ext cx="2636125" cy="26361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84" y="1368596"/>
            <a:ext cx="2636125" cy="26361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53" y="1383714"/>
            <a:ext cx="2615466" cy="261546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97" y="1371782"/>
            <a:ext cx="2636125" cy="2636125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608682" y="250199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RK4</a:t>
            </a:r>
            <a:endParaRPr lang="nl-BE" b="1" dirty="0"/>
          </a:p>
        </p:txBody>
      </p:sp>
      <p:sp>
        <p:nvSpPr>
          <p:cNvPr id="14" name="Rechthoek 13"/>
          <p:cNvSpPr/>
          <p:nvPr/>
        </p:nvSpPr>
        <p:spPr>
          <a:xfrm>
            <a:off x="517600" y="502081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PEFRL</a:t>
            </a:r>
            <a:endParaRPr lang="nl-BE" b="1" dirty="0"/>
          </a:p>
        </p:txBody>
      </p:sp>
      <p:sp>
        <p:nvSpPr>
          <p:cNvPr id="15" name="Rechthoek 14"/>
          <p:cNvSpPr/>
          <p:nvPr/>
        </p:nvSpPr>
        <p:spPr>
          <a:xfrm>
            <a:off x="2372909" y="1180082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h = 0,01</a:t>
            </a:r>
            <a:endParaRPr lang="nl-BE" b="1" dirty="0"/>
          </a:p>
        </p:txBody>
      </p:sp>
      <p:sp>
        <p:nvSpPr>
          <p:cNvPr id="16" name="Rechthoek 15"/>
          <p:cNvSpPr/>
          <p:nvPr/>
        </p:nvSpPr>
        <p:spPr>
          <a:xfrm>
            <a:off x="4784638" y="116636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h = 0,001</a:t>
            </a:r>
            <a:endParaRPr lang="nl-BE" b="1" dirty="0"/>
          </a:p>
        </p:txBody>
      </p:sp>
      <p:sp>
        <p:nvSpPr>
          <p:cNvPr id="17" name="Rechthoek 16"/>
          <p:cNvSpPr/>
          <p:nvPr/>
        </p:nvSpPr>
        <p:spPr>
          <a:xfrm>
            <a:off x="7093511" y="1171355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h = 0,0001</a:t>
            </a:r>
            <a:endParaRPr lang="nl-BE" b="1" dirty="0"/>
          </a:p>
        </p:txBody>
      </p:sp>
      <p:sp>
        <p:nvSpPr>
          <p:cNvPr id="18" name="Rechthoek 17"/>
          <p:cNvSpPr/>
          <p:nvPr/>
        </p:nvSpPr>
        <p:spPr>
          <a:xfrm>
            <a:off x="9471100" y="1171355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h = 0,00001</a:t>
            </a:r>
            <a:endParaRPr lang="nl-BE" b="1" dirty="0"/>
          </a:p>
        </p:txBody>
      </p:sp>
      <p:sp>
        <p:nvSpPr>
          <p:cNvPr id="19" name="Rechthoek 18"/>
          <p:cNvSpPr/>
          <p:nvPr/>
        </p:nvSpPr>
        <p:spPr>
          <a:xfrm>
            <a:off x="1828800" y="1549414"/>
            <a:ext cx="9530283" cy="118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29" y="3855352"/>
            <a:ext cx="2670736" cy="2670736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34" y="3855352"/>
            <a:ext cx="2683623" cy="2683623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98" y="3858074"/>
            <a:ext cx="2678176" cy="2678176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290" y="3871907"/>
            <a:ext cx="2668111" cy="2668111"/>
          </a:xfrm>
          <a:prstGeom prst="rect">
            <a:avLst/>
          </a:prstGeom>
        </p:spPr>
      </p:pic>
      <p:sp>
        <p:nvSpPr>
          <p:cNvPr id="24" name="Rechthoek 23"/>
          <p:cNvSpPr/>
          <p:nvPr/>
        </p:nvSpPr>
        <p:spPr>
          <a:xfrm>
            <a:off x="1828800" y="4007907"/>
            <a:ext cx="9632601" cy="157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17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4733"/>
            <a:ext cx="9144000" cy="1058334"/>
          </a:xfrm>
        </p:spPr>
        <p:txBody>
          <a:bodyPr>
            <a:normAutofit fontScale="90000"/>
          </a:bodyPr>
          <a:lstStyle/>
          <a:p>
            <a: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/>
            </a:r>
            <a:br>
              <a:rPr lang="nl-BE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</a:br>
            <a:endParaRPr lang="nl-BE" dirty="0">
              <a:solidFill>
                <a:srgbClr val="0E0C72"/>
              </a:solidFill>
            </a:endParaRPr>
          </a:p>
        </p:txBody>
      </p:sp>
      <p:sp>
        <p:nvSpPr>
          <p:cNvPr id="8" name="Half kader 7"/>
          <p:cNvSpPr/>
          <p:nvPr/>
        </p:nvSpPr>
        <p:spPr>
          <a:xfrm rot="10800000">
            <a:off x="1270000" y="6206067"/>
            <a:ext cx="10922000" cy="651932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Half kader 8"/>
          <p:cNvSpPr/>
          <p:nvPr/>
        </p:nvSpPr>
        <p:spPr>
          <a:xfrm rot="10800000">
            <a:off x="11531600" y="2133600"/>
            <a:ext cx="660400" cy="4724400"/>
          </a:xfrm>
          <a:prstGeom prst="halfFrame">
            <a:avLst/>
          </a:prstGeom>
          <a:gradFill flip="none" rotWithShape="1">
            <a:gsLst>
              <a:gs pos="0">
                <a:srgbClr val="0E0C72">
                  <a:shade val="30000"/>
                  <a:satMod val="115000"/>
                </a:srgbClr>
              </a:gs>
              <a:gs pos="50000">
                <a:srgbClr val="0E0C72">
                  <a:shade val="67500"/>
                  <a:satMod val="115000"/>
                </a:srgbClr>
              </a:gs>
              <a:gs pos="100000">
                <a:srgbClr val="0E0C72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6" name="Picture 2" descr="Afbeeldingsresultaat voor ug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5" t="18293" r="21634" b="24191"/>
          <a:stretch/>
        </p:blipFill>
        <p:spPr bwMode="auto">
          <a:xfrm>
            <a:off x="76199" y="42553"/>
            <a:ext cx="756717" cy="59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" y="635001"/>
            <a:ext cx="11845618" cy="599221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722847" y="142608"/>
            <a:ext cx="8746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b="1" dirty="0" err="1" smtClean="0">
                <a:solidFill>
                  <a:srgbClr val="0E0C72"/>
                </a:solidFill>
                <a:latin typeface="Century Gothic" panose="020B0502020202020204" pitchFamily="34" charset="0"/>
              </a:rPr>
              <a:t>Burrau’s</a:t>
            </a:r>
            <a:r>
              <a:rPr lang="nl-BE" sz="2800" b="1" dirty="0" smtClean="0">
                <a:solidFill>
                  <a:srgbClr val="0E0C72"/>
                </a:solidFill>
                <a:latin typeface="Century Gothic" panose="020B0502020202020204" pitchFamily="34" charset="0"/>
              </a:rPr>
              <a:t> probleem: vergelijking van de methodes</a:t>
            </a:r>
            <a:endParaRPr lang="nl-BE" sz="2800" b="1" dirty="0"/>
          </a:p>
        </p:txBody>
      </p:sp>
    </p:spTree>
    <p:extLst>
      <p:ext uri="{BB962C8B-B14F-4D97-AF65-F5344CB8AC3E}">
        <p14:creationId xmlns:p14="http://schemas.microsoft.com/office/powerpoint/2010/main" val="132532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</Words>
  <Application>Microsoft Office PowerPoint</Application>
  <PresentationFormat>Breedbeeld</PresentationFormat>
  <Paragraphs>29</Paragraphs>
  <Slides>10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Kantoorthema</vt:lpstr>
      <vt:lpstr>Astrofysische simulaties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Joren</dc:creator>
  <cp:lastModifiedBy>Joren</cp:lastModifiedBy>
  <cp:revision>11</cp:revision>
  <dcterms:created xsi:type="dcterms:W3CDTF">2018-12-09T17:17:08Z</dcterms:created>
  <dcterms:modified xsi:type="dcterms:W3CDTF">2018-12-15T15:16:37Z</dcterms:modified>
</cp:coreProperties>
</file>