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4" r:id="rId9"/>
    <p:sldId id="265" r:id="rId10"/>
    <p:sldId id="261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67" r:id="rId19"/>
    <p:sldId id="275" r:id="rId20"/>
    <p:sldId id="276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25465-ED44-4D15-84AA-35E077725BC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7A346FC-F1C6-4D98-BADC-C4D77EB7D0C3}">
      <dgm:prSet phldrT="[Text]"/>
      <dgm:spPr/>
      <dgm:t>
        <a:bodyPr/>
        <a:lstStyle/>
        <a:p>
          <a:r>
            <a:rPr lang="sv-SE" dirty="0" err="1" smtClean="0"/>
            <a:t>Development</a:t>
          </a:r>
          <a:endParaRPr lang="sv-SE" dirty="0"/>
        </a:p>
      </dgm:t>
    </dgm:pt>
    <dgm:pt modelId="{8C1B170B-69B0-4E0B-B475-58DF3ED0F7C1}" type="parTrans" cxnId="{B93C6B7F-5091-4CDB-AD64-974C0E89D099}">
      <dgm:prSet/>
      <dgm:spPr/>
      <dgm:t>
        <a:bodyPr/>
        <a:lstStyle/>
        <a:p>
          <a:endParaRPr lang="sv-SE"/>
        </a:p>
      </dgm:t>
    </dgm:pt>
    <dgm:pt modelId="{553DF1E5-E455-416B-B9C4-952248B48101}" type="sibTrans" cxnId="{B93C6B7F-5091-4CDB-AD64-974C0E89D099}">
      <dgm:prSet/>
      <dgm:spPr/>
      <dgm:t>
        <a:bodyPr/>
        <a:lstStyle/>
        <a:p>
          <a:endParaRPr lang="sv-SE"/>
        </a:p>
      </dgm:t>
    </dgm:pt>
    <dgm:pt modelId="{051F601B-57FE-42A5-A890-9393320B8477}">
      <dgm:prSet phldrT="[Text]"/>
      <dgm:spPr/>
      <dgm:t>
        <a:bodyPr/>
        <a:lstStyle/>
        <a:p>
          <a:r>
            <a:rPr lang="sv-SE" dirty="0" err="1" smtClean="0"/>
            <a:t>Scrum</a:t>
          </a:r>
          <a:endParaRPr lang="sv-SE" dirty="0"/>
        </a:p>
      </dgm:t>
    </dgm:pt>
    <dgm:pt modelId="{45F37E61-2440-4C0F-994C-0ED5310365A1}" type="parTrans" cxnId="{97958CEC-1D8D-47F6-B748-F107C838B579}">
      <dgm:prSet/>
      <dgm:spPr/>
      <dgm:t>
        <a:bodyPr/>
        <a:lstStyle/>
        <a:p>
          <a:endParaRPr lang="sv-SE"/>
        </a:p>
      </dgm:t>
    </dgm:pt>
    <dgm:pt modelId="{6E13B287-210F-4736-AE3E-0554189869B0}" type="sibTrans" cxnId="{97958CEC-1D8D-47F6-B748-F107C838B579}">
      <dgm:prSet/>
      <dgm:spPr/>
      <dgm:t>
        <a:bodyPr/>
        <a:lstStyle/>
        <a:p>
          <a:endParaRPr lang="sv-SE"/>
        </a:p>
      </dgm:t>
    </dgm:pt>
    <dgm:pt modelId="{E6B896C8-CB1A-4FE2-A300-67689EDF3F0D}">
      <dgm:prSet phldrT="[Text]"/>
      <dgm:spPr/>
      <dgm:t>
        <a:bodyPr/>
        <a:lstStyle/>
        <a:p>
          <a:r>
            <a:rPr lang="sv-SE" dirty="0" smtClean="0"/>
            <a:t>Google </a:t>
          </a:r>
          <a:r>
            <a:rPr lang="sv-SE" dirty="0" err="1" smtClean="0"/>
            <a:t>Maps</a:t>
          </a:r>
          <a:r>
            <a:rPr lang="sv-SE" dirty="0" smtClean="0"/>
            <a:t>™ API</a:t>
          </a:r>
          <a:endParaRPr lang="sv-SE" dirty="0"/>
        </a:p>
      </dgm:t>
    </dgm:pt>
    <dgm:pt modelId="{CE8B99AB-40EE-45AC-838B-3A22BA2B3555}" type="parTrans" cxnId="{C694C84F-F6A3-49DC-8435-31CF54527F39}">
      <dgm:prSet/>
      <dgm:spPr/>
      <dgm:t>
        <a:bodyPr/>
        <a:lstStyle/>
        <a:p>
          <a:endParaRPr lang="sv-SE"/>
        </a:p>
      </dgm:t>
    </dgm:pt>
    <dgm:pt modelId="{8761F93F-361E-493D-8F3F-D3C9D4C9A70C}" type="sibTrans" cxnId="{C694C84F-F6A3-49DC-8435-31CF54527F39}">
      <dgm:prSet/>
      <dgm:spPr/>
      <dgm:t>
        <a:bodyPr/>
        <a:lstStyle/>
        <a:p>
          <a:endParaRPr lang="sv-SE"/>
        </a:p>
      </dgm:t>
    </dgm:pt>
    <dgm:pt modelId="{C298CBCB-B162-4082-B7E1-26C20BBBD9C0}">
      <dgm:prSet phldrT="[Text]"/>
      <dgm:spPr/>
      <dgm:t>
        <a:bodyPr/>
        <a:lstStyle/>
        <a:p>
          <a:r>
            <a:rPr lang="sv-SE" dirty="0" err="1" smtClean="0"/>
            <a:t>Application</a:t>
          </a:r>
          <a:endParaRPr lang="sv-SE" dirty="0"/>
        </a:p>
      </dgm:t>
    </dgm:pt>
    <dgm:pt modelId="{31B5A4F4-2B30-4F41-A0A1-499AF1015DA3}" type="parTrans" cxnId="{2C8131B6-C9F8-4977-AE59-308F60FD5B22}">
      <dgm:prSet/>
      <dgm:spPr/>
      <dgm:t>
        <a:bodyPr/>
        <a:lstStyle/>
        <a:p>
          <a:endParaRPr lang="sv-SE"/>
        </a:p>
      </dgm:t>
    </dgm:pt>
    <dgm:pt modelId="{9FF0B560-6465-4090-8A0C-48FEAB9980ED}" type="sibTrans" cxnId="{2C8131B6-C9F8-4977-AE59-308F60FD5B22}">
      <dgm:prSet/>
      <dgm:spPr/>
      <dgm:t>
        <a:bodyPr/>
        <a:lstStyle/>
        <a:p>
          <a:endParaRPr lang="sv-SE"/>
        </a:p>
      </dgm:t>
    </dgm:pt>
    <dgm:pt modelId="{255FFE2F-CB02-47B9-AF68-A96E85DD676C}">
      <dgm:prSet phldrT="[Text]"/>
      <dgm:spPr/>
      <dgm:t>
        <a:bodyPr/>
        <a:lstStyle/>
        <a:p>
          <a:r>
            <a:rPr lang="sv-SE" dirty="0" smtClean="0"/>
            <a:t>Git</a:t>
          </a:r>
          <a:endParaRPr lang="sv-SE" dirty="0"/>
        </a:p>
      </dgm:t>
    </dgm:pt>
    <dgm:pt modelId="{75D7BEF9-A400-4AF9-BCAA-B776E202FB60}" type="parTrans" cxnId="{7A57912F-E123-402C-A866-D3244E8B7A41}">
      <dgm:prSet/>
      <dgm:spPr/>
      <dgm:t>
        <a:bodyPr/>
        <a:lstStyle/>
        <a:p>
          <a:endParaRPr lang="sv-SE"/>
        </a:p>
      </dgm:t>
    </dgm:pt>
    <dgm:pt modelId="{7A25B711-3FAF-4F8C-9208-4A724F410AFF}" type="sibTrans" cxnId="{7A57912F-E123-402C-A866-D3244E8B7A41}">
      <dgm:prSet/>
      <dgm:spPr/>
      <dgm:t>
        <a:bodyPr/>
        <a:lstStyle/>
        <a:p>
          <a:endParaRPr lang="sv-SE"/>
        </a:p>
      </dgm:t>
    </dgm:pt>
    <dgm:pt modelId="{1C46276C-35D6-410C-9A7D-C02EBDB4A10C}">
      <dgm:prSet phldrT="[Text]"/>
      <dgm:spPr/>
      <dgm:t>
        <a:bodyPr/>
        <a:lstStyle/>
        <a:p>
          <a:r>
            <a:rPr lang="sv-SE" dirty="0" smtClean="0"/>
            <a:t>Project </a:t>
          </a:r>
          <a:r>
            <a:rPr lang="sv-SE" dirty="0" err="1" smtClean="0"/>
            <a:t>Burndown</a:t>
          </a:r>
          <a:endParaRPr lang="sv-SE" dirty="0"/>
        </a:p>
      </dgm:t>
    </dgm:pt>
    <dgm:pt modelId="{2FFD9618-306C-4C83-AA21-995C673B26EB}" type="parTrans" cxnId="{505D0942-8535-40F0-AB77-EA3760D1701B}">
      <dgm:prSet/>
      <dgm:spPr/>
      <dgm:t>
        <a:bodyPr/>
        <a:lstStyle/>
        <a:p>
          <a:endParaRPr lang="sv-SE"/>
        </a:p>
      </dgm:t>
    </dgm:pt>
    <dgm:pt modelId="{9D4038F9-3919-4A4F-B3BC-B3DE9C012878}" type="sibTrans" cxnId="{505D0942-8535-40F0-AB77-EA3760D1701B}">
      <dgm:prSet/>
      <dgm:spPr/>
      <dgm:t>
        <a:bodyPr/>
        <a:lstStyle/>
        <a:p>
          <a:endParaRPr lang="sv-SE"/>
        </a:p>
      </dgm:t>
    </dgm:pt>
    <dgm:pt modelId="{1337A056-B20B-45C3-9BFE-8426C07DBC0E}">
      <dgm:prSet phldrT="[Text]"/>
      <dgm:spPr/>
      <dgm:t>
        <a:bodyPr/>
        <a:lstStyle/>
        <a:p>
          <a:r>
            <a:rPr lang="sv-SE" dirty="0" smtClean="0"/>
            <a:t>Initial </a:t>
          </a:r>
          <a:r>
            <a:rPr lang="sv-SE" dirty="0" err="1" smtClean="0"/>
            <a:t>Idea</a:t>
          </a:r>
          <a:endParaRPr lang="sv-SE" dirty="0"/>
        </a:p>
      </dgm:t>
    </dgm:pt>
    <dgm:pt modelId="{1640ED42-6DBD-4778-A6E5-2097E8820EEA}" type="parTrans" cxnId="{CAF461BA-0540-491C-B234-A3FB24CED24C}">
      <dgm:prSet/>
      <dgm:spPr/>
      <dgm:t>
        <a:bodyPr/>
        <a:lstStyle/>
        <a:p>
          <a:endParaRPr lang="sv-SE"/>
        </a:p>
      </dgm:t>
    </dgm:pt>
    <dgm:pt modelId="{1480B28F-CC95-449F-8E20-764413350373}" type="sibTrans" cxnId="{CAF461BA-0540-491C-B234-A3FB24CED24C}">
      <dgm:prSet/>
      <dgm:spPr/>
      <dgm:t>
        <a:bodyPr/>
        <a:lstStyle/>
        <a:p>
          <a:endParaRPr lang="sv-SE"/>
        </a:p>
      </dgm:t>
    </dgm:pt>
    <dgm:pt modelId="{4F7B7F98-97B7-4312-B80A-9F6BCD0718B6}">
      <dgm:prSet phldrT="[Text]"/>
      <dgm:spPr/>
      <dgm:t>
        <a:bodyPr/>
        <a:lstStyle/>
        <a:p>
          <a:r>
            <a:rPr lang="sv-SE" dirty="0" err="1" smtClean="0"/>
            <a:t>Core</a:t>
          </a:r>
          <a:r>
            <a:rPr lang="sv-SE" dirty="0" smtClean="0"/>
            <a:t> Features</a:t>
          </a:r>
          <a:endParaRPr lang="sv-SE" dirty="0"/>
        </a:p>
      </dgm:t>
    </dgm:pt>
    <dgm:pt modelId="{A840D395-67F9-43DE-A30F-9D2D5AB2EEB9}" type="parTrans" cxnId="{28F38933-A645-449A-A54F-2E4ACE61F417}">
      <dgm:prSet/>
      <dgm:spPr/>
      <dgm:t>
        <a:bodyPr/>
        <a:lstStyle/>
        <a:p>
          <a:endParaRPr lang="sv-SE"/>
        </a:p>
      </dgm:t>
    </dgm:pt>
    <dgm:pt modelId="{B5D692DF-26E2-4CED-A9B8-CEA2B6E88A69}" type="sibTrans" cxnId="{28F38933-A645-449A-A54F-2E4ACE61F417}">
      <dgm:prSet/>
      <dgm:spPr/>
      <dgm:t>
        <a:bodyPr/>
        <a:lstStyle/>
        <a:p>
          <a:endParaRPr lang="sv-SE"/>
        </a:p>
      </dgm:t>
    </dgm:pt>
    <dgm:pt modelId="{CBFB66E6-2AC6-45D9-A977-2ED9A78592FE}">
      <dgm:prSet phldrT="[Text]"/>
      <dgm:spPr/>
      <dgm:t>
        <a:bodyPr/>
        <a:lstStyle/>
        <a:p>
          <a:r>
            <a:rPr lang="sv-SE" dirty="0" err="1" smtClean="0"/>
            <a:t>Users</a:t>
          </a:r>
          <a:endParaRPr lang="sv-SE" dirty="0"/>
        </a:p>
      </dgm:t>
    </dgm:pt>
    <dgm:pt modelId="{307F992C-F5B9-46AD-940B-F72AE1B43D78}" type="parTrans" cxnId="{B4D06944-CC7A-4C48-9F2D-76FB50502296}">
      <dgm:prSet/>
      <dgm:spPr/>
      <dgm:t>
        <a:bodyPr/>
        <a:lstStyle/>
        <a:p>
          <a:endParaRPr lang="sv-SE"/>
        </a:p>
      </dgm:t>
    </dgm:pt>
    <dgm:pt modelId="{A1058422-733E-4362-8214-F1664AF31849}" type="sibTrans" cxnId="{B4D06944-CC7A-4C48-9F2D-76FB50502296}">
      <dgm:prSet/>
      <dgm:spPr/>
      <dgm:t>
        <a:bodyPr/>
        <a:lstStyle/>
        <a:p>
          <a:endParaRPr lang="sv-SE"/>
        </a:p>
      </dgm:t>
    </dgm:pt>
    <dgm:pt modelId="{0029A59F-35EC-4621-B326-A9AAAEEABC2D}">
      <dgm:prSet phldrT="[Text]"/>
      <dgm:spPr/>
      <dgm:t>
        <a:bodyPr/>
        <a:lstStyle/>
        <a:p>
          <a:r>
            <a:rPr lang="sv-SE" dirty="0" smtClean="0"/>
            <a:t>Demo</a:t>
          </a:r>
          <a:endParaRPr lang="sv-SE" dirty="0"/>
        </a:p>
      </dgm:t>
    </dgm:pt>
    <dgm:pt modelId="{F0280182-61D5-45CA-90B3-73C32F357255}" type="parTrans" cxnId="{29368B2A-CAB3-4415-9955-50A01D7E4EBF}">
      <dgm:prSet/>
      <dgm:spPr/>
      <dgm:t>
        <a:bodyPr/>
        <a:lstStyle/>
        <a:p>
          <a:endParaRPr lang="sv-SE"/>
        </a:p>
      </dgm:t>
    </dgm:pt>
    <dgm:pt modelId="{C4B96309-10A6-42A7-997F-54D05AD8F0A4}" type="sibTrans" cxnId="{29368B2A-CAB3-4415-9955-50A01D7E4EBF}">
      <dgm:prSet/>
      <dgm:spPr/>
      <dgm:t>
        <a:bodyPr/>
        <a:lstStyle/>
        <a:p>
          <a:endParaRPr lang="sv-SE"/>
        </a:p>
      </dgm:t>
    </dgm:pt>
    <dgm:pt modelId="{87E4391F-0599-41AF-BEE2-E73868915197}" type="pres">
      <dgm:prSet presAssocID="{ACE25465-ED44-4D15-84AA-35E077725BC0}" presName="vert0" presStyleCnt="0">
        <dgm:presLayoutVars>
          <dgm:dir/>
          <dgm:animOne val="branch"/>
          <dgm:animLvl val="lvl"/>
        </dgm:presLayoutVars>
      </dgm:prSet>
      <dgm:spPr/>
    </dgm:pt>
    <dgm:pt modelId="{2938B544-8439-4328-8DC9-D3F96175D09B}" type="pres">
      <dgm:prSet presAssocID="{F7A346FC-F1C6-4D98-BADC-C4D77EB7D0C3}" presName="thickLine" presStyleLbl="alignNode1" presStyleIdx="0" presStyleCnt="2"/>
      <dgm:spPr/>
    </dgm:pt>
    <dgm:pt modelId="{358A71E5-5F58-46A7-BD2C-CCA1888C6EFD}" type="pres">
      <dgm:prSet presAssocID="{F7A346FC-F1C6-4D98-BADC-C4D77EB7D0C3}" presName="horz1" presStyleCnt="0"/>
      <dgm:spPr/>
    </dgm:pt>
    <dgm:pt modelId="{DAFDF921-BBED-4279-AF66-9158B407A1C8}" type="pres">
      <dgm:prSet presAssocID="{F7A346FC-F1C6-4D98-BADC-C4D77EB7D0C3}" presName="tx1" presStyleLbl="revTx" presStyleIdx="0" presStyleCnt="10"/>
      <dgm:spPr/>
      <dgm:t>
        <a:bodyPr/>
        <a:lstStyle/>
        <a:p>
          <a:endParaRPr lang="sv-SE"/>
        </a:p>
      </dgm:t>
    </dgm:pt>
    <dgm:pt modelId="{EE554713-CA17-4A07-B33C-B5F9B4A69421}" type="pres">
      <dgm:prSet presAssocID="{F7A346FC-F1C6-4D98-BADC-C4D77EB7D0C3}" presName="vert1" presStyleCnt="0"/>
      <dgm:spPr/>
    </dgm:pt>
    <dgm:pt modelId="{A06795DA-7FC9-4ED8-A068-5F1876A0BB35}" type="pres">
      <dgm:prSet presAssocID="{051F601B-57FE-42A5-A890-9393320B8477}" presName="vertSpace2a" presStyleCnt="0"/>
      <dgm:spPr/>
    </dgm:pt>
    <dgm:pt modelId="{3BA5C8CE-F67B-4C70-BD06-2EAFDE4B8E1C}" type="pres">
      <dgm:prSet presAssocID="{051F601B-57FE-42A5-A890-9393320B8477}" presName="horz2" presStyleCnt="0"/>
      <dgm:spPr/>
    </dgm:pt>
    <dgm:pt modelId="{E30F7938-F20D-4B7E-9517-B93382504B1B}" type="pres">
      <dgm:prSet presAssocID="{051F601B-57FE-42A5-A890-9393320B8477}" presName="horzSpace2" presStyleCnt="0"/>
      <dgm:spPr/>
    </dgm:pt>
    <dgm:pt modelId="{83F60B21-A6D3-407F-BFC7-499BF9C09276}" type="pres">
      <dgm:prSet presAssocID="{051F601B-57FE-42A5-A890-9393320B8477}" presName="tx2" presStyleLbl="revTx" presStyleIdx="1" presStyleCnt="10"/>
      <dgm:spPr/>
    </dgm:pt>
    <dgm:pt modelId="{A8A6B2CE-014D-4BA8-915E-6BF8BB49690F}" type="pres">
      <dgm:prSet presAssocID="{051F601B-57FE-42A5-A890-9393320B8477}" presName="vert2" presStyleCnt="0"/>
      <dgm:spPr/>
    </dgm:pt>
    <dgm:pt modelId="{D99A10F7-15B6-4DC2-B6BC-471A4E554A29}" type="pres">
      <dgm:prSet presAssocID="{051F601B-57FE-42A5-A890-9393320B8477}" presName="thinLine2b" presStyleLbl="callout" presStyleIdx="0" presStyleCnt="8"/>
      <dgm:spPr/>
    </dgm:pt>
    <dgm:pt modelId="{6A3DE866-50BE-48DE-B830-731301DA46A9}" type="pres">
      <dgm:prSet presAssocID="{051F601B-57FE-42A5-A890-9393320B8477}" presName="vertSpace2b" presStyleCnt="0"/>
      <dgm:spPr/>
    </dgm:pt>
    <dgm:pt modelId="{7F7A4603-1EE7-408C-9FAF-752173300CC5}" type="pres">
      <dgm:prSet presAssocID="{255FFE2F-CB02-47B9-AF68-A96E85DD676C}" presName="horz2" presStyleCnt="0"/>
      <dgm:spPr/>
    </dgm:pt>
    <dgm:pt modelId="{38D0AA9E-F6E5-435A-8661-D9F38F0D5453}" type="pres">
      <dgm:prSet presAssocID="{255FFE2F-CB02-47B9-AF68-A96E85DD676C}" presName="horzSpace2" presStyleCnt="0"/>
      <dgm:spPr/>
    </dgm:pt>
    <dgm:pt modelId="{AF5DA7EE-8579-40FE-8B68-143F6E3DA1F5}" type="pres">
      <dgm:prSet presAssocID="{255FFE2F-CB02-47B9-AF68-A96E85DD676C}" presName="tx2" presStyleLbl="revTx" presStyleIdx="2" presStyleCnt="10"/>
      <dgm:spPr/>
      <dgm:t>
        <a:bodyPr/>
        <a:lstStyle/>
        <a:p>
          <a:endParaRPr lang="sv-SE"/>
        </a:p>
      </dgm:t>
    </dgm:pt>
    <dgm:pt modelId="{219F7B39-24B1-4BC9-B763-CCD6707C6F5E}" type="pres">
      <dgm:prSet presAssocID="{255FFE2F-CB02-47B9-AF68-A96E85DD676C}" presName="vert2" presStyleCnt="0"/>
      <dgm:spPr/>
    </dgm:pt>
    <dgm:pt modelId="{15275711-5121-471E-9270-07D0EC0278E7}" type="pres">
      <dgm:prSet presAssocID="{255FFE2F-CB02-47B9-AF68-A96E85DD676C}" presName="thinLine2b" presStyleLbl="callout" presStyleIdx="1" presStyleCnt="8"/>
      <dgm:spPr/>
    </dgm:pt>
    <dgm:pt modelId="{30DB398C-24C8-47E2-83BA-FEDA39BB95A8}" type="pres">
      <dgm:prSet presAssocID="{255FFE2F-CB02-47B9-AF68-A96E85DD676C}" presName="vertSpace2b" presStyleCnt="0"/>
      <dgm:spPr/>
    </dgm:pt>
    <dgm:pt modelId="{BD1877F7-FCA8-4566-A359-F81312E5D972}" type="pres">
      <dgm:prSet presAssocID="{1C46276C-35D6-410C-9A7D-C02EBDB4A10C}" presName="horz2" presStyleCnt="0"/>
      <dgm:spPr/>
    </dgm:pt>
    <dgm:pt modelId="{CA9A9571-7D4B-4067-BA28-EDB3AC22FB68}" type="pres">
      <dgm:prSet presAssocID="{1C46276C-35D6-410C-9A7D-C02EBDB4A10C}" presName="horzSpace2" presStyleCnt="0"/>
      <dgm:spPr/>
    </dgm:pt>
    <dgm:pt modelId="{07CA7BE7-80E4-4CA9-87D1-90D715172BE4}" type="pres">
      <dgm:prSet presAssocID="{1C46276C-35D6-410C-9A7D-C02EBDB4A10C}" presName="tx2" presStyleLbl="revTx" presStyleIdx="3" presStyleCnt="10"/>
      <dgm:spPr/>
      <dgm:t>
        <a:bodyPr/>
        <a:lstStyle/>
        <a:p>
          <a:endParaRPr lang="sv-SE"/>
        </a:p>
      </dgm:t>
    </dgm:pt>
    <dgm:pt modelId="{6577D304-FD7D-497F-8B51-D8D7C622A018}" type="pres">
      <dgm:prSet presAssocID="{1C46276C-35D6-410C-9A7D-C02EBDB4A10C}" presName="vert2" presStyleCnt="0"/>
      <dgm:spPr/>
    </dgm:pt>
    <dgm:pt modelId="{F5E9133E-BC23-4770-BEF5-F48E771C1E50}" type="pres">
      <dgm:prSet presAssocID="{1C46276C-35D6-410C-9A7D-C02EBDB4A10C}" presName="thinLine2b" presStyleLbl="callout" presStyleIdx="2" presStyleCnt="8"/>
      <dgm:spPr/>
    </dgm:pt>
    <dgm:pt modelId="{0C0EA03A-B241-46A0-8B21-9CA00A8C52F8}" type="pres">
      <dgm:prSet presAssocID="{1C46276C-35D6-410C-9A7D-C02EBDB4A10C}" presName="vertSpace2b" presStyleCnt="0"/>
      <dgm:spPr/>
    </dgm:pt>
    <dgm:pt modelId="{631B7A9E-04F0-4A22-8E98-AA7301D6429F}" type="pres">
      <dgm:prSet presAssocID="{E6B896C8-CB1A-4FE2-A300-67689EDF3F0D}" presName="horz2" presStyleCnt="0"/>
      <dgm:spPr/>
    </dgm:pt>
    <dgm:pt modelId="{05F921C7-2D7D-479A-B554-9DC193142AE5}" type="pres">
      <dgm:prSet presAssocID="{E6B896C8-CB1A-4FE2-A300-67689EDF3F0D}" presName="horzSpace2" presStyleCnt="0"/>
      <dgm:spPr/>
    </dgm:pt>
    <dgm:pt modelId="{BA72B884-ACEC-489B-AACD-C2743E6C3DC9}" type="pres">
      <dgm:prSet presAssocID="{E6B896C8-CB1A-4FE2-A300-67689EDF3F0D}" presName="tx2" presStyleLbl="revTx" presStyleIdx="4" presStyleCnt="10"/>
      <dgm:spPr/>
    </dgm:pt>
    <dgm:pt modelId="{103120DC-6EEF-4549-B61F-B9CF5DD3DECA}" type="pres">
      <dgm:prSet presAssocID="{E6B896C8-CB1A-4FE2-A300-67689EDF3F0D}" presName="vert2" presStyleCnt="0"/>
      <dgm:spPr/>
    </dgm:pt>
    <dgm:pt modelId="{D1AA30BE-0574-45B8-8D28-1D88EBD25F39}" type="pres">
      <dgm:prSet presAssocID="{E6B896C8-CB1A-4FE2-A300-67689EDF3F0D}" presName="thinLine2b" presStyleLbl="callout" presStyleIdx="3" presStyleCnt="8"/>
      <dgm:spPr/>
    </dgm:pt>
    <dgm:pt modelId="{2C5D8327-953A-4414-8B55-523164B9FCF6}" type="pres">
      <dgm:prSet presAssocID="{E6B896C8-CB1A-4FE2-A300-67689EDF3F0D}" presName="vertSpace2b" presStyleCnt="0"/>
      <dgm:spPr/>
    </dgm:pt>
    <dgm:pt modelId="{B69A0B25-7F55-4C2B-B32C-F20D76B1C6B5}" type="pres">
      <dgm:prSet presAssocID="{C298CBCB-B162-4082-B7E1-26C20BBBD9C0}" presName="thickLine" presStyleLbl="alignNode1" presStyleIdx="1" presStyleCnt="2"/>
      <dgm:spPr/>
    </dgm:pt>
    <dgm:pt modelId="{95B9A9BC-1E45-4F18-9FA2-1C4190EEB0E8}" type="pres">
      <dgm:prSet presAssocID="{C298CBCB-B162-4082-B7E1-26C20BBBD9C0}" presName="horz1" presStyleCnt="0"/>
      <dgm:spPr/>
    </dgm:pt>
    <dgm:pt modelId="{4396EF45-D3B1-4525-96CA-E819671A9E2A}" type="pres">
      <dgm:prSet presAssocID="{C298CBCB-B162-4082-B7E1-26C20BBBD9C0}" presName="tx1" presStyleLbl="revTx" presStyleIdx="5" presStyleCnt="10"/>
      <dgm:spPr/>
    </dgm:pt>
    <dgm:pt modelId="{102828E4-3450-4670-A678-0DFB87F16F11}" type="pres">
      <dgm:prSet presAssocID="{C298CBCB-B162-4082-B7E1-26C20BBBD9C0}" presName="vert1" presStyleCnt="0"/>
      <dgm:spPr/>
    </dgm:pt>
    <dgm:pt modelId="{5A77844C-934D-46F0-B401-09259F92B9DF}" type="pres">
      <dgm:prSet presAssocID="{1337A056-B20B-45C3-9BFE-8426C07DBC0E}" presName="vertSpace2a" presStyleCnt="0"/>
      <dgm:spPr/>
    </dgm:pt>
    <dgm:pt modelId="{F86F8A0E-C192-445B-9E99-A11FE0A05D4B}" type="pres">
      <dgm:prSet presAssocID="{1337A056-B20B-45C3-9BFE-8426C07DBC0E}" presName="horz2" presStyleCnt="0"/>
      <dgm:spPr/>
    </dgm:pt>
    <dgm:pt modelId="{F73950E8-A873-4B30-806E-5FCBD29AB87B}" type="pres">
      <dgm:prSet presAssocID="{1337A056-B20B-45C3-9BFE-8426C07DBC0E}" presName="horzSpace2" presStyleCnt="0"/>
      <dgm:spPr/>
    </dgm:pt>
    <dgm:pt modelId="{6FB7AB7D-C614-4767-9C5F-DB3666FCE8F5}" type="pres">
      <dgm:prSet presAssocID="{1337A056-B20B-45C3-9BFE-8426C07DBC0E}" presName="tx2" presStyleLbl="revTx" presStyleIdx="6" presStyleCnt="10"/>
      <dgm:spPr/>
      <dgm:t>
        <a:bodyPr/>
        <a:lstStyle/>
        <a:p>
          <a:endParaRPr lang="sv-SE"/>
        </a:p>
      </dgm:t>
    </dgm:pt>
    <dgm:pt modelId="{AEF2D14E-B462-4067-B0E9-CE1C4B5E392D}" type="pres">
      <dgm:prSet presAssocID="{1337A056-B20B-45C3-9BFE-8426C07DBC0E}" presName="vert2" presStyleCnt="0"/>
      <dgm:spPr/>
    </dgm:pt>
    <dgm:pt modelId="{4C6B9B51-396D-44F9-8CD5-0150CEC9A098}" type="pres">
      <dgm:prSet presAssocID="{1337A056-B20B-45C3-9BFE-8426C07DBC0E}" presName="thinLine2b" presStyleLbl="callout" presStyleIdx="4" presStyleCnt="8"/>
      <dgm:spPr/>
    </dgm:pt>
    <dgm:pt modelId="{EEF222E5-924A-44BA-ADB9-BEE6E8B2D720}" type="pres">
      <dgm:prSet presAssocID="{1337A056-B20B-45C3-9BFE-8426C07DBC0E}" presName="vertSpace2b" presStyleCnt="0"/>
      <dgm:spPr/>
    </dgm:pt>
    <dgm:pt modelId="{5112ED33-C202-42C7-B377-CCE3E5CE90B3}" type="pres">
      <dgm:prSet presAssocID="{4F7B7F98-97B7-4312-B80A-9F6BCD0718B6}" presName="horz2" presStyleCnt="0"/>
      <dgm:spPr/>
    </dgm:pt>
    <dgm:pt modelId="{D4F2F33A-4C9E-4183-9F83-42E24EDFF23A}" type="pres">
      <dgm:prSet presAssocID="{4F7B7F98-97B7-4312-B80A-9F6BCD0718B6}" presName="horzSpace2" presStyleCnt="0"/>
      <dgm:spPr/>
    </dgm:pt>
    <dgm:pt modelId="{9FB13451-A00E-4487-B231-95FC1FF31A83}" type="pres">
      <dgm:prSet presAssocID="{4F7B7F98-97B7-4312-B80A-9F6BCD0718B6}" presName="tx2" presStyleLbl="revTx" presStyleIdx="7" presStyleCnt="10"/>
      <dgm:spPr/>
      <dgm:t>
        <a:bodyPr/>
        <a:lstStyle/>
        <a:p>
          <a:endParaRPr lang="sv-SE"/>
        </a:p>
      </dgm:t>
    </dgm:pt>
    <dgm:pt modelId="{C5458EDD-B101-4305-8EB2-A5C92F03EAC9}" type="pres">
      <dgm:prSet presAssocID="{4F7B7F98-97B7-4312-B80A-9F6BCD0718B6}" presName="vert2" presStyleCnt="0"/>
      <dgm:spPr/>
    </dgm:pt>
    <dgm:pt modelId="{2386FC7C-56AF-487C-9341-6862E7A03F0D}" type="pres">
      <dgm:prSet presAssocID="{4F7B7F98-97B7-4312-B80A-9F6BCD0718B6}" presName="thinLine2b" presStyleLbl="callout" presStyleIdx="5" presStyleCnt="8"/>
      <dgm:spPr/>
    </dgm:pt>
    <dgm:pt modelId="{1A2A2881-A9EA-4F76-A245-6E02947A5B2E}" type="pres">
      <dgm:prSet presAssocID="{4F7B7F98-97B7-4312-B80A-9F6BCD0718B6}" presName="vertSpace2b" presStyleCnt="0"/>
      <dgm:spPr/>
    </dgm:pt>
    <dgm:pt modelId="{E2D4F776-5C7E-4905-926C-CCAAE99061B0}" type="pres">
      <dgm:prSet presAssocID="{CBFB66E6-2AC6-45D9-A977-2ED9A78592FE}" presName="horz2" presStyleCnt="0"/>
      <dgm:spPr/>
    </dgm:pt>
    <dgm:pt modelId="{E5C56D37-000E-4486-9C41-D01950AC3335}" type="pres">
      <dgm:prSet presAssocID="{CBFB66E6-2AC6-45D9-A977-2ED9A78592FE}" presName="horzSpace2" presStyleCnt="0"/>
      <dgm:spPr/>
    </dgm:pt>
    <dgm:pt modelId="{640B29F0-EE5B-48DF-8AA2-8BC39DC472CE}" type="pres">
      <dgm:prSet presAssocID="{CBFB66E6-2AC6-45D9-A977-2ED9A78592FE}" presName="tx2" presStyleLbl="revTx" presStyleIdx="8" presStyleCnt="10"/>
      <dgm:spPr/>
    </dgm:pt>
    <dgm:pt modelId="{314F2AB7-1BDC-4AFD-A968-A079C4FF94FA}" type="pres">
      <dgm:prSet presAssocID="{CBFB66E6-2AC6-45D9-A977-2ED9A78592FE}" presName="vert2" presStyleCnt="0"/>
      <dgm:spPr/>
    </dgm:pt>
    <dgm:pt modelId="{37464C65-A3A2-4343-B99F-949E0D51A99B}" type="pres">
      <dgm:prSet presAssocID="{CBFB66E6-2AC6-45D9-A977-2ED9A78592FE}" presName="thinLine2b" presStyleLbl="callout" presStyleIdx="6" presStyleCnt="8"/>
      <dgm:spPr/>
    </dgm:pt>
    <dgm:pt modelId="{4A760746-49CF-40D7-A311-CCC86A83B69B}" type="pres">
      <dgm:prSet presAssocID="{CBFB66E6-2AC6-45D9-A977-2ED9A78592FE}" presName="vertSpace2b" presStyleCnt="0"/>
      <dgm:spPr/>
    </dgm:pt>
    <dgm:pt modelId="{858C1D71-2520-47F3-9221-4E86B9F02572}" type="pres">
      <dgm:prSet presAssocID="{0029A59F-35EC-4621-B326-A9AAAEEABC2D}" presName="horz2" presStyleCnt="0"/>
      <dgm:spPr/>
    </dgm:pt>
    <dgm:pt modelId="{AAF7AC4D-7691-43A2-BAE4-DF4E6785A221}" type="pres">
      <dgm:prSet presAssocID="{0029A59F-35EC-4621-B326-A9AAAEEABC2D}" presName="horzSpace2" presStyleCnt="0"/>
      <dgm:spPr/>
    </dgm:pt>
    <dgm:pt modelId="{1125C892-BBB3-471F-88C7-EA39A9DAA07A}" type="pres">
      <dgm:prSet presAssocID="{0029A59F-35EC-4621-B326-A9AAAEEABC2D}" presName="tx2" presStyleLbl="revTx" presStyleIdx="9" presStyleCnt="10"/>
      <dgm:spPr/>
    </dgm:pt>
    <dgm:pt modelId="{89A5E5C1-A1BB-4005-88C6-0713A238AD9F}" type="pres">
      <dgm:prSet presAssocID="{0029A59F-35EC-4621-B326-A9AAAEEABC2D}" presName="vert2" presStyleCnt="0"/>
      <dgm:spPr/>
    </dgm:pt>
    <dgm:pt modelId="{41F2A5AC-C31E-43C3-B654-1188F86A51F1}" type="pres">
      <dgm:prSet presAssocID="{0029A59F-35EC-4621-B326-A9AAAEEABC2D}" presName="thinLine2b" presStyleLbl="callout" presStyleIdx="7" presStyleCnt="8"/>
      <dgm:spPr/>
    </dgm:pt>
    <dgm:pt modelId="{E1D6E5C0-4FDC-47CA-8637-B56D1A1402CF}" type="pres">
      <dgm:prSet presAssocID="{0029A59F-35EC-4621-B326-A9AAAEEABC2D}" presName="vertSpace2b" presStyleCnt="0"/>
      <dgm:spPr/>
    </dgm:pt>
  </dgm:ptLst>
  <dgm:cxnLst>
    <dgm:cxn modelId="{97958CEC-1D8D-47F6-B748-F107C838B579}" srcId="{F7A346FC-F1C6-4D98-BADC-C4D77EB7D0C3}" destId="{051F601B-57FE-42A5-A890-9393320B8477}" srcOrd="0" destOrd="0" parTransId="{45F37E61-2440-4C0F-994C-0ED5310365A1}" sibTransId="{6E13B287-210F-4736-AE3E-0554189869B0}"/>
    <dgm:cxn modelId="{13E6D0A3-1447-4123-A186-43305BD99AC6}" type="presOf" srcId="{C298CBCB-B162-4082-B7E1-26C20BBBD9C0}" destId="{4396EF45-D3B1-4525-96CA-E819671A9E2A}" srcOrd="0" destOrd="0" presId="urn:microsoft.com/office/officeart/2008/layout/LinedList"/>
    <dgm:cxn modelId="{505D0942-8535-40F0-AB77-EA3760D1701B}" srcId="{F7A346FC-F1C6-4D98-BADC-C4D77EB7D0C3}" destId="{1C46276C-35D6-410C-9A7D-C02EBDB4A10C}" srcOrd="2" destOrd="0" parTransId="{2FFD9618-306C-4C83-AA21-995C673B26EB}" sibTransId="{9D4038F9-3919-4A4F-B3BC-B3DE9C012878}"/>
    <dgm:cxn modelId="{56E6FA3B-ADE3-4F6A-A182-D6C46F36689E}" type="presOf" srcId="{4F7B7F98-97B7-4312-B80A-9F6BCD0718B6}" destId="{9FB13451-A00E-4487-B231-95FC1FF31A83}" srcOrd="0" destOrd="0" presId="urn:microsoft.com/office/officeart/2008/layout/LinedList"/>
    <dgm:cxn modelId="{753D7519-07FB-4B8C-8621-9791351D7A68}" type="presOf" srcId="{255FFE2F-CB02-47B9-AF68-A96E85DD676C}" destId="{AF5DA7EE-8579-40FE-8B68-143F6E3DA1F5}" srcOrd="0" destOrd="0" presId="urn:microsoft.com/office/officeart/2008/layout/LinedList"/>
    <dgm:cxn modelId="{CAF461BA-0540-491C-B234-A3FB24CED24C}" srcId="{C298CBCB-B162-4082-B7E1-26C20BBBD9C0}" destId="{1337A056-B20B-45C3-9BFE-8426C07DBC0E}" srcOrd="0" destOrd="0" parTransId="{1640ED42-6DBD-4778-A6E5-2097E8820EEA}" sibTransId="{1480B28F-CC95-449F-8E20-764413350373}"/>
    <dgm:cxn modelId="{147481CC-3638-4A56-A6C0-2C5F452B585F}" type="presOf" srcId="{051F601B-57FE-42A5-A890-9393320B8477}" destId="{83F60B21-A6D3-407F-BFC7-499BF9C09276}" srcOrd="0" destOrd="0" presId="urn:microsoft.com/office/officeart/2008/layout/LinedList"/>
    <dgm:cxn modelId="{ECCB92AD-334F-4CB9-B101-4140D8AD4D5C}" type="presOf" srcId="{F7A346FC-F1C6-4D98-BADC-C4D77EB7D0C3}" destId="{DAFDF921-BBED-4279-AF66-9158B407A1C8}" srcOrd="0" destOrd="0" presId="urn:microsoft.com/office/officeart/2008/layout/LinedList"/>
    <dgm:cxn modelId="{5D1D5549-5BF8-475A-A5B7-C5DA5331F7A0}" type="presOf" srcId="{ACE25465-ED44-4D15-84AA-35E077725BC0}" destId="{87E4391F-0599-41AF-BEE2-E73868915197}" srcOrd="0" destOrd="0" presId="urn:microsoft.com/office/officeart/2008/layout/LinedList"/>
    <dgm:cxn modelId="{CBB42AF4-9A66-428E-8D68-3937D13F63A2}" type="presOf" srcId="{E6B896C8-CB1A-4FE2-A300-67689EDF3F0D}" destId="{BA72B884-ACEC-489B-AACD-C2743E6C3DC9}" srcOrd="0" destOrd="0" presId="urn:microsoft.com/office/officeart/2008/layout/LinedList"/>
    <dgm:cxn modelId="{F06FFD8A-2E72-480C-8980-3B82B139ED9A}" type="presOf" srcId="{1337A056-B20B-45C3-9BFE-8426C07DBC0E}" destId="{6FB7AB7D-C614-4767-9C5F-DB3666FCE8F5}" srcOrd="0" destOrd="0" presId="urn:microsoft.com/office/officeart/2008/layout/LinedList"/>
    <dgm:cxn modelId="{28F38933-A645-449A-A54F-2E4ACE61F417}" srcId="{C298CBCB-B162-4082-B7E1-26C20BBBD9C0}" destId="{4F7B7F98-97B7-4312-B80A-9F6BCD0718B6}" srcOrd="1" destOrd="0" parTransId="{A840D395-67F9-43DE-A30F-9D2D5AB2EEB9}" sibTransId="{B5D692DF-26E2-4CED-A9B8-CEA2B6E88A69}"/>
    <dgm:cxn modelId="{B93C6B7F-5091-4CDB-AD64-974C0E89D099}" srcId="{ACE25465-ED44-4D15-84AA-35E077725BC0}" destId="{F7A346FC-F1C6-4D98-BADC-C4D77EB7D0C3}" srcOrd="0" destOrd="0" parTransId="{8C1B170B-69B0-4E0B-B475-58DF3ED0F7C1}" sibTransId="{553DF1E5-E455-416B-B9C4-952248B48101}"/>
    <dgm:cxn modelId="{7A57912F-E123-402C-A866-D3244E8B7A41}" srcId="{F7A346FC-F1C6-4D98-BADC-C4D77EB7D0C3}" destId="{255FFE2F-CB02-47B9-AF68-A96E85DD676C}" srcOrd="1" destOrd="0" parTransId="{75D7BEF9-A400-4AF9-BCAA-B776E202FB60}" sibTransId="{7A25B711-3FAF-4F8C-9208-4A724F410AFF}"/>
    <dgm:cxn modelId="{A61B0D65-2758-4316-978D-FA53C12465A1}" type="presOf" srcId="{1C46276C-35D6-410C-9A7D-C02EBDB4A10C}" destId="{07CA7BE7-80E4-4CA9-87D1-90D715172BE4}" srcOrd="0" destOrd="0" presId="urn:microsoft.com/office/officeart/2008/layout/LinedList"/>
    <dgm:cxn modelId="{C694C84F-F6A3-49DC-8435-31CF54527F39}" srcId="{F7A346FC-F1C6-4D98-BADC-C4D77EB7D0C3}" destId="{E6B896C8-CB1A-4FE2-A300-67689EDF3F0D}" srcOrd="3" destOrd="0" parTransId="{CE8B99AB-40EE-45AC-838B-3A22BA2B3555}" sibTransId="{8761F93F-361E-493D-8F3F-D3C9D4C9A70C}"/>
    <dgm:cxn modelId="{B4D06944-CC7A-4C48-9F2D-76FB50502296}" srcId="{C298CBCB-B162-4082-B7E1-26C20BBBD9C0}" destId="{CBFB66E6-2AC6-45D9-A977-2ED9A78592FE}" srcOrd="2" destOrd="0" parTransId="{307F992C-F5B9-46AD-940B-F72AE1B43D78}" sibTransId="{A1058422-733E-4362-8214-F1664AF31849}"/>
    <dgm:cxn modelId="{29368B2A-CAB3-4415-9955-50A01D7E4EBF}" srcId="{C298CBCB-B162-4082-B7E1-26C20BBBD9C0}" destId="{0029A59F-35EC-4621-B326-A9AAAEEABC2D}" srcOrd="3" destOrd="0" parTransId="{F0280182-61D5-45CA-90B3-73C32F357255}" sibTransId="{C4B96309-10A6-42A7-997F-54D05AD8F0A4}"/>
    <dgm:cxn modelId="{643D9E94-37FD-4588-87B0-3C55E4A5D211}" type="presOf" srcId="{CBFB66E6-2AC6-45D9-A977-2ED9A78592FE}" destId="{640B29F0-EE5B-48DF-8AA2-8BC39DC472CE}" srcOrd="0" destOrd="0" presId="urn:microsoft.com/office/officeart/2008/layout/LinedList"/>
    <dgm:cxn modelId="{2C8131B6-C9F8-4977-AE59-308F60FD5B22}" srcId="{ACE25465-ED44-4D15-84AA-35E077725BC0}" destId="{C298CBCB-B162-4082-B7E1-26C20BBBD9C0}" srcOrd="1" destOrd="0" parTransId="{31B5A4F4-2B30-4F41-A0A1-499AF1015DA3}" sibTransId="{9FF0B560-6465-4090-8A0C-48FEAB9980ED}"/>
    <dgm:cxn modelId="{06E5DD4C-988D-4AA7-B877-B63FFE68BD1D}" type="presOf" srcId="{0029A59F-35EC-4621-B326-A9AAAEEABC2D}" destId="{1125C892-BBB3-471F-88C7-EA39A9DAA07A}" srcOrd="0" destOrd="0" presId="urn:microsoft.com/office/officeart/2008/layout/LinedList"/>
    <dgm:cxn modelId="{DBF33AED-62A7-425E-8DC1-F772997D15C1}" type="presParOf" srcId="{87E4391F-0599-41AF-BEE2-E73868915197}" destId="{2938B544-8439-4328-8DC9-D3F96175D09B}" srcOrd="0" destOrd="0" presId="urn:microsoft.com/office/officeart/2008/layout/LinedList"/>
    <dgm:cxn modelId="{1C269624-DDF8-4B59-926E-ED303DE59E1F}" type="presParOf" srcId="{87E4391F-0599-41AF-BEE2-E73868915197}" destId="{358A71E5-5F58-46A7-BD2C-CCA1888C6EFD}" srcOrd="1" destOrd="0" presId="urn:microsoft.com/office/officeart/2008/layout/LinedList"/>
    <dgm:cxn modelId="{DBF73ABE-5156-4DC0-9F7D-124B3F211E5A}" type="presParOf" srcId="{358A71E5-5F58-46A7-BD2C-CCA1888C6EFD}" destId="{DAFDF921-BBED-4279-AF66-9158B407A1C8}" srcOrd="0" destOrd="0" presId="urn:microsoft.com/office/officeart/2008/layout/LinedList"/>
    <dgm:cxn modelId="{FCFFF9F4-5B54-4EA3-B267-FB9205EFB84C}" type="presParOf" srcId="{358A71E5-5F58-46A7-BD2C-CCA1888C6EFD}" destId="{EE554713-CA17-4A07-B33C-B5F9B4A69421}" srcOrd="1" destOrd="0" presId="urn:microsoft.com/office/officeart/2008/layout/LinedList"/>
    <dgm:cxn modelId="{A96BD936-0079-47CF-86B1-3CC516932B56}" type="presParOf" srcId="{EE554713-CA17-4A07-B33C-B5F9B4A69421}" destId="{A06795DA-7FC9-4ED8-A068-5F1876A0BB35}" srcOrd="0" destOrd="0" presId="urn:microsoft.com/office/officeart/2008/layout/LinedList"/>
    <dgm:cxn modelId="{AC1187AA-696C-4190-BCC5-07710D75C3CD}" type="presParOf" srcId="{EE554713-CA17-4A07-B33C-B5F9B4A69421}" destId="{3BA5C8CE-F67B-4C70-BD06-2EAFDE4B8E1C}" srcOrd="1" destOrd="0" presId="urn:microsoft.com/office/officeart/2008/layout/LinedList"/>
    <dgm:cxn modelId="{0ECDA0FA-CE45-4124-AEAC-DE37C6FED8BE}" type="presParOf" srcId="{3BA5C8CE-F67B-4C70-BD06-2EAFDE4B8E1C}" destId="{E30F7938-F20D-4B7E-9517-B93382504B1B}" srcOrd="0" destOrd="0" presId="urn:microsoft.com/office/officeart/2008/layout/LinedList"/>
    <dgm:cxn modelId="{8C799AB2-8ACD-4D4E-AAA4-FC1F7FE05524}" type="presParOf" srcId="{3BA5C8CE-F67B-4C70-BD06-2EAFDE4B8E1C}" destId="{83F60B21-A6D3-407F-BFC7-499BF9C09276}" srcOrd="1" destOrd="0" presId="urn:microsoft.com/office/officeart/2008/layout/LinedList"/>
    <dgm:cxn modelId="{B683CAF0-F5ED-4CE9-BA12-E1EA43A20A00}" type="presParOf" srcId="{3BA5C8CE-F67B-4C70-BD06-2EAFDE4B8E1C}" destId="{A8A6B2CE-014D-4BA8-915E-6BF8BB49690F}" srcOrd="2" destOrd="0" presId="urn:microsoft.com/office/officeart/2008/layout/LinedList"/>
    <dgm:cxn modelId="{964CB729-E5F4-4639-8512-399957F045A9}" type="presParOf" srcId="{EE554713-CA17-4A07-B33C-B5F9B4A69421}" destId="{D99A10F7-15B6-4DC2-B6BC-471A4E554A29}" srcOrd="2" destOrd="0" presId="urn:microsoft.com/office/officeart/2008/layout/LinedList"/>
    <dgm:cxn modelId="{CD6060F0-35D9-4F5E-8554-E3ADB0F76823}" type="presParOf" srcId="{EE554713-CA17-4A07-B33C-B5F9B4A69421}" destId="{6A3DE866-50BE-48DE-B830-731301DA46A9}" srcOrd="3" destOrd="0" presId="urn:microsoft.com/office/officeart/2008/layout/LinedList"/>
    <dgm:cxn modelId="{6726801A-FAD1-4877-BE6B-E6754DB9A3C9}" type="presParOf" srcId="{EE554713-CA17-4A07-B33C-B5F9B4A69421}" destId="{7F7A4603-1EE7-408C-9FAF-752173300CC5}" srcOrd="4" destOrd="0" presId="urn:microsoft.com/office/officeart/2008/layout/LinedList"/>
    <dgm:cxn modelId="{086D7048-0F1C-469F-A5E5-20B12A688EE0}" type="presParOf" srcId="{7F7A4603-1EE7-408C-9FAF-752173300CC5}" destId="{38D0AA9E-F6E5-435A-8661-D9F38F0D5453}" srcOrd="0" destOrd="0" presId="urn:microsoft.com/office/officeart/2008/layout/LinedList"/>
    <dgm:cxn modelId="{690B1BEC-DDDA-4956-B02F-FD21743CB253}" type="presParOf" srcId="{7F7A4603-1EE7-408C-9FAF-752173300CC5}" destId="{AF5DA7EE-8579-40FE-8B68-143F6E3DA1F5}" srcOrd="1" destOrd="0" presId="urn:microsoft.com/office/officeart/2008/layout/LinedList"/>
    <dgm:cxn modelId="{09DA77F4-2E0C-4DFC-B285-C818923B177C}" type="presParOf" srcId="{7F7A4603-1EE7-408C-9FAF-752173300CC5}" destId="{219F7B39-24B1-4BC9-B763-CCD6707C6F5E}" srcOrd="2" destOrd="0" presId="urn:microsoft.com/office/officeart/2008/layout/LinedList"/>
    <dgm:cxn modelId="{7C4D6E90-0513-4EA8-8320-13C45912CF83}" type="presParOf" srcId="{EE554713-CA17-4A07-B33C-B5F9B4A69421}" destId="{15275711-5121-471E-9270-07D0EC0278E7}" srcOrd="5" destOrd="0" presId="urn:microsoft.com/office/officeart/2008/layout/LinedList"/>
    <dgm:cxn modelId="{C380B7CB-22D9-447B-BC33-BEDAAAD9E300}" type="presParOf" srcId="{EE554713-CA17-4A07-B33C-B5F9B4A69421}" destId="{30DB398C-24C8-47E2-83BA-FEDA39BB95A8}" srcOrd="6" destOrd="0" presId="urn:microsoft.com/office/officeart/2008/layout/LinedList"/>
    <dgm:cxn modelId="{F02BB8B8-CEEB-4631-919B-4A9A0EBBFB33}" type="presParOf" srcId="{EE554713-CA17-4A07-B33C-B5F9B4A69421}" destId="{BD1877F7-FCA8-4566-A359-F81312E5D972}" srcOrd="7" destOrd="0" presId="urn:microsoft.com/office/officeart/2008/layout/LinedList"/>
    <dgm:cxn modelId="{49A01F7E-612D-4E04-A265-0ED12866BFBA}" type="presParOf" srcId="{BD1877F7-FCA8-4566-A359-F81312E5D972}" destId="{CA9A9571-7D4B-4067-BA28-EDB3AC22FB68}" srcOrd="0" destOrd="0" presId="urn:microsoft.com/office/officeart/2008/layout/LinedList"/>
    <dgm:cxn modelId="{FD8A4C2A-D895-4EF9-89A2-E1BD0993CE52}" type="presParOf" srcId="{BD1877F7-FCA8-4566-A359-F81312E5D972}" destId="{07CA7BE7-80E4-4CA9-87D1-90D715172BE4}" srcOrd="1" destOrd="0" presId="urn:microsoft.com/office/officeart/2008/layout/LinedList"/>
    <dgm:cxn modelId="{F3E3D215-F25E-4600-829D-3197A5CAC3BD}" type="presParOf" srcId="{BD1877F7-FCA8-4566-A359-F81312E5D972}" destId="{6577D304-FD7D-497F-8B51-D8D7C622A018}" srcOrd="2" destOrd="0" presId="urn:microsoft.com/office/officeart/2008/layout/LinedList"/>
    <dgm:cxn modelId="{8E99A21F-0E6F-426C-877B-5845EB546810}" type="presParOf" srcId="{EE554713-CA17-4A07-B33C-B5F9B4A69421}" destId="{F5E9133E-BC23-4770-BEF5-F48E771C1E50}" srcOrd="8" destOrd="0" presId="urn:microsoft.com/office/officeart/2008/layout/LinedList"/>
    <dgm:cxn modelId="{835803B1-6FF6-46E1-8472-69C9F2E531C2}" type="presParOf" srcId="{EE554713-CA17-4A07-B33C-B5F9B4A69421}" destId="{0C0EA03A-B241-46A0-8B21-9CA00A8C52F8}" srcOrd="9" destOrd="0" presId="urn:microsoft.com/office/officeart/2008/layout/LinedList"/>
    <dgm:cxn modelId="{B76BCBDC-FF27-4855-865E-B3F292BA9394}" type="presParOf" srcId="{EE554713-CA17-4A07-B33C-B5F9B4A69421}" destId="{631B7A9E-04F0-4A22-8E98-AA7301D6429F}" srcOrd="10" destOrd="0" presId="urn:microsoft.com/office/officeart/2008/layout/LinedList"/>
    <dgm:cxn modelId="{A048B75E-18BB-49F1-B2BD-7EB92F27F9C6}" type="presParOf" srcId="{631B7A9E-04F0-4A22-8E98-AA7301D6429F}" destId="{05F921C7-2D7D-479A-B554-9DC193142AE5}" srcOrd="0" destOrd="0" presId="urn:microsoft.com/office/officeart/2008/layout/LinedList"/>
    <dgm:cxn modelId="{3609432D-0F05-46ED-864D-29211802EFDE}" type="presParOf" srcId="{631B7A9E-04F0-4A22-8E98-AA7301D6429F}" destId="{BA72B884-ACEC-489B-AACD-C2743E6C3DC9}" srcOrd="1" destOrd="0" presId="urn:microsoft.com/office/officeart/2008/layout/LinedList"/>
    <dgm:cxn modelId="{F5EA730D-E874-486E-B45B-FE7649C9486F}" type="presParOf" srcId="{631B7A9E-04F0-4A22-8E98-AA7301D6429F}" destId="{103120DC-6EEF-4549-B61F-B9CF5DD3DECA}" srcOrd="2" destOrd="0" presId="urn:microsoft.com/office/officeart/2008/layout/LinedList"/>
    <dgm:cxn modelId="{A75324FE-05E1-4AEE-A812-5791DD4734E5}" type="presParOf" srcId="{EE554713-CA17-4A07-B33C-B5F9B4A69421}" destId="{D1AA30BE-0574-45B8-8D28-1D88EBD25F39}" srcOrd="11" destOrd="0" presId="urn:microsoft.com/office/officeart/2008/layout/LinedList"/>
    <dgm:cxn modelId="{8BE9F504-96C6-4B56-A58F-30B805BF7D4E}" type="presParOf" srcId="{EE554713-CA17-4A07-B33C-B5F9B4A69421}" destId="{2C5D8327-953A-4414-8B55-523164B9FCF6}" srcOrd="12" destOrd="0" presId="urn:microsoft.com/office/officeart/2008/layout/LinedList"/>
    <dgm:cxn modelId="{8F956F5B-3B31-43DF-B6A5-CFB882023D20}" type="presParOf" srcId="{87E4391F-0599-41AF-BEE2-E73868915197}" destId="{B69A0B25-7F55-4C2B-B32C-F20D76B1C6B5}" srcOrd="2" destOrd="0" presId="urn:microsoft.com/office/officeart/2008/layout/LinedList"/>
    <dgm:cxn modelId="{A42353B7-A137-4F69-A5D5-58AE076F1830}" type="presParOf" srcId="{87E4391F-0599-41AF-BEE2-E73868915197}" destId="{95B9A9BC-1E45-4F18-9FA2-1C4190EEB0E8}" srcOrd="3" destOrd="0" presId="urn:microsoft.com/office/officeart/2008/layout/LinedList"/>
    <dgm:cxn modelId="{BCB32E86-9B4D-46ED-8984-D30E600A19AB}" type="presParOf" srcId="{95B9A9BC-1E45-4F18-9FA2-1C4190EEB0E8}" destId="{4396EF45-D3B1-4525-96CA-E819671A9E2A}" srcOrd="0" destOrd="0" presId="urn:microsoft.com/office/officeart/2008/layout/LinedList"/>
    <dgm:cxn modelId="{4B963B57-1C90-47E4-AD4D-09B7C9F0CF46}" type="presParOf" srcId="{95B9A9BC-1E45-4F18-9FA2-1C4190EEB0E8}" destId="{102828E4-3450-4670-A678-0DFB87F16F11}" srcOrd="1" destOrd="0" presId="urn:microsoft.com/office/officeart/2008/layout/LinedList"/>
    <dgm:cxn modelId="{23F4FD04-5E9E-4CC4-AF50-98EBB2DE0119}" type="presParOf" srcId="{102828E4-3450-4670-A678-0DFB87F16F11}" destId="{5A77844C-934D-46F0-B401-09259F92B9DF}" srcOrd="0" destOrd="0" presId="urn:microsoft.com/office/officeart/2008/layout/LinedList"/>
    <dgm:cxn modelId="{7FBDD67F-DA10-4661-9FAA-8EA3357C54B3}" type="presParOf" srcId="{102828E4-3450-4670-A678-0DFB87F16F11}" destId="{F86F8A0E-C192-445B-9E99-A11FE0A05D4B}" srcOrd="1" destOrd="0" presId="urn:microsoft.com/office/officeart/2008/layout/LinedList"/>
    <dgm:cxn modelId="{4DC17D28-8A55-4F84-9C72-65070C7C46D1}" type="presParOf" srcId="{F86F8A0E-C192-445B-9E99-A11FE0A05D4B}" destId="{F73950E8-A873-4B30-806E-5FCBD29AB87B}" srcOrd="0" destOrd="0" presId="urn:microsoft.com/office/officeart/2008/layout/LinedList"/>
    <dgm:cxn modelId="{B6532F2F-383D-4F7D-B6F1-98989CE984FE}" type="presParOf" srcId="{F86F8A0E-C192-445B-9E99-A11FE0A05D4B}" destId="{6FB7AB7D-C614-4767-9C5F-DB3666FCE8F5}" srcOrd="1" destOrd="0" presId="urn:microsoft.com/office/officeart/2008/layout/LinedList"/>
    <dgm:cxn modelId="{500903DE-A6DF-4123-A8FF-9D7CDC3BDA35}" type="presParOf" srcId="{F86F8A0E-C192-445B-9E99-A11FE0A05D4B}" destId="{AEF2D14E-B462-4067-B0E9-CE1C4B5E392D}" srcOrd="2" destOrd="0" presId="urn:microsoft.com/office/officeart/2008/layout/LinedList"/>
    <dgm:cxn modelId="{F49AF1D4-C638-4633-B576-4965FBFEB1DE}" type="presParOf" srcId="{102828E4-3450-4670-A678-0DFB87F16F11}" destId="{4C6B9B51-396D-44F9-8CD5-0150CEC9A098}" srcOrd="2" destOrd="0" presId="urn:microsoft.com/office/officeart/2008/layout/LinedList"/>
    <dgm:cxn modelId="{A9191251-BFAD-4F48-9930-0BD5803D1FE0}" type="presParOf" srcId="{102828E4-3450-4670-A678-0DFB87F16F11}" destId="{EEF222E5-924A-44BA-ADB9-BEE6E8B2D720}" srcOrd="3" destOrd="0" presId="urn:microsoft.com/office/officeart/2008/layout/LinedList"/>
    <dgm:cxn modelId="{94746CC1-A77E-4E4B-AE93-035940B7DE3C}" type="presParOf" srcId="{102828E4-3450-4670-A678-0DFB87F16F11}" destId="{5112ED33-C202-42C7-B377-CCE3E5CE90B3}" srcOrd="4" destOrd="0" presId="urn:microsoft.com/office/officeart/2008/layout/LinedList"/>
    <dgm:cxn modelId="{F4724408-D91A-467F-ADDA-24009F3EFECF}" type="presParOf" srcId="{5112ED33-C202-42C7-B377-CCE3E5CE90B3}" destId="{D4F2F33A-4C9E-4183-9F83-42E24EDFF23A}" srcOrd="0" destOrd="0" presId="urn:microsoft.com/office/officeart/2008/layout/LinedList"/>
    <dgm:cxn modelId="{842F3CDD-E214-4A38-807D-FDA0FCB10F17}" type="presParOf" srcId="{5112ED33-C202-42C7-B377-CCE3E5CE90B3}" destId="{9FB13451-A00E-4487-B231-95FC1FF31A83}" srcOrd="1" destOrd="0" presId="urn:microsoft.com/office/officeart/2008/layout/LinedList"/>
    <dgm:cxn modelId="{40CFD5D6-22FC-46FC-AB58-E3FDAEBCE43B}" type="presParOf" srcId="{5112ED33-C202-42C7-B377-CCE3E5CE90B3}" destId="{C5458EDD-B101-4305-8EB2-A5C92F03EAC9}" srcOrd="2" destOrd="0" presId="urn:microsoft.com/office/officeart/2008/layout/LinedList"/>
    <dgm:cxn modelId="{5544AA41-AD85-46F9-B751-7ED199BA243E}" type="presParOf" srcId="{102828E4-3450-4670-A678-0DFB87F16F11}" destId="{2386FC7C-56AF-487C-9341-6862E7A03F0D}" srcOrd="5" destOrd="0" presId="urn:microsoft.com/office/officeart/2008/layout/LinedList"/>
    <dgm:cxn modelId="{63A407C5-DAB7-4325-8A9F-3ED42342B549}" type="presParOf" srcId="{102828E4-3450-4670-A678-0DFB87F16F11}" destId="{1A2A2881-A9EA-4F76-A245-6E02947A5B2E}" srcOrd="6" destOrd="0" presId="urn:microsoft.com/office/officeart/2008/layout/LinedList"/>
    <dgm:cxn modelId="{CA06E55D-69EA-4D28-8542-F735337BCB35}" type="presParOf" srcId="{102828E4-3450-4670-A678-0DFB87F16F11}" destId="{E2D4F776-5C7E-4905-926C-CCAAE99061B0}" srcOrd="7" destOrd="0" presId="urn:microsoft.com/office/officeart/2008/layout/LinedList"/>
    <dgm:cxn modelId="{55BBEB31-D806-4002-A290-52BCC5F219E9}" type="presParOf" srcId="{E2D4F776-5C7E-4905-926C-CCAAE99061B0}" destId="{E5C56D37-000E-4486-9C41-D01950AC3335}" srcOrd="0" destOrd="0" presId="urn:microsoft.com/office/officeart/2008/layout/LinedList"/>
    <dgm:cxn modelId="{EDBDC737-88A9-4455-8D16-CB57701DE5BA}" type="presParOf" srcId="{E2D4F776-5C7E-4905-926C-CCAAE99061B0}" destId="{640B29F0-EE5B-48DF-8AA2-8BC39DC472CE}" srcOrd="1" destOrd="0" presId="urn:microsoft.com/office/officeart/2008/layout/LinedList"/>
    <dgm:cxn modelId="{F6ECF256-1B63-4D02-A813-2819C4E3F436}" type="presParOf" srcId="{E2D4F776-5C7E-4905-926C-CCAAE99061B0}" destId="{314F2AB7-1BDC-4AFD-A968-A079C4FF94FA}" srcOrd="2" destOrd="0" presId="urn:microsoft.com/office/officeart/2008/layout/LinedList"/>
    <dgm:cxn modelId="{69D14E0F-0274-428B-AB47-7B8C277ED051}" type="presParOf" srcId="{102828E4-3450-4670-A678-0DFB87F16F11}" destId="{37464C65-A3A2-4343-B99F-949E0D51A99B}" srcOrd="8" destOrd="0" presId="urn:microsoft.com/office/officeart/2008/layout/LinedList"/>
    <dgm:cxn modelId="{2703BE5B-9B62-447A-BDCB-6D83AE0EABC5}" type="presParOf" srcId="{102828E4-3450-4670-A678-0DFB87F16F11}" destId="{4A760746-49CF-40D7-A311-CCC86A83B69B}" srcOrd="9" destOrd="0" presId="urn:microsoft.com/office/officeart/2008/layout/LinedList"/>
    <dgm:cxn modelId="{02C6223D-612B-458F-B0C1-73000985C286}" type="presParOf" srcId="{102828E4-3450-4670-A678-0DFB87F16F11}" destId="{858C1D71-2520-47F3-9221-4E86B9F02572}" srcOrd="10" destOrd="0" presId="urn:microsoft.com/office/officeart/2008/layout/LinedList"/>
    <dgm:cxn modelId="{E63A7C7D-156B-459A-B33E-791236A6EA38}" type="presParOf" srcId="{858C1D71-2520-47F3-9221-4E86B9F02572}" destId="{AAF7AC4D-7691-43A2-BAE4-DF4E6785A221}" srcOrd="0" destOrd="0" presId="urn:microsoft.com/office/officeart/2008/layout/LinedList"/>
    <dgm:cxn modelId="{9122190E-6B77-4FA5-A096-6DFAE4E485AF}" type="presParOf" srcId="{858C1D71-2520-47F3-9221-4E86B9F02572}" destId="{1125C892-BBB3-471F-88C7-EA39A9DAA07A}" srcOrd="1" destOrd="0" presId="urn:microsoft.com/office/officeart/2008/layout/LinedList"/>
    <dgm:cxn modelId="{2333BBA4-5686-4CA9-89E7-1DEC1DC0C8F0}" type="presParOf" srcId="{858C1D71-2520-47F3-9221-4E86B9F02572}" destId="{89A5E5C1-A1BB-4005-88C6-0713A238AD9F}" srcOrd="2" destOrd="0" presId="urn:microsoft.com/office/officeart/2008/layout/LinedList"/>
    <dgm:cxn modelId="{0555F3CA-B419-4F1A-AF43-1B314C8A3C04}" type="presParOf" srcId="{102828E4-3450-4670-A678-0DFB87F16F11}" destId="{41F2A5AC-C31E-43C3-B654-1188F86A51F1}" srcOrd="11" destOrd="0" presId="urn:microsoft.com/office/officeart/2008/layout/LinedList"/>
    <dgm:cxn modelId="{308FD9E8-10A8-4F50-B7CE-354F3534F1C1}" type="presParOf" srcId="{102828E4-3450-4670-A678-0DFB87F16F11}" destId="{E1D6E5C0-4FDC-47CA-8637-B56D1A1402C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B544-8439-4328-8DC9-D3F96175D09B}">
      <dsp:nvSpPr>
        <dsp:cNvPr id="0" name=""/>
        <dsp:cNvSpPr/>
      </dsp:nvSpPr>
      <dsp:spPr>
        <a:xfrm>
          <a:off x="0" y="0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DF921-BBED-4279-AF66-9158B407A1C8}">
      <dsp:nvSpPr>
        <dsp:cNvPr id="0" name=""/>
        <dsp:cNvSpPr/>
      </dsp:nvSpPr>
      <dsp:spPr>
        <a:xfrm>
          <a:off x="0" y="0"/>
          <a:ext cx="155448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err="1" smtClean="0"/>
            <a:t>Development</a:t>
          </a:r>
          <a:endParaRPr lang="sv-SE" sz="1600" kern="1200" dirty="0"/>
        </a:p>
      </dsp:txBody>
      <dsp:txXfrm>
        <a:off x="0" y="0"/>
        <a:ext cx="1554480" cy="2286000"/>
      </dsp:txXfrm>
    </dsp:sp>
    <dsp:sp modelId="{83F60B21-A6D3-407F-BFC7-499BF9C09276}">
      <dsp:nvSpPr>
        <dsp:cNvPr id="0" name=""/>
        <dsp:cNvSpPr/>
      </dsp:nvSpPr>
      <dsp:spPr>
        <a:xfrm>
          <a:off x="1671066" y="26872"/>
          <a:ext cx="6101334" cy="53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Scrum</a:t>
          </a:r>
          <a:endParaRPr lang="sv-SE" sz="2400" kern="1200" dirty="0"/>
        </a:p>
      </dsp:txBody>
      <dsp:txXfrm>
        <a:off x="1671066" y="26872"/>
        <a:ext cx="6101334" cy="537455"/>
      </dsp:txXfrm>
    </dsp:sp>
    <dsp:sp modelId="{D99A10F7-15B6-4DC2-B6BC-471A4E554A29}">
      <dsp:nvSpPr>
        <dsp:cNvPr id="0" name=""/>
        <dsp:cNvSpPr/>
      </dsp:nvSpPr>
      <dsp:spPr>
        <a:xfrm>
          <a:off x="1554480" y="564328"/>
          <a:ext cx="621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DA7EE-8579-40FE-8B68-143F6E3DA1F5}">
      <dsp:nvSpPr>
        <dsp:cNvPr id="0" name=""/>
        <dsp:cNvSpPr/>
      </dsp:nvSpPr>
      <dsp:spPr>
        <a:xfrm>
          <a:off x="1671066" y="591201"/>
          <a:ext cx="6101334" cy="53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Git</a:t>
          </a:r>
          <a:endParaRPr lang="sv-SE" sz="2400" kern="1200" dirty="0"/>
        </a:p>
      </dsp:txBody>
      <dsp:txXfrm>
        <a:off x="1671066" y="591201"/>
        <a:ext cx="6101334" cy="537455"/>
      </dsp:txXfrm>
    </dsp:sp>
    <dsp:sp modelId="{15275711-5121-471E-9270-07D0EC0278E7}">
      <dsp:nvSpPr>
        <dsp:cNvPr id="0" name=""/>
        <dsp:cNvSpPr/>
      </dsp:nvSpPr>
      <dsp:spPr>
        <a:xfrm>
          <a:off x="1554480" y="1128656"/>
          <a:ext cx="621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A7BE7-80E4-4CA9-87D1-90D715172BE4}">
      <dsp:nvSpPr>
        <dsp:cNvPr id="0" name=""/>
        <dsp:cNvSpPr/>
      </dsp:nvSpPr>
      <dsp:spPr>
        <a:xfrm>
          <a:off x="1671066" y="1155529"/>
          <a:ext cx="6101334" cy="53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Project </a:t>
          </a:r>
          <a:r>
            <a:rPr lang="sv-SE" sz="2400" kern="1200" dirty="0" err="1" smtClean="0"/>
            <a:t>Burndown</a:t>
          </a:r>
          <a:endParaRPr lang="sv-SE" sz="2400" kern="1200" dirty="0"/>
        </a:p>
      </dsp:txBody>
      <dsp:txXfrm>
        <a:off x="1671066" y="1155529"/>
        <a:ext cx="6101334" cy="537455"/>
      </dsp:txXfrm>
    </dsp:sp>
    <dsp:sp modelId="{F5E9133E-BC23-4770-BEF5-F48E771C1E50}">
      <dsp:nvSpPr>
        <dsp:cNvPr id="0" name=""/>
        <dsp:cNvSpPr/>
      </dsp:nvSpPr>
      <dsp:spPr>
        <a:xfrm>
          <a:off x="1554480" y="1692985"/>
          <a:ext cx="621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2B884-ACEC-489B-AACD-C2743E6C3DC9}">
      <dsp:nvSpPr>
        <dsp:cNvPr id="0" name=""/>
        <dsp:cNvSpPr/>
      </dsp:nvSpPr>
      <dsp:spPr>
        <a:xfrm>
          <a:off x="1671066" y="1719857"/>
          <a:ext cx="6101334" cy="53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Google </a:t>
          </a:r>
          <a:r>
            <a:rPr lang="sv-SE" sz="2400" kern="1200" dirty="0" err="1" smtClean="0"/>
            <a:t>Maps</a:t>
          </a:r>
          <a:r>
            <a:rPr lang="sv-SE" sz="2400" kern="1200" dirty="0" smtClean="0"/>
            <a:t>™ API</a:t>
          </a:r>
          <a:endParaRPr lang="sv-SE" sz="2400" kern="1200" dirty="0"/>
        </a:p>
      </dsp:txBody>
      <dsp:txXfrm>
        <a:off x="1671066" y="1719857"/>
        <a:ext cx="6101334" cy="537455"/>
      </dsp:txXfrm>
    </dsp:sp>
    <dsp:sp modelId="{D1AA30BE-0574-45B8-8D28-1D88EBD25F39}">
      <dsp:nvSpPr>
        <dsp:cNvPr id="0" name=""/>
        <dsp:cNvSpPr/>
      </dsp:nvSpPr>
      <dsp:spPr>
        <a:xfrm>
          <a:off x="1554480" y="2257313"/>
          <a:ext cx="621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A0B25-7F55-4C2B-B32C-F20D76B1C6B5}">
      <dsp:nvSpPr>
        <dsp:cNvPr id="0" name=""/>
        <dsp:cNvSpPr/>
      </dsp:nvSpPr>
      <dsp:spPr>
        <a:xfrm>
          <a:off x="0" y="2286000"/>
          <a:ext cx="777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6EF45-D3B1-4525-96CA-E819671A9E2A}">
      <dsp:nvSpPr>
        <dsp:cNvPr id="0" name=""/>
        <dsp:cNvSpPr/>
      </dsp:nvSpPr>
      <dsp:spPr>
        <a:xfrm>
          <a:off x="0" y="2286000"/>
          <a:ext cx="155448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err="1" smtClean="0"/>
            <a:t>Application</a:t>
          </a:r>
          <a:endParaRPr lang="sv-SE" sz="1600" kern="1200" dirty="0"/>
        </a:p>
      </dsp:txBody>
      <dsp:txXfrm>
        <a:off x="0" y="2286000"/>
        <a:ext cx="1554480" cy="2286000"/>
      </dsp:txXfrm>
    </dsp:sp>
    <dsp:sp modelId="{6FB7AB7D-C614-4767-9C5F-DB3666FCE8F5}">
      <dsp:nvSpPr>
        <dsp:cNvPr id="0" name=""/>
        <dsp:cNvSpPr/>
      </dsp:nvSpPr>
      <dsp:spPr>
        <a:xfrm>
          <a:off x="1671066" y="2312872"/>
          <a:ext cx="6101334" cy="53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Initial </a:t>
          </a:r>
          <a:r>
            <a:rPr lang="sv-SE" sz="2400" kern="1200" dirty="0" err="1" smtClean="0"/>
            <a:t>Idea</a:t>
          </a:r>
          <a:endParaRPr lang="sv-SE" sz="2400" kern="1200" dirty="0"/>
        </a:p>
      </dsp:txBody>
      <dsp:txXfrm>
        <a:off x="1671066" y="2312872"/>
        <a:ext cx="6101334" cy="537455"/>
      </dsp:txXfrm>
    </dsp:sp>
    <dsp:sp modelId="{4C6B9B51-396D-44F9-8CD5-0150CEC9A098}">
      <dsp:nvSpPr>
        <dsp:cNvPr id="0" name=""/>
        <dsp:cNvSpPr/>
      </dsp:nvSpPr>
      <dsp:spPr>
        <a:xfrm>
          <a:off x="1554480" y="2850328"/>
          <a:ext cx="621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13451-A00E-4487-B231-95FC1FF31A83}">
      <dsp:nvSpPr>
        <dsp:cNvPr id="0" name=""/>
        <dsp:cNvSpPr/>
      </dsp:nvSpPr>
      <dsp:spPr>
        <a:xfrm>
          <a:off x="1671066" y="2877201"/>
          <a:ext cx="6101334" cy="53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Core</a:t>
          </a:r>
          <a:r>
            <a:rPr lang="sv-SE" sz="2400" kern="1200" dirty="0" smtClean="0"/>
            <a:t> Features</a:t>
          </a:r>
          <a:endParaRPr lang="sv-SE" sz="2400" kern="1200" dirty="0"/>
        </a:p>
      </dsp:txBody>
      <dsp:txXfrm>
        <a:off x="1671066" y="2877201"/>
        <a:ext cx="6101334" cy="537455"/>
      </dsp:txXfrm>
    </dsp:sp>
    <dsp:sp modelId="{2386FC7C-56AF-487C-9341-6862E7A03F0D}">
      <dsp:nvSpPr>
        <dsp:cNvPr id="0" name=""/>
        <dsp:cNvSpPr/>
      </dsp:nvSpPr>
      <dsp:spPr>
        <a:xfrm>
          <a:off x="1554480" y="3414656"/>
          <a:ext cx="621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B29F0-EE5B-48DF-8AA2-8BC39DC472CE}">
      <dsp:nvSpPr>
        <dsp:cNvPr id="0" name=""/>
        <dsp:cNvSpPr/>
      </dsp:nvSpPr>
      <dsp:spPr>
        <a:xfrm>
          <a:off x="1671066" y="3441529"/>
          <a:ext cx="6101334" cy="53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Users</a:t>
          </a:r>
          <a:endParaRPr lang="sv-SE" sz="2400" kern="1200" dirty="0"/>
        </a:p>
      </dsp:txBody>
      <dsp:txXfrm>
        <a:off x="1671066" y="3441529"/>
        <a:ext cx="6101334" cy="537455"/>
      </dsp:txXfrm>
    </dsp:sp>
    <dsp:sp modelId="{37464C65-A3A2-4343-B99F-949E0D51A99B}">
      <dsp:nvSpPr>
        <dsp:cNvPr id="0" name=""/>
        <dsp:cNvSpPr/>
      </dsp:nvSpPr>
      <dsp:spPr>
        <a:xfrm>
          <a:off x="1554480" y="3978985"/>
          <a:ext cx="621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5C892-BBB3-471F-88C7-EA39A9DAA07A}">
      <dsp:nvSpPr>
        <dsp:cNvPr id="0" name=""/>
        <dsp:cNvSpPr/>
      </dsp:nvSpPr>
      <dsp:spPr>
        <a:xfrm>
          <a:off x="1671066" y="4005857"/>
          <a:ext cx="6101334" cy="537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Demo</a:t>
          </a:r>
          <a:endParaRPr lang="sv-SE" sz="2400" kern="1200" dirty="0"/>
        </a:p>
      </dsp:txBody>
      <dsp:txXfrm>
        <a:off x="1671066" y="4005857"/>
        <a:ext cx="6101334" cy="537455"/>
      </dsp:txXfrm>
    </dsp:sp>
    <dsp:sp modelId="{41F2A5AC-C31E-43C3-B654-1188F86A51F1}">
      <dsp:nvSpPr>
        <dsp:cNvPr id="0" name=""/>
        <dsp:cNvSpPr/>
      </dsp:nvSpPr>
      <dsp:spPr>
        <a:xfrm>
          <a:off x="1554480" y="4543313"/>
          <a:ext cx="621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A733E-4F53-47E0-A0C8-09A74590E0D7}" type="datetimeFigureOut">
              <a:rPr lang="sv-SE" smtClean="0"/>
              <a:t>2013-05-24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43A59-A5E1-4F1E-AEDB-8100D19580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024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Kanske lägga till testdriven </a:t>
            </a:r>
            <a:r>
              <a:rPr lang="sv-SE" dirty="0" err="1" smtClean="0"/>
              <a:t>development</a:t>
            </a:r>
            <a:r>
              <a:rPr lang="sv-SE" dirty="0" smtClean="0"/>
              <a:t> osv?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43A59-A5E1-4F1E-AEDB-8100D19580B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017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CD9C95-303C-4867-81F5-75872A898C84}" type="datetime1">
              <a:rPr lang="sv-SE" smtClean="0"/>
              <a:t>2013-05-24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C153B5-5FF2-4273-A466-80BC3554A472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D30B9-A282-4AB2-8086-0AB42695809C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989051-0DA1-4C56-B55B-A273C86522CF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E89EE6-16BF-4706-9A8F-532549A19772}" type="datetime1">
              <a:rPr lang="sv-SE" smtClean="0"/>
              <a:t>2013-05-24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4E5CE-E1F3-424C-AC41-2919EF0C4C76}" type="datetime1">
              <a:rPr lang="sv-SE" smtClean="0"/>
              <a:t>2013-05-24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DAC4B-DEE1-4717-82E3-6150628BF331}" type="datetime1">
              <a:rPr lang="sv-SE" smtClean="0"/>
              <a:t>2013-05-24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E3C69C-9529-48A0-A1D7-48FEC16B2181}" type="datetime1">
              <a:rPr lang="sv-SE" smtClean="0"/>
              <a:t>2013-05-24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6407-C191-4A73-99CD-6E7BD3BC2B30}" type="datetime1">
              <a:rPr lang="sv-SE" smtClean="0"/>
              <a:t>2013-05-24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AC79A-6F3E-420B-97A1-3C2252894888}" type="datetime1">
              <a:rPr lang="sv-SE" smtClean="0"/>
              <a:t>2013-05-24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0E4541B-6415-40C2-8B57-38CB0A323761}" type="datetime1">
              <a:rPr lang="sv-SE" smtClean="0"/>
              <a:t>2013-05-24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25B69B1-387D-41E6-94C9-F4DE8A6423D4}" type="datetime1">
              <a:rPr lang="sv-SE" smtClean="0"/>
              <a:t>2013-05-24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EA49EAB-B457-48A4-8EA1-AEC600841CE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gram\adt-bundle-windows-x86_64-20130219\GitWorkspace\Software-Engineering-Project\ic_launcher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4" y="102224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21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Initial </a:t>
            </a:r>
            <a:r>
              <a:rPr lang="sv-SE" dirty="0" err="1" smtClean="0"/>
              <a:t>Idea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572000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sv-SE" sz="4800" dirty="0" smtClean="0"/>
              <a:t>The </a:t>
            </a:r>
            <a:r>
              <a:rPr lang="sv-SE" sz="4800" dirty="0" err="1" smtClean="0"/>
              <a:t>complete</a:t>
            </a:r>
            <a:r>
              <a:rPr lang="sv-SE" sz="4800" dirty="0" smtClean="0"/>
              <a:t> </a:t>
            </a:r>
            <a:r>
              <a:rPr lang="sv-SE" sz="4800" dirty="0" err="1" smtClean="0"/>
              <a:t>chalmers</a:t>
            </a:r>
            <a:r>
              <a:rPr lang="sv-SE" sz="4800" dirty="0" smtClean="0"/>
              <a:t> </a:t>
            </a:r>
            <a:r>
              <a:rPr lang="sv-SE" sz="4800" dirty="0" err="1" smtClean="0"/>
              <a:t>experience</a:t>
            </a:r>
            <a:r>
              <a:rPr lang="sv-SE" sz="4800" dirty="0" smtClean="0"/>
              <a:t> as a </a:t>
            </a:r>
            <a:r>
              <a:rPr lang="sv-SE" sz="4800" dirty="0" err="1" smtClean="0"/>
              <a:t>map</a:t>
            </a:r>
            <a:endParaRPr lang="sv-SE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10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Application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3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Initial </a:t>
            </a:r>
            <a:r>
              <a:rPr lang="sv-SE" dirty="0" err="1" smtClean="0"/>
              <a:t>Idea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11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Application</a:t>
            </a:r>
            <a:endParaRPr lang="sv-S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Adding</a:t>
            </a:r>
            <a:r>
              <a:rPr lang="sv-SE" dirty="0" smtClean="0"/>
              <a:t> all </a:t>
            </a:r>
            <a:r>
              <a:rPr lang="sv-SE" dirty="0" err="1" smtClean="0"/>
              <a:t>things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a student on a </a:t>
            </a:r>
            <a:r>
              <a:rPr lang="sv-SE" dirty="0" err="1" smtClean="0"/>
              <a:t>map</a:t>
            </a:r>
            <a:endParaRPr lang="sv-SE" dirty="0" smtClean="0"/>
          </a:p>
          <a:p>
            <a:pPr lvl="1"/>
            <a:r>
              <a:rPr lang="sv-SE" dirty="0" err="1" smtClean="0"/>
              <a:t>Lecture</a:t>
            </a:r>
            <a:r>
              <a:rPr lang="sv-SE" dirty="0" smtClean="0"/>
              <a:t> halls</a:t>
            </a:r>
          </a:p>
          <a:p>
            <a:pPr lvl="1"/>
            <a:r>
              <a:rPr lang="sv-SE" dirty="0" smtClean="0"/>
              <a:t>Computer </a:t>
            </a:r>
            <a:r>
              <a:rPr lang="sv-SE" dirty="0" err="1" smtClean="0"/>
              <a:t>rooms</a:t>
            </a:r>
            <a:endParaRPr lang="sv-SE" dirty="0" smtClean="0"/>
          </a:p>
          <a:p>
            <a:pPr lvl="1"/>
            <a:r>
              <a:rPr lang="sv-SE" dirty="0" smtClean="0"/>
              <a:t>Group </a:t>
            </a:r>
            <a:r>
              <a:rPr lang="sv-SE" dirty="0" err="1" smtClean="0"/>
              <a:t>rooms</a:t>
            </a:r>
            <a:endParaRPr lang="sv-SE" dirty="0" smtClean="0"/>
          </a:p>
          <a:p>
            <a:pPr lvl="1"/>
            <a:r>
              <a:rPr lang="sv-SE" dirty="0" smtClean="0"/>
              <a:t>Pubs</a:t>
            </a:r>
          </a:p>
          <a:p>
            <a:pPr lvl="1"/>
            <a:r>
              <a:rPr lang="sv-SE" dirty="0" err="1" smtClean="0"/>
              <a:t>Spare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activities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Never get </a:t>
            </a:r>
            <a:r>
              <a:rPr lang="sv-SE" dirty="0" err="1" smtClean="0"/>
              <a:t>lost</a:t>
            </a:r>
            <a:r>
              <a:rPr lang="sv-SE" dirty="0" smtClean="0"/>
              <a:t> - Always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6427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Core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12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Application</a:t>
            </a:r>
            <a:endParaRPr lang="sv-S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783560"/>
            <a:ext cx="4809728" cy="4572000"/>
          </a:xfrm>
        </p:spPr>
        <p:txBody>
          <a:bodyPr>
            <a:normAutofit/>
          </a:bodyPr>
          <a:lstStyle/>
          <a:p>
            <a:r>
              <a:rPr lang="sv-SE" dirty="0" err="1" smtClean="0"/>
              <a:t>Search</a:t>
            </a:r>
            <a:r>
              <a:rPr lang="sv-SE" dirty="0" smtClean="0"/>
              <a:t> interface</a:t>
            </a:r>
          </a:p>
          <a:p>
            <a:endParaRPr lang="sv-SE" dirty="0"/>
          </a:p>
          <a:p>
            <a:r>
              <a:rPr lang="sv-SE" dirty="0" err="1" smtClean="0"/>
              <a:t>Layer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Navigation</a:t>
            </a:r>
          </a:p>
          <a:p>
            <a:endParaRPr lang="sv-SE" dirty="0"/>
          </a:p>
          <a:p>
            <a:r>
              <a:rPr lang="sv-SE" dirty="0" err="1" smtClean="0"/>
              <a:t>User-added</a:t>
            </a:r>
            <a:r>
              <a:rPr lang="sv-SE" dirty="0" smtClean="0"/>
              <a:t> positions</a:t>
            </a:r>
            <a:endParaRPr lang="sv-SE" dirty="0"/>
          </a:p>
          <a:p>
            <a:endParaRPr lang="sv-SE" dirty="0" smtClean="0"/>
          </a:p>
        </p:txBody>
      </p:sp>
      <p:pic>
        <p:nvPicPr>
          <p:cNvPr id="5123" name="Picture 3" descr="D:\Chalmers\ChalmersOnTheGo\PResentation\verizon-galaxy-nexus-1_myLo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64704"/>
            <a:ext cx="2490787" cy="490378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Core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13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Application</a:t>
            </a:r>
            <a:endParaRPr lang="sv-S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783560"/>
            <a:ext cx="4809728" cy="4572000"/>
          </a:xfrm>
        </p:spPr>
        <p:txBody>
          <a:bodyPr>
            <a:normAutofit/>
          </a:bodyPr>
          <a:lstStyle/>
          <a:p>
            <a:r>
              <a:rPr lang="sv-SE" dirty="0" err="1" smtClean="0"/>
              <a:t>Search</a:t>
            </a:r>
            <a:r>
              <a:rPr lang="sv-SE" dirty="0" smtClean="0"/>
              <a:t> suggestions</a:t>
            </a:r>
          </a:p>
          <a:p>
            <a:endParaRPr lang="sv-SE" dirty="0"/>
          </a:p>
          <a:p>
            <a:r>
              <a:rPr lang="sv-SE" dirty="0" smtClean="0"/>
              <a:t>Smart </a:t>
            </a:r>
            <a:r>
              <a:rPr lang="sv-SE" dirty="0" err="1" smtClean="0"/>
              <a:t>search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Logos on </a:t>
            </a:r>
            <a:r>
              <a:rPr lang="sv-SE" dirty="0" err="1" smtClean="0"/>
              <a:t>search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Scrollable</a:t>
            </a:r>
            <a:r>
              <a:rPr lang="sv-SE" dirty="0" smtClean="0"/>
              <a:t> </a:t>
            </a:r>
            <a:r>
              <a:rPr lang="sv-SE" dirty="0" err="1" smtClean="0"/>
              <a:t>menu</a:t>
            </a:r>
            <a:endParaRPr lang="sv-SE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835741"/>
            <a:ext cx="2490787" cy="476171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9465" y="1196752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Search</a:t>
            </a:r>
            <a:r>
              <a:rPr lang="sv-SE" dirty="0" smtClean="0"/>
              <a:t> Interface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56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Core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14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Application</a:t>
            </a:r>
            <a:endParaRPr lang="sv-S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783560"/>
            <a:ext cx="4809728" cy="4572000"/>
          </a:xfrm>
        </p:spPr>
        <p:txBody>
          <a:bodyPr anchor="ctr">
            <a:normAutofit/>
          </a:bodyPr>
          <a:lstStyle/>
          <a:p>
            <a:r>
              <a:rPr lang="sv-SE" dirty="0" smtClean="0"/>
              <a:t>Show all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types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Select</a:t>
            </a:r>
            <a:r>
              <a:rPr lang="sv-SE" dirty="0" smtClean="0"/>
              <a:t> </a:t>
            </a:r>
            <a:r>
              <a:rPr lang="sv-SE" dirty="0" err="1" smtClean="0"/>
              <a:t>visible</a:t>
            </a:r>
            <a:r>
              <a:rPr lang="sv-SE" dirty="0" smtClean="0"/>
              <a:t> </a:t>
            </a:r>
            <a:r>
              <a:rPr lang="sv-SE" dirty="0" err="1" smtClean="0"/>
              <a:t>floors</a:t>
            </a:r>
            <a:endParaRPr lang="sv-SE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835741"/>
            <a:ext cx="2490786" cy="476171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9465" y="1196752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Layer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04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Core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15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Application</a:t>
            </a:r>
            <a:endParaRPr lang="sv-S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783560"/>
            <a:ext cx="4809728" cy="4572000"/>
          </a:xfrm>
        </p:spPr>
        <p:txBody>
          <a:bodyPr anchor="ctr">
            <a:normAutofit/>
          </a:bodyPr>
          <a:lstStyle/>
          <a:p>
            <a:r>
              <a:rPr lang="sv-SE" dirty="0" err="1" smtClean="0"/>
              <a:t>Navigate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a </a:t>
            </a:r>
            <a:r>
              <a:rPr lang="sv-SE" dirty="0" err="1" smtClean="0"/>
              <a:t>room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 </a:t>
            </a:r>
            <a:r>
              <a:rPr lang="sv-SE" dirty="0" err="1" smtClean="0"/>
              <a:t>click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Navigate</a:t>
            </a:r>
            <a:r>
              <a:rPr lang="sv-SE" dirty="0" smtClean="0"/>
              <a:t> from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separate</a:t>
            </a:r>
            <a:r>
              <a:rPr lang="sv-SE" dirty="0" smtClean="0"/>
              <a:t> </a:t>
            </a:r>
            <a:r>
              <a:rPr lang="sv-SE" dirty="0" err="1" smtClean="0"/>
              <a:t>locations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Shortest</a:t>
            </a:r>
            <a:r>
              <a:rPr lang="sv-SE" dirty="0" smtClean="0"/>
              <a:t>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always</a:t>
            </a:r>
            <a:endParaRPr lang="sv-SE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4612" y="835741"/>
            <a:ext cx="2417849" cy="476171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9465" y="1196752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Navigation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2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Core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16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Application</a:t>
            </a:r>
            <a:endParaRPr lang="sv-S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783560"/>
            <a:ext cx="4809728" cy="4572000"/>
          </a:xfrm>
        </p:spPr>
        <p:txBody>
          <a:bodyPr anchor="ctr">
            <a:norm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favourite</a:t>
            </a:r>
            <a:r>
              <a:rPr lang="sv-SE" dirty="0" smtClean="0"/>
              <a:t> positions</a:t>
            </a:r>
          </a:p>
          <a:p>
            <a:endParaRPr lang="sv-SE" dirty="0"/>
          </a:p>
          <a:p>
            <a:r>
              <a:rPr lang="sv-SE" dirty="0" smtClean="0"/>
              <a:t>Intuitive </a:t>
            </a:r>
            <a:r>
              <a:rPr lang="sv-SE" dirty="0" err="1" smtClean="0"/>
              <a:t>user</a:t>
            </a:r>
            <a:r>
              <a:rPr lang="sv-SE" dirty="0" smtClean="0"/>
              <a:t> interface</a:t>
            </a:r>
            <a:endParaRPr lang="sv-S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4612" y="835741"/>
            <a:ext cx="2417849" cy="476171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9465" y="1196752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added</a:t>
            </a:r>
            <a:r>
              <a:rPr lang="sv-SE" dirty="0" smtClean="0"/>
              <a:t> </a:t>
            </a:r>
            <a:r>
              <a:rPr lang="sv-SE" dirty="0" err="1" smtClean="0"/>
              <a:t>locations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90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Users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17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Application</a:t>
            </a:r>
            <a:endParaRPr lang="sv-S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783560"/>
            <a:ext cx="7258000" cy="4572000"/>
          </a:xfrm>
        </p:spPr>
        <p:txBody>
          <a:bodyPr anchor="t">
            <a:normAutofit lnSpcReduction="10000"/>
          </a:bodyPr>
          <a:lstStyle/>
          <a:p>
            <a:r>
              <a:rPr lang="sv-SE" dirty="0" smtClean="0"/>
              <a:t>Students at Chalmers University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Technology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Guests</a:t>
            </a:r>
            <a:r>
              <a:rPr lang="sv-SE" dirty="0" smtClean="0"/>
              <a:t> at </a:t>
            </a:r>
            <a:r>
              <a:rPr lang="sv-SE" dirty="0" err="1" smtClean="0"/>
              <a:t>chalmers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Tutors</a:t>
            </a:r>
          </a:p>
          <a:p>
            <a:endParaRPr lang="sv-SE" dirty="0"/>
          </a:p>
          <a:p>
            <a:r>
              <a:rPr lang="sv-SE" dirty="0" err="1" smtClean="0"/>
              <a:t>Anyone</a:t>
            </a:r>
            <a:r>
              <a:rPr lang="sv-SE" dirty="0" smtClean="0"/>
              <a:t> </a:t>
            </a:r>
            <a:r>
              <a:rPr lang="sv-SE" dirty="0" err="1" smtClean="0"/>
              <a:t>having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their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arround</a:t>
            </a:r>
            <a:r>
              <a:rPr lang="sv-SE" dirty="0" smtClean="0"/>
              <a:t> </a:t>
            </a:r>
            <a:r>
              <a:rPr lang="sv-SE" dirty="0"/>
              <a:t>C</a:t>
            </a:r>
            <a:r>
              <a:rPr lang="sv-SE" dirty="0" smtClean="0"/>
              <a:t>halmers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50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572000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sv-SE" sz="4800" dirty="0" smtClean="0"/>
              <a:t>Just </a:t>
            </a:r>
            <a:r>
              <a:rPr lang="sv-SE" sz="4800" dirty="0" err="1" smtClean="0"/>
              <a:t>one</a:t>
            </a:r>
            <a:r>
              <a:rPr lang="sv-SE" sz="4800" dirty="0" smtClean="0"/>
              <a:t> </a:t>
            </a:r>
            <a:r>
              <a:rPr lang="sv-SE" sz="4800" dirty="0" err="1" smtClean="0"/>
              <a:t>more</a:t>
            </a:r>
            <a:r>
              <a:rPr lang="sv-SE" sz="4800" dirty="0" smtClean="0"/>
              <a:t> </a:t>
            </a:r>
            <a:r>
              <a:rPr lang="sv-SE" sz="4800" dirty="0" err="1" smtClean="0"/>
              <a:t>thing</a:t>
            </a:r>
            <a:r>
              <a:rPr lang="sv-SE" sz="4800" dirty="0" smtClean="0"/>
              <a:t>…</a:t>
            </a:r>
            <a:endParaRPr lang="sv-SE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18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Step </a:t>
            </a:r>
            <a:r>
              <a:rPr lang="sv-SE" dirty="0" err="1" smtClean="0"/>
              <a:t>tracker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19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Just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thing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1783560"/>
            <a:ext cx="4809728" cy="4572000"/>
          </a:xfrm>
        </p:spPr>
        <p:txBody>
          <a:bodyPr anchor="ctr">
            <a:normAutofit fontScale="92500" lnSpcReduction="10000"/>
          </a:bodyPr>
          <a:lstStyle/>
          <a:p>
            <a:r>
              <a:rPr lang="sv-SE" dirty="0" err="1" smtClean="0"/>
              <a:t>Track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steps</a:t>
            </a:r>
          </a:p>
          <a:p>
            <a:endParaRPr lang="sv-SE" dirty="0"/>
          </a:p>
          <a:p>
            <a:r>
              <a:rPr lang="sv-SE" dirty="0" err="1" smtClean="0"/>
              <a:t>Breaking</a:t>
            </a:r>
            <a:r>
              <a:rPr lang="sv-SE" dirty="0" smtClean="0"/>
              <a:t> down the steps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beers</a:t>
            </a:r>
            <a:r>
              <a:rPr lang="sv-SE" dirty="0" smtClean="0"/>
              <a:t>, ciders, </a:t>
            </a:r>
            <a:r>
              <a:rPr lang="sv-SE" dirty="0" err="1" smtClean="0"/>
              <a:t>wine</a:t>
            </a:r>
            <a:r>
              <a:rPr lang="sv-SE" dirty="0" smtClean="0"/>
              <a:t>, </a:t>
            </a:r>
            <a:r>
              <a:rPr lang="sv-SE" dirty="0" err="1" smtClean="0"/>
              <a:t>shots</a:t>
            </a:r>
            <a:r>
              <a:rPr lang="sv-SE" dirty="0" smtClean="0"/>
              <a:t> or </a:t>
            </a:r>
            <a:r>
              <a:rPr lang="sv-SE" dirty="0" err="1" smtClean="0"/>
              <a:t>water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Keeping</a:t>
            </a:r>
            <a:r>
              <a:rPr lang="sv-SE" dirty="0" smtClean="0"/>
              <a:t> </a:t>
            </a:r>
            <a:r>
              <a:rPr lang="sv-SE" dirty="0" err="1" smtClean="0"/>
              <a:t>track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taken</a:t>
            </a:r>
          </a:p>
          <a:p>
            <a:endParaRPr lang="sv-SE" dirty="0"/>
          </a:p>
          <a:p>
            <a:r>
              <a:rPr lang="sv-SE" dirty="0" smtClean="0"/>
              <a:t>Never get fat </a:t>
            </a:r>
            <a:r>
              <a:rPr lang="sv-SE" dirty="0" err="1" smtClean="0"/>
              <a:t>again</a:t>
            </a:r>
            <a:endParaRPr lang="sv-S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4612" y="835741"/>
            <a:ext cx="2417849" cy="476171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12064"/>
            <a:ext cx="8147248" cy="914400"/>
          </a:xfrm>
        </p:spPr>
        <p:txBody>
          <a:bodyPr/>
          <a:lstStyle/>
          <a:p>
            <a:r>
              <a:rPr lang="sv-SE" dirty="0" smtClean="0"/>
              <a:t>Chalmers on the go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4824536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Never get lost again</a:t>
            </a:r>
          </a:p>
          <a:p>
            <a:endParaRPr lang="en-US" dirty="0" smtClean="0"/>
          </a:p>
          <a:p>
            <a:r>
              <a:rPr lang="en-US" dirty="0" smtClean="0"/>
              <a:t>Enhanced map</a:t>
            </a:r>
          </a:p>
          <a:p>
            <a:endParaRPr lang="en-US" dirty="0"/>
          </a:p>
          <a:p>
            <a:r>
              <a:rPr lang="en-US" dirty="0" smtClean="0"/>
              <a:t>The Complete Chalmers Experience- Right at your fingertips!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2</a:t>
            </a:fld>
            <a:endParaRPr lang="sv-SE"/>
          </a:p>
        </p:txBody>
      </p:sp>
      <p:pic>
        <p:nvPicPr>
          <p:cNvPr id="2051" name="Picture 3" descr="D:\Chalmers\ChalmersOnTheGo\PResentation\s3-head-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2372276" cy="453515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5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20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1844824"/>
            <a:ext cx="8156448" cy="777240"/>
          </a:xfrm>
        </p:spPr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pic>
        <p:nvPicPr>
          <p:cNvPr id="3074" name="Picture 2" descr="D:\Chalmers\ChalmersOnTheGo\PResentation\S3 tilted w 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2375">
            <a:off x="3631575" y="1552688"/>
            <a:ext cx="4740845" cy="331236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56021"/>
              </p:ext>
            </p:extLst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69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4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1844824"/>
            <a:ext cx="8156448" cy="777240"/>
          </a:xfrm>
        </p:spPr>
        <p:txBody>
          <a:bodyPr/>
          <a:lstStyle/>
          <a:p>
            <a:r>
              <a:rPr lang="sv-SE" dirty="0" err="1" smtClean="0"/>
              <a:t>Development</a:t>
            </a:r>
            <a:endParaRPr lang="sv-SE" dirty="0"/>
          </a:p>
        </p:txBody>
      </p:sp>
      <p:pic>
        <p:nvPicPr>
          <p:cNvPr id="3074" name="Picture 2" descr="D:\Chalmers\ChalmersOnTheGo\PResentation\S3 tilted w 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2375">
            <a:off x="3631574" y="1552687"/>
            <a:ext cx="4740845" cy="331236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Scrum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572000"/>
          </a:xfrm>
        </p:spPr>
        <p:txBody>
          <a:bodyPr anchor="t">
            <a:normAutofit/>
          </a:bodyPr>
          <a:lstStyle/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5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Development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26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Git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572000"/>
          </a:xfrm>
        </p:spPr>
        <p:txBody>
          <a:bodyPr anchor="t">
            <a:normAutofit/>
          </a:bodyPr>
          <a:lstStyle/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6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Development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32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</a:t>
            </a:r>
            <a:r>
              <a:rPr lang="sv-SE" dirty="0" err="1" smtClean="0"/>
              <a:t>burndown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572000"/>
          </a:xfrm>
        </p:spPr>
        <p:txBody>
          <a:bodyPr anchor="t">
            <a:normAutofit/>
          </a:bodyPr>
          <a:lstStyle/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7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Development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06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Google </a:t>
            </a:r>
            <a:r>
              <a:rPr lang="sv-SE" dirty="0" err="1" smtClean="0"/>
              <a:t>Maps</a:t>
            </a:r>
            <a:r>
              <a:rPr lang="sv-SE" dirty="0" smtClean="0"/>
              <a:t>™ API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572000"/>
          </a:xfrm>
        </p:spPr>
        <p:txBody>
          <a:bodyPr anchor="t">
            <a:normAutofit/>
          </a:bodyPr>
          <a:lstStyle/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8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Development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5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Fredrik Einarsson, Anders Nordin, Rene Niendorf, Sofie Peters, Niklas Johansson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9EAB-B457-48A4-8EA1-AEC600841CE8}" type="slidenum">
              <a:rPr lang="sv-SE" smtClean="0"/>
              <a:t>9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1844824"/>
            <a:ext cx="8156448" cy="777240"/>
          </a:xfrm>
        </p:spPr>
        <p:txBody>
          <a:bodyPr/>
          <a:lstStyle/>
          <a:p>
            <a:r>
              <a:rPr lang="sv-SE" dirty="0" err="1" smtClean="0"/>
              <a:t>Application</a:t>
            </a:r>
            <a:endParaRPr lang="sv-SE" dirty="0"/>
          </a:p>
        </p:txBody>
      </p:sp>
      <p:pic>
        <p:nvPicPr>
          <p:cNvPr id="3074" name="Picture 2" descr="D:\Chalmers\ChalmersOnTheGo\PResentation\S3 tilted w 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2375">
            <a:off x="3631575" y="1552688"/>
            <a:ext cx="4740845" cy="331236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138</TotalTime>
  <Words>520</Words>
  <Application>Microsoft Office PowerPoint</Application>
  <PresentationFormat>On-screen Show (4:3)</PresentationFormat>
  <Paragraphs>140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PowerPoint Presentation</vt:lpstr>
      <vt:lpstr>Chalmers on the go</vt:lpstr>
      <vt:lpstr>Agenda</vt:lpstr>
      <vt:lpstr>Development</vt:lpstr>
      <vt:lpstr>Scrum</vt:lpstr>
      <vt:lpstr>Git</vt:lpstr>
      <vt:lpstr>Project burndown</vt:lpstr>
      <vt:lpstr>Google Maps™ API</vt:lpstr>
      <vt:lpstr>Application</vt:lpstr>
      <vt:lpstr>Initial Idea</vt:lpstr>
      <vt:lpstr>Initial Idea</vt:lpstr>
      <vt:lpstr>Core Features</vt:lpstr>
      <vt:lpstr>Core Features</vt:lpstr>
      <vt:lpstr>Core Features</vt:lpstr>
      <vt:lpstr>Core Features</vt:lpstr>
      <vt:lpstr>Core Features</vt:lpstr>
      <vt:lpstr>Users</vt:lpstr>
      <vt:lpstr>PowerPoint Presentation</vt:lpstr>
      <vt:lpstr>Step tracker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</dc:creator>
  <cp:lastModifiedBy>Niklas</cp:lastModifiedBy>
  <cp:revision>11</cp:revision>
  <dcterms:created xsi:type="dcterms:W3CDTF">2013-05-24T07:26:34Z</dcterms:created>
  <dcterms:modified xsi:type="dcterms:W3CDTF">2013-05-24T09:44:44Z</dcterms:modified>
</cp:coreProperties>
</file>