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7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BDC0BA"/>
    <a:srgbClr val="1F17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059"/>
  </p:normalViewPr>
  <p:slideViewPr>
    <p:cSldViewPr snapToGrid="0" snapToObjects="1">
      <p:cViewPr varScale="1">
        <p:scale>
          <a:sx n="115" d="100"/>
          <a:sy n="115" d="100"/>
        </p:scale>
        <p:origin x="1032" y="2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0C53-30EB-6F43-AFC6-5D5210640674}" type="datetimeFigureOut">
              <a:rPr lang="en-US" smtClean="0"/>
              <a:t>2/2/20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C97F6-950F-D943-9B51-CEE2A2276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69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C97F6-950F-D943-9B51-CEE2A22769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03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3DD65-EFD0-144E-A861-A32C52BC4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0C195-2FFE-944C-9869-7D90A6B79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683B9-F908-1944-982B-D118FE4F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1E5A-4351-5344-946C-4A193E7F9CAC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FE6ED-D77B-3141-BBBF-FD28A221C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6379E-6A1A-C844-A747-1F3E75613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6F19-9016-4445-B7C1-D8F8C0EE6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5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D866-9B5D-734E-9ACE-670C0F270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0CC1C-E089-0649-8454-131BC7453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94483-C43D-B347-929D-10E5A39AB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1E5A-4351-5344-946C-4A193E7F9CAC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3951B-4BF0-BA4C-802A-0CDAC131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AB241-2DEF-414B-BA6E-9614D1A6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6F19-9016-4445-B7C1-D8F8C0EE6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8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3C1CE6-797D-9943-B036-8973CBC1F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7ACAA-725B-E045-A272-157BB1E2C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7039C-8191-4840-99D1-16BD67BE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1E5A-4351-5344-946C-4A193E7F9CAC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BD9C-16E5-FF48-B56C-B5E13CD0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39603-AA70-1C42-BD8B-D628EE48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6F19-9016-4445-B7C1-D8F8C0EE6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07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57D3-85F8-F54C-902B-8F4B7A810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C9F26-E693-7E40-9631-F280FAE3B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5008A-76D6-094B-AE49-245D6C6B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1E5A-4351-5344-946C-4A193E7F9CAC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FFDDA-9550-7645-82B0-45975521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9E272-4916-7F4B-B9D7-872C5736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6F19-9016-4445-B7C1-D8F8C0EE6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8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8731-31DD-B647-AE89-C3101672B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5ED2F-F74F-CE46-AB33-CD209843B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BD792-EA44-FC44-BB71-E70B4E7C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1E5A-4351-5344-946C-4A193E7F9CAC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D3401-B7DE-334F-8E29-EF59898E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D41EC-6834-F54C-9695-A109E366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6F19-9016-4445-B7C1-D8F8C0EE6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9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3DE4-5AC6-C94B-8AA0-99A1E7C8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7E6EC-8473-4145-AAA2-01FDA83F8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E523D-3F9F-8942-BD72-94537AAE0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064DA-BBD5-9D4D-A8FC-A2BF13FE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1E5A-4351-5344-946C-4A193E7F9CAC}" type="datetimeFigureOut">
              <a:rPr lang="en-US" smtClean="0"/>
              <a:t>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FC150-CAD8-EA4C-9974-AB28F48D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29A05-E684-724E-9FA0-7C61E36A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6F19-9016-4445-B7C1-D8F8C0EE6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2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9DA02-A0D9-1C4B-B1B3-B5C636B34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BB790-1DB3-F541-838D-BABB5562D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D6379-6AA2-F04A-9755-0F0ABA88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D2359-77B4-3949-8337-20028321F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D2463D-6650-884E-9D11-E25769494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23DF70-8B67-5346-8E96-F796E075F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1E5A-4351-5344-946C-4A193E7F9CAC}" type="datetimeFigureOut">
              <a:rPr lang="en-US" smtClean="0"/>
              <a:t>2/2/20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A121EC-7E90-DA4C-8405-9FD8E4D9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CA430-E68F-7C4B-BDED-8DD46F20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6F19-9016-4445-B7C1-D8F8C0EE6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1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7B85-812C-8541-9E9D-CB43966F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2BAFE-756F-AC45-BA02-3AF869BE1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1E5A-4351-5344-946C-4A193E7F9CAC}" type="datetimeFigureOut">
              <a:rPr lang="en-US" smtClean="0"/>
              <a:t>2/2/20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857EE-F958-D84F-BC74-2E7F0CDE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7FDBB-4BB0-5347-AF1D-3D6B700DB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6F19-9016-4445-B7C1-D8F8C0EE6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6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2FCB61-0547-BA46-978C-654FBA89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1E5A-4351-5344-946C-4A193E7F9CAC}" type="datetimeFigureOut">
              <a:rPr lang="en-US" smtClean="0"/>
              <a:t>2/2/20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567C5E-7F6B-F745-9C34-BBE8AFE4D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DF093-9A48-4F4C-A602-7351AA52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6F19-9016-4445-B7C1-D8F8C0EE6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2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A0A2-ED40-1F47-8A5E-F7576A8E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E1F6-110F-6C4C-9CD5-6920CEFEE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7465A-AB59-8F40-BADD-BAF41DE42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ECE1D-0B43-2445-847F-F195BBFA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1E5A-4351-5344-946C-4A193E7F9CAC}" type="datetimeFigureOut">
              <a:rPr lang="en-US" smtClean="0"/>
              <a:t>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2124D-6D6F-224D-AB68-FB1B4FDAC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97087-DF84-B346-9D08-0AC0FF9A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6F19-9016-4445-B7C1-D8F8C0EE6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8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B246D-9C4E-2846-81DC-CEE5661B7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FC2ABC-F366-B643-BE3F-1038F5BA03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4C06E-232F-084A-AD35-A72920F98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775DB-2E94-7548-B2B7-5636298A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1E5A-4351-5344-946C-4A193E7F9CAC}" type="datetimeFigureOut">
              <a:rPr lang="en-US" smtClean="0"/>
              <a:t>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EF00B-24FA-904C-92EF-532379D2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FC26B-54C0-1A40-B01D-5DE4B6DA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6F19-9016-4445-B7C1-D8F8C0EE6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7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30AD13-6624-DC4D-A605-0917447E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8C456-665A-E343-8E40-AAB315B12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1EA26-EEFE-1E4A-AE63-A72282A03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E1E5A-4351-5344-946C-4A193E7F9CAC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AF989-C894-DF4B-ADC4-A6785DF2B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1A6A2-3424-104B-8766-89710C93D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F19-9016-4445-B7C1-D8F8C0EE6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6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3A50C-6971-9743-8C10-E77EDC97C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1D3F4-F38E-7542-BDA5-1A432CDFE6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3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470888-1C24-C043-A131-61D1876A32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81" t="21829" r="5064"/>
          <a:stretch/>
        </p:blipFill>
        <p:spPr>
          <a:xfrm>
            <a:off x="1158832" y="1666613"/>
            <a:ext cx="10918446" cy="209145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553408F-16A9-F64E-81B4-1ACA175941A7}"/>
              </a:ext>
            </a:extLst>
          </p:cNvPr>
          <p:cNvSpPr txBox="1"/>
          <p:nvPr/>
        </p:nvSpPr>
        <p:spPr>
          <a:xfrm>
            <a:off x="335201" y="1998625"/>
            <a:ext cx="713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60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B85891-0FC6-B645-9CBD-5539744EC1E8}"/>
              </a:ext>
            </a:extLst>
          </p:cNvPr>
          <p:cNvSpPr txBox="1"/>
          <p:nvPr/>
        </p:nvSpPr>
        <p:spPr>
          <a:xfrm>
            <a:off x="340958" y="2501191"/>
            <a:ext cx="713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40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1F8D71-F0BE-F14F-9CA1-9CCC036C27C2}"/>
              </a:ext>
            </a:extLst>
          </p:cNvPr>
          <p:cNvSpPr txBox="1"/>
          <p:nvPr/>
        </p:nvSpPr>
        <p:spPr>
          <a:xfrm>
            <a:off x="308361" y="3019139"/>
            <a:ext cx="713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20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2F9162-DC70-0E44-A9C6-710F936B67D6}"/>
              </a:ext>
            </a:extLst>
          </p:cNvPr>
          <p:cNvSpPr txBox="1"/>
          <p:nvPr/>
        </p:nvSpPr>
        <p:spPr>
          <a:xfrm>
            <a:off x="327431" y="3524536"/>
            <a:ext cx="713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0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AF7E6377-90AD-6D4E-BF28-EEDB6C587F73}"/>
              </a:ext>
            </a:extLst>
          </p:cNvPr>
          <p:cNvSpPr txBox="1"/>
          <p:nvPr/>
        </p:nvSpPr>
        <p:spPr>
          <a:xfrm>
            <a:off x="209504" y="1370993"/>
            <a:ext cx="874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Win</a:t>
            </a:r>
          </a:p>
          <a:p>
            <a:pPr algn="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Rate %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2FBC0F0-3E9D-9144-B3D5-C9389A571EA9}"/>
              </a:ext>
            </a:extLst>
          </p:cNvPr>
          <p:cNvSpPr txBox="1"/>
          <p:nvPr/>
        </p:nvSpPr>
        <p:spPr>
          <a:xfrm>
            <a:off x="1164577" y="1362749"/>
            <a:ext cx="603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Phase 1  </a:t>
            </a:r>
            <a:r>
              <a:rPr lang="en-US" sz="1600" dirty="0">
                <a:latin typeface="+mj-lt"/>
              </a:rPr>
              <a:t>Exploring</a:t>
            </a:r>
            <a:endParaRPr lang="en-US" dirty="0">
              <a:latin typeface="+mj-lt"/>
              <a:cs typeface="Al Tarikh" pitchFamily="2" charset="-78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DDE8AA1-3E2D-9E4E-8654-9B4A2F6157EF}"/>
              </a:ext>
            </a:extLst>
          </p:cNvPr>
          <p:cNvSpPr txBox="1"/>
          <p:nvPr/>
        </p:nvSpPr>
        <p:spPr>
          <a:xfrm>
            <a:off x="7201900" y="1365122"/>
            <a:ext cx="486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Phase 2  </a:t>
            </a:r>
            <a:r>
              <a:rPr lang="en-US" sz="1600" dirty="0">
                <a:latin typeface="+mj-lt"/>
                <a:cs typeface="Al Tarikh" pitchFamily="2" charset="-78"/>
              </a:rPr>
              <a:t>Learning Specialized Roles</a:t>
            </a:r>
            <a:endParaRPr lang="en-US" dirty="0">
              <a:latin typeface="+mj-lt"/>
              <a:cs typeface="Al Tarikh" pitchFamily="2" charset="-78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B3A2B407-C84C-8C41-AC0D-F330A88C96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227" t="16029" r="10399" b="10110"/>
          <a:stretch/>
        </p:blipFill>
        <p:spPr>
          <a:xfrm>
            <a:off x="4242227" y="3867752"/>
            <a:ext cx="2744052" cy="216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1943CBC-CE0A-1848-871C-BF64F9AA95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593" t="14176" r="7761" b="8402"/>
          <a:stretch/>
        </p:blipFill>
        <p:spPr>
          <a:xfrm>
            <a:off x="1201153" y="3808249"/>
            <a:ext cx="2702333" cy="21600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CD94D2D-451E-4444-AE44-F3831930FFC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673" t="15374" r="14595" b="9395"/>
          <a:stretch/>
        </p:blipFill>
        <p:spPr>
          <a:xfrm>
            <a:off x="7662138" y="3833052"/>
            <a:ext cx="2746039" cy="21600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FAF68620-4F80-3540-AC54-C42946B567DB}"/>
              </a:ext>
            </a:extLst>
          </p:cNvPr>
          <p:cNvSpPr txBox="1"/>
          <p:nvPr/>
        </p:nvSpPr>
        <p:spPr>
          <a:xfrm>
            <a:off x="209503" y="3778715"/>
            <a:ext cx="922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 (mil)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E6F08A-1C44-A142-9A05-5CB71F38E94B}"/>
              </a:ext>
            </a:extLst>
          </p:cNvPr>
          <p:cNvCxnSpPr>
            <a:cxnSpLocks/>
          </p:cNvCxnSpPr>
          <p:nvPr/>
        </p:nvCxnSpPr>
        <p:spPr>
          <a:xfrm>
            <a:off x="1062241" y="1675160"/>
            <a:ext cx="0" cy="20160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C0577A-82C8-FB4C-A58C-76C5CB622779}"/>
              </a:ext>
            </a:extLst>
          </p:cNvPr>
          <p:cNvCxnSpPr>
            <a:cxnSpLocks/>
          </p:cNvCxnSpPr>
          <p:nvPr/>
        </p:nvCxnSpPr>
        <p:spPr>
          <a:xfrm flipH="1">
            <a:off x="963001" y="2164397"/>
            <a:ext cx="10101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10BE1B-B7E4-F540-A682-435A512E3483}"/>
              </a:ext>
            </a:extLst>
          </p:cNvPr>
          <p:cNvCxnSpPr>
            <a:cxnSpLocks/>
          </p:cNvCxnSpPr>
          <p:nvPr/>
        </p:nvCxnSpPr>
        <p:spPr>
          <a:xfrm flipH="1">
            <a:off x="964774" y="2668663"/>
            <a:ext cx="10101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A40506-81DA-8844-8F64-0D4CDFBE5486}"/>
              </a:ext>
            </a:extLst>
          </p:cNvPr>
          <p:cNvCxnSpPr>
            <a:cxnSpLocks/>
          </p:cNvCxnSpPr>
          <p:nvPr/>
        </p:nvCxnSpPr>
        <p:spPr>
          <a:xfrm flipH="1">
            <a:off x="962710" y="3183068"/>
            <a:ext cx="10101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460F34-AC3D-F54B-9368-8C6E877E8908}"/>
              </a:ext>
            </a:extLst>
          </p:cNvPr>
          <p:cNvCxnSpPr>
            <a:cxnSpLocks/>
          </p:cNvCxnSpPr>
          <p:nvPr/>
        </p:nvCxnSpPr>
        <p:spPr>
          <a:xfrm flipH="1">
            <a:off x="964774" y="3692659"/>
            <a:ext cx="10101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504CB09-3EC3-4242-B559-106F41FF5619}"/>
              </a:ext>
            </a:extLst>
          </p:cNvPr>
          <p:cNvSpPr/>
          <p:nvPr/>
        </p:nvSpPr>
        <p:spPr>
          <a:xfrm>
            <a:off x="1164578" y="1684390"/>
            <a:ext cx="622484" cy="2038481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2C051B-E3E7-874D-B8BB-52F09E46DAF5}"/>
              </a:ext>
            </a:extLst>
          </p:cNvPr>
          <p:cNvSpPr/>
          <p:nvPr/>
        </p:nvSpPr>
        <p:spPr>
          <a:xfrm>
            <a:off x="1164577" y="1459597"/>
            <a:ext cx="622485" cy="2205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75DA640-C692-334F-BA89-161A8F8AAC41}"/>
              </a:ext>
            </a:extLst>
          </p:cNvPr>
          <p:cNvSpPr/>
          <p:nvPr/>
        </p:nvSpPr>
        <p:spPr>
          <a:xfrm>
            <a:off x="1164578" y="3744438"/>
            <a:ext cx="622484" cy="219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F110F8E-133A-9148-865A-52C3A03D7559}"/>
              </a:ext>
            </a:extLst>
          </p:cNvPr>
          <p:cNvSpPr/>
          <p:nvPr/>
        </p:nvSpPr>
        <p:spPr>
          <a:xfrm>
            <a:off x="7373631" y="1677445"/>
            <a:ext cx="622484" cy="2060099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CA76601-C176-0942-88E4-7795B8A315DE}"/>
              </a:ext>
            </a:extLst>
          </p:cNvPr>
          <p:cNvSpPr/>
          <p:nvPr/>
        </p:nvSpPr>
        <p:spPr>
          <a:xfrm>
            <a:off x="7373630" y="1465678"/>
            <a:ext cx="622485" cy="2205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6M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CFCBBA-244E-7E42-99AF-2DC409E6FA67}"/>
              </a:ext>
            </a:extLst>
          </p:cNvPr>
          <p:cNvSpPr/>
          <p:nvPr/>
        </p:nvSpPr>
        <p:spPr>
          <a:xfrm>
            <a:off x="7373631" y="3748399"/>
            <a:ext cx="622484" cy="219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300" dirty="0"/>
              <a:t>6M</a:t>
            </a:r>
            <a:endParaRPr lang="en-US" sz="13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3B19224-D5A9-DC45-84F9-CA2185057470}"/>
              </a:ext>
            </a:extLst>
          </p:cNvPr>
          <p:cNvSpPr/>
          <p:nvPr/>
        </p:nvSpPr>
        <p:spPr>
          <a:xfrm>
            <a:off x="11449915" y="1684391"/>
            <a:ext cx="622484" cy="2038481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9429377-CC31-A146-9EB3-C237457032DA}"/>
              </a:ext>
            </a:extLst>
          </p:cNvPr>
          <p:cNvSpPr/>
          <p:nvPr/>
        </p:nvSpPr>
        <p:spPr>
          <a:xfrm>
            <a:off x="11449914" y="1465083"/>
            <a:ext cx="622485" cy="2205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10M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EAC9FD-5985-6E43-87B5-0B1744748725}"/>
              </a:ext>
            </a:extLst>
          </p:cNvPr>
          <p:cNvSpPr/>
          <p:nvPr/>
        </p:nvSpPr>
        <p:spPr>
          <a:xfrm>
            <a:off x="11449915" y="3737545"/>
            <a:ext cx="622484" cy="219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10M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886B27A-C33C-FD45-BEEC-C81EA69D60E5}"/>
              </a:ext>
            </a:extLst>
          </p:cNvPr>
          <p:cNvCxnSpPr>
            <a:cxnSpLocks/>
          </p:cNvCxnSpPr>
          <p:nvPr/>
        </p:nvCxnSpPr>
        <p:spPr>
          <a:xfrm flipH="1" flipV="1">
            <a:off x="7201899" y="1499515"/>
            <a:ext cx="2" cy="219600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B9F46872-453C-0D40-B1D7-2D00FF67F6AA}"/>
              </a:ext>
            </a:extLst>
          </p:cNvPr>
          <p:cNvCxnSpPr>
            <a:cxnSpLocks/>
          </p:cNvCxnSpPr>
          <p:nvPr/>
        </p:nvCxnSpPr>
        <p:spPr>
          <a:xfrm flipH="1" flipV="1">
            <a:off x="5999723" y="3953199"/>
            <a:ext cx="1980000" cy="36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375E3AB4-BF61-2F44-9A13-6B63BB7D04EC}"/>
              </a:ext>
            </a:extLst>
          </p:cNvPr>
          <p:cNvCxnSpPr>
            <a:cxnSpLocks/>
          </p:cNvCxnSpPr>
          <p:nvPr/>
        </p:nvCxnSpPr>
        <p:spPr>
          <a:xfrm flipH="1" flipV="1">
            <a:off x="1177921" y="3946334"/>
            <a:ext cx="720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CECFF37B-49E2-B846-A96A-B6A096FC058D}"/>
              </a:ext>
            </a:extLst>
          </p:cNvPr>
          <p:cNvCxnSpPr>
            <a:cxnSpLocks/>
          </p:cNvCxnSpPr>
          <p:nvPr/>
        </p:nvCxnSpPr>
        <p:spPr>
          <a:xfrm>
            <a:off x="1066804" y="4232897"/>
            <a:ext cx="0" cy="14400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B883F59-D107-E54A-8273-E98C3F36E33B}"/>
              </a:ext>
            </a:extLst>
          </p:cNvPr>
          <p:cNvCxnSpPr>
            <a:cxnSpLocks/>
          </p:cNvCxnSpPr>
          <p:nvPr/>
        </p:nvCxnSpPr>
        <p:spPr>
          <a:xfrm flipH="1">
            <a:off x="952762" y="4247767"/>
            <a:ext cx="11488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68683B32-2F31-7742-AE27-55DB3486CBA6}"/>
              </a:ext>
            </a:extLst>
          </p:cNvPr>
          <p:cNvCxnSpPr>
            <a:cxnSpLocks/>
          </p:cNvCxnSpPr>
          <p:nvPr/>
        </p:nvCxnSpPr>
        <p:spPr>
          <a:xfrm flipH="1">
            <a:off x="946975" y="5663291"/>
            <a:ext cx="11488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16B8C53-ACD2-AE44-853B-FE64373169A5}"/>
              </a:ext>
            </a:extLst>
          </p:cNvPr>
          <p:cNvSpPr txBox="1"/>
          <p:nvPr/>
        </p:nvSpPr>
        <p:spPr>
          <a:xfrm>
            <a:off x="209504" y="4640415"/>
            <a:ext cx="850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Learnt</a:t>
            </a:r>
          </a:p>
          <a:p>
            <a:pPr algn="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Roles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9D05FFA-1BEF-824A-89D1-80519F055109}"/>
              </a:ext>
            </a:extLst>
          </p:cNvPr>
          <p:cNvCxnSpPr>
            <a:cxnSpLocks/>
          </p:cNvCxnSpPr>
          <p:nvPr/>
        </p:nvCxnSpPr>
        <p:spPr>
          <a:xfrm flipH="1" flipV="1">
            <a:off x="9554114" y="3936298"/>
            <a:ext cx="2520000" cy="36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814888D-B4C6-2042-AA33-1D0A5EC29EA6}"/>
              </a:ext>
            </a:extLst>
          </p:cNvPr>
          <p:cNvSpPr txBox="1"/>
          <p:nvPr/>
        </p:nvSpPr>
        <p:spPr>
          <a:xfrm>
            <a:off x="10951499" y="4820593"/>
            <a:ext cx="1125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Medivac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57DA1A1-6112-B446-837E-2C0329D374FD}"/>
              </a:ext>
            </a:extLst>
          </p:cNvPr>
          <p:cNvSpPr txBox="1"/>
          <p:nvPr/>
        </p:nvSpPr>
        <p:spPr>
          <a:xfrm>
            <a:off x="10951499" y="5412367"/>
            <a:ext cx="1125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Marauder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55DBA66-3A9A-E542-A39F-23D1AD34FD33}"/>
              </a:ext>
            </a:extLst>
          </p:cNvPr>
          <p:cNvSpPr txBox="1"/>
          <p:nvPr/>
        </p:nvSpPr>
        <p:spPr>
          <a:xfrm>
            <a:off x="10951499" y="4262650"/>
            <a:ext cx="1125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Marine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2A9D931-C784-C142-AE03-C3B6A96909D9}"/>
              </a:ext>
            </a:extLst>
          </p:cNvPr>
          <p:cNvSpPr/>
          <p:nvPr/>
        </p:nvSpPr>
        <p:spPr>
          <a:xfrm>
            <a:off x="10726270" y="4907092"/>
            <a:ext cx="180000" cy="180000"/>
          </a:xfrm>
          <a:prstGeom prst="ellipse">
            <a:avLst/>
          </a:prstGeom>
          <a:solidFill>
            <a:srgbClr val="00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EBA0907-7B5E-AE4E-B94A-B3D95D8553A8}"/>
              </a:ext>
            </a:extLst>
          </p:cNvPr>
          <p:cNvSpPr/>
          <p:nvPr/>
        </p:nvSpPr>
        <p:spPr>
          <a:xfrm>
            <a:off x="10726270" y="5498865"/>
            <a:ext cx="180000" cy="180000"/>
          </a:xfrm>
          <a:prstGeom prst="ellipse">
            <a:avLst/>
          </a:prstGeom>
          <a:solidFill>
            <a:srgbClr val="FF000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3985312-872D-3245-8E04-E65B1793DC76}"/>
              </a:ext>
            </a:extLst>
          </p:cNvPr>
          <p:cNvSpPr/>
          <p:nvPr/>
        </p:nvSpPr>
        <p:spPr>
          <a:xfrm>
            <a:off x="10726270" y="4336793"/>
            <a:ext cx="180000" cy="180000"/>
          </a:xfrm>
          <a:prstGeom prst="ellipse">
            <a:avLst/>
          </a:prstGeom>
          <a:solidFill>
            <a:srgbClr val="0000FF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39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8814</TotalTime>
  <Words>31</Words>
  <Application>Microsoft Macintosh PowerPoint</Application>
  <PresentationFormat>Widescreen</PresentationFormat>
  <Paragraphs>21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Al Tarikh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98</cp:revision>
  <cp:lastPrinted>2019-05-18T07:24:21Z</cp:lastPrinted>
  <dcterms:created xsi:type="dcterms:W3CDTF">2019-05-18T07:07:11Z</dcterms:created>
  <dcterms:modified xsi:type="dcterms:W3CDTF">2020-02-02T16:48:35Z</dcterms:modified>
</cp:coreProperties>
</file>