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7"/>
  </p:notesMasterIdLst>
  <p:sldIdLst>
    <p:sldId id="256" r:id="rId2"/>
    <p:sldId id="257" r:id="rId3"/>
    <p:sldId id="258" r:id="rId4"/>
    <p:sldId id="266" r:id="rId5"/>
    <p:sldId id="262" r:id="rId6"/>
    <p:sldId id="260" r:id="rId7"/>
    <p:sldId id="261" r:id="rId8"/>
    <p:sldId id="263" r:id="rId9"/>
    <p:sldId id="264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119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C4521C-4651-4769-BE4F-16A68546B9FF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111C5A5-03F3-4594-9DFA-3EBE7CC8FBC6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en-US" dirty="0"/>
            <a:t>Read branches from “college.csv” and insert them in “Branches” structure.</a:t>
          </a:r>
        </a:p>
      </dgm:t>
    </dgm:pt>
    <dgm:pt modelId="{E45A28C3-21CA-4783-8CBC-2CDE9AB187DA}" type="parTrans" cxnId="{6F7E251B-626D-4DE6-B065-8B03DEDCEECB}">
      <dgm:prSet/>
      <dgm:spPr/>
      <dgm:t>
        <a:bodyPr/>
        <a:lstStyle/>
        <a:p>
          <a:endParaRPr lang="en-US"/>
        </a:p>
      </dgm:t>
    </dgm:pt>
    <dgm:pt modelId="{1F1CEA4F-4411-45E1-A02D-FE32638F2468}" type="sibTrans" cxnId="{6F7E251B-626D-4DE6-B065-8B03DEDCEECB}">
      <dgm:prSet/>
      <dgm:spPr/>
      <dgm:t>
        <a:bodyPr/>
        <a:lstStyle/>
        <a:p>
          <a:endParaRPr lang="en-US"/>
        </a:p>
      </dgm:t>
    </dgm:pt>
    <dgm:pt modelId="{FD9BE113-645A-4EB8-916F-1780065AD212}">
      <dgm:prSet/>
      <dgm:spPr>
        <a:noFill/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dirty="0"/>
            <a:t>Insert the cutoffs of each branch and insert into a </a:t>
          </a:r>
          <a:r>
            <a:rPr lang="en-US" dirty="0" err="1"/>
            <a:t>vEB</a:t>
          </a:r>
          <a:r>
            <a:rPr lang="en-US" dirty="0"/>
            <a:t> tree.</a:t>
          </a:r>
        </a:p>
      </dgm:t>
    </dgm:pt>
    <dgm:pt modelId="{2053F9F2-0D7E-431A-BBF1-8D096BD05743}" type="parTrans" cxnId="{4BCDEA50-1B47-438A-9BC2-B86BBE934008}">
      <dgm:prSet/>
      <dgm:spPr/>
      <dgm:t>
        <a:bodyPr/>
        <a:lstStyle/>
        <a:p>
          <a:endParaRPr lang="en-US"/>
        </a:p>
      </dgm:t>
    </dgm:pt>
    <dgm:pt modelId="{3662596A-943E-4CFB-B978-59C4F8890228}" type="sibTrans" cxnId="{4BCDEA50-1B47-438A-9BC2-B86BBE934008}">
      <dgm:prSet/>
      <dgm:spPr/>
      <dgm:t>
        <a:bodyPr/>
        <a:lstStyle/>
        <a:p>
          <a:endParaRPr lang="en-US"/>
        </a:p>
      </dgm:t>
    </dgm:pt>
    <dgm:pt modelId="{F55E6A42-06F5-48A4-B4CD-2C3FE356B8C3}">
      <dgm:prSet/>
      <dgm:spPr>
        <a:noFill/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Read the Students data from “students.csv”</a:t>
          </a:r>
        </a:p>
      </dgm:t>
    </dgm:pt>
    <dgm:pt modelId="{44AD0DDE-6D21-4B8E-9224-FE875C5BE345}" type="parTrans" cxnId="{BD150B93-3E78-4C37-89C6-812D11038438}">
      <dgm:prSet/>
      <dgm:spPr/>
      <dgm:t>
        <a:bodyPr/>
        <a:lstStyle/>
        <a:p>
          <a:endParaRPr lang="en-US"/>
        </a:p>
      </dgm:t>
    </dgm:pt>
    <dgm:pt modelId="{2E6319DA-DD4D-451C-BDEF-866D39EE20F3}" type="sibTrans" cxnId="{BD150B93-3E78-4C37-89C6-812D11038438}">
      <dgm:prSet/>
      <dgm:spPr/>
      <dgm:t>
        <a:bodyPr/>
        <a:lstStyle/>
        <a:p>
          <a:endParaRPr lang="en-US"/>
        </a:p>
      </dgm:t>
    </dgm:pt>
    <dgm:pt modelId="{039DD6FC-68DE-4AA8-8AB4-ED48CB6CEEB1}">
      <dgm:prSet/>
      <dgm:spPr>
        <a:noFill/>
        <a:ln>
          <a:solidFill>
            <a:schemeClr val="accent6">
              <a:lumMod val="40000"/>
              <a:lumOff val="60000"/>
            </a:schemeClr>
          </a:solidFill>
        </a:ln>
      </dgm:spPr>
      <dgm:t>
        <a:bodyPr/>
        <a:lstStyle/>
        <a:p>
          <a:r>
            <a:rPr lang="en-US" dirty="0"/>
            <a:t>Allocate branches to students.</a:t>
          </a:r>
        </a:p>
      </dgm:t>
    </dgm:pt>
    <dgm:pt modelId="{3DAFCD10-D8DD-4133-A389-838E5264ABEA}" type="parTrans" cxnId="{C6D04FD5-11C0-4C1D-AD18-21AEF7123D9F}">
      <dgm:prSet/>
      <dgm:spPr/>
      <dgm:t>
        <a:bodyPr/>
        <a:lstStyle/>
        <a:p>
          <a:endParaRPr lang="en-US"/>
        </a:p>
      </dgm:t>
    </dgm:pt>
    <dgm:pt modelId="{B6D7D024-7D66-476F-9A3C-DD532BFB1E59}" type="sibTrans" cxnId="{C6D04FD5-11C0-4C1D-AD18-21AEF7123D9F}">
      <dgm:prSet/>
      <dgm:spPr/>
      <dgm:t>
        <a:bodyPr/>
        <a:lstStyle/>
        <a:p>
          <a:endParaRPr lang="en-US"/>
        </a:p>
      </dgm:t>
    </dgm:pt>
    <dgm:pt modelId="{5C45AC85-95DF-4105-BDEA-54D37ED0CC84}">
      <dgm:prSet/>
      <dgm:spPr>
        <a:noFill/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Create a new .csv file and write the students roll no., marks &amp; the allotted branch</a:t>
          </a:r>
        </a:p>
      </dgm:t>
    </dgm:pt>
    <dgm:pt modelId="{54409B87-CBDA-45A2-98DC-BAEE769C9049}" type="parTrans" cxnId="{12A6CFA4-7B7E-42D3-9D5E-8A0628C0C165}">
      <dgm:prSet/>
      <dgm:spPr/>
      <dgm:t>
        <a:bodyPr/>
        <a:lstStyle/>
        <a:p>
          <a:endParaRPr lang="en-US"/>
        </a:p>
      </dgm:t>
    </dgm:pt>
    <dgm:pt modelId="{129682B3-B4F5-4731-B831-18AD7F661BB8}" type="sibTrans" cxnId="{12A6CFA4-7B7E-42D3-9D5E-8A0628C0C165}">
      <dgm:prSet/>
      <dgm:spPr/>
      <dgm:t>
        <a:bodyPr/>
        <a:lstStyle/>
        <a:p>
          <a:endParaRPr lang="en-US"/>
        </a:p>
      </dgm:t>
    </dgm:pt>
    <dgm:pt modelId="{FAA9A089-B12F-4033-AEAA-74783E3559C0}">
      <dgm:prSet/>
      <dgm:spPr>
        <a:noFill/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US"/>
            <a:t>Free the memory of the vEB tree.</a:t>
          </a:r>
        </a:p>
      </dgm:t>
    </dgm:pt>
    <dgm:pt modelId="{4AA74CEE-F4EF-46AB-888E-0515E2B1B49D}" type="parTrans" cxnId="{8C322128-8991-418F-8DE0-C90E530DFBE6}">
      <dgm:prSet/>
      <dgm:spPr/>
      <dgm:t>
        <a:bodyPr/>
        <a:lstStyle/>
        <a:p>
          <a:endParaRPr lang="en-US"/>
        </a:p>
      </dgm:t>
    </dgm:pt>
    <dgm:pt modelId="{EB3409A8-0B5F-4C7C-A444-50CB1260FD99}" type="sibTrans" cxnId="{8C322128-8991-418F-8DE0-C90E530DFBE6}">
      <dgm:prSet/>
      <dgm:spPr/>
      <dgm:t>
        <a:bodyPr/>
        <a:lstStyle/>
        <a:p>
          <a:endParaRPr lang="en-US"/>
        </a:p>
      </dgm:t>
    </dgm:pt>
    <dgm:pt modelId="{E93CF159-FEE1-498C-B2F0-20C43102C196}" type="pres">
      <dgm:prSet presAssocID="{19C4521C-4651-4769-BE4F-16A68546B9FF}" presName="Name0" presStyleCnt="0">
        <dgm:presLayoutVars>
          <dgm:dir/>
          <dgm:resizeHandles val="exact"/>
        </dgm:presLayoutVars>
      </dgm:prSet>
      <dgm:spPr/>
    </dgm:pt>
    <dgm:pt modelId="{4064AE49-5AEF-454A-8D25-FC4C66630277}" type="pres">
      <dgm:prSet presAssocID="{9111C5A5-03F3-4594-9DFA-3EBE7CC8FBC6}" presName="node" presStyleLbl="node1" presStyleIdx="0" presStyleCnt="6">
        <dgm:presLayoutVars>
          <dgm:bulletEnabled val="1"/>
        </dgm:presLayoutVars>
      </dgm:prSet>
      <dgm:spPr/>
    </dgm:pt>
    <dgm:pt modelId="{460CDFD1-A3C4-4B20-A063-5A93E315831B}" type="pres">
      <dgm:prSet presAssocID="{1F1CEA4F-4411-45E1-A02D-FE32638F2468}" presName="sibTrans" presStyleLbl="sibTrans1D1" presStyleIdx="0" presStyleCnt="5"/>
      <dgm:spPr/>
    </dgm:pt>
    <dgm:pt modelId="{7437822C-7505-4146-BA3E-9CC53E9CEBC5}" type="pres">
      <dgm:prSet presAssocID="{1F1CEA4F-4411-45E1-A02D-FE32638F2468}" presName="connectorText" presStyleLbl="sibTrans1D1" presStyleIdx="0" presStyleCnt="5"/>
      <dgm:spPr/>
    </dgm:pt>
    <dgm:pt modelId="{AF40D134-C4B9-40EF-806C-13DCF6788821}" type="pres">
      <dgm:prSet presAssocID="{FD9BE113-645A-4EB8-916F-1780065AD212}" presName="node" presStyleLbl="node1" presStyleIdx="1" presStyleCnt="6">
        <dgm:presLayoutVars>
          <dgm:bulletEnabled val="1"/>
        </dgm:presLayoutVars>
      </dgm:prSet>
      <dgm:spPr/>
    </dgm:pt>
    <dgm:pt modelId="{6B4294E7-7D3D-4ADB-8195-1B83596AAE1E}" type="pres">
      <dgm:prSet presAssocID="{3662596A-943E-4CFB-B978-59C4F8890228}" presName="sibTrans" presStyleLbl="sibTrans1D1" presStyleIdx="1" presStyleCnt="5"/>
      <dgm:spPr/>
    </dgm:pt>
    <dgm:pt modelId="{34ABE8CF-7E41-4F85-BBF1-B5AA4D3EA9BD}" type="pres">
      <dgm:prSet presAssocID="{3662596A-943E-4CFB-B978-59C4F8890228}" presName="connectorText" presStyleLbl="sibTrans1D1" presStyleIdx="1" presStyleCnt="5"/>
      <dgm:spPr/>
    </dgm:pt>
    <dgm:pt modelId="{F28227BF-76B7-4FC4-B5C6-05E1D04D4C1E}" type="pres">
      <dgm:prSet presAssocID="{F55E6A42-06F5-48A4-B4CD-2C3FE356B8C3}" presName="node" presStyleLbl="node1" presStyleIdx="2" presStyleCnt="6">
        <dgm:presLayoutVars>
          <dgm:bulletEnabled val="1"/>
        </dgm:presLayoutVars>
      </dgm:prSet>
      <dgm:spPr/>
    </dgm:pt>
    <dgm:pt modelId="{D0FF86AF-E174-45CF-BAC5-1C34E6737D6D}" type="pres">
      <dgm:prSet presAssocID="{2E6319DA-DD4D-451C-BDEF-866D39EE20F3}" presName="sibTrans" presStyleLbl="sibTrans1D1" presStyleIdx="2" presStyleCnt="5"/>
      <dgm:spPr/>
    </dgm:pt>
    <dgm:pt modelId="{C553A8A8-7D11-467F-9666-18B2579062EE}" type="pres">
      <dgm:prSet presAssocID="{2E6319DA-DD4D-451C-BDEF-866D39EE20F3}" presName="connectorText" presStyleLbl="sibTrans1D1" presStyleIdx="2" presStyleCnt="5"/>
      <dgm:spPr/>
    </dgm:pt>
    <dgm:pt modelId="{B4DBE7EB-1DB8-4170-85E8-305DA154861B}" type="pres">
      <dgm:prSet presAssocID="{039DD6FC-68DE-4AA8-8AB4-ED48CB6CEEB1}" presName="node" presStyleLbl="node1" presStyleIdx="3" presStyleCnt="6">
        <dgm:presLayoutVars>
          <dgm:bulletEnabled val="1"/>
        </dgm:presLayoutVars>
      </dgm:prSet>
      <dgm:spPr/>
    </dgm:pt>
    <dgm:pt modelId="{FD1606C9-3066-4B2D-85D6-148FD328287E}" type="pres">
      <dgm:prSet presAssocID="{B6D7D024-7D66-476F-9A3C-DD532BFB1E59}" presName="sibTrans" presStyleLbl="sibTrans1D1" presStyleIdx="3" presStyleCnt="5"/>
      <dgm:spPr/>
    </dgm:pt>
    <dgm:pt modelId="{BF7F2277-E137-44D7-B61C-AC26481A5AAA}" type="pres">
      <dgm:prSet presAssocID="{B6D7D024-7D66-476F-9A3C-DD532BFB1E59}" presName="connectorText" presStyleLbl="sibTrans1D1" presStyleIdx="3" presStyleCnt="5"/>
      <dgm:spPr/>
    </dgm:pt>
    <dgm:pt modelId="{E400236D-58C4-487B-BFE6-25D3DBB0EDEC}" type="pres">
      <dgm:prSet presAssocID="{5C45AC85-95DF-4105-BDEA-54D37ED0CC84}" presName="node" presStyleLbl="node1" presStyleIdx="4" presStyleCnt="6">
        <dgm:presLayoutVars>
          <dgm:bulletEnabled val="1"/>
        </dgm:presLayoutVars>
      </dgm:prSet>
      <dgm:spPr/>
    </dgm:pt>
    <dgm:pt modelId="{243D34A3-7D8F-4D16-979A-4631232CC933}" type="pres">
      <dgm:prSet presAssocID="{129682B3-B4F5-4731-B831-18AD7F661BB8}" presName="sibTrans" presStyleLbl="sibTrans1D1" presStyleIdx="4" presStyleCnt="5"/>
      <dgm:spPr/>
    </dgm:pt>
    <dgm:pt modelId="{5A1D3650-2EE0-4D10-95A9-A1ED2F03A8E4}" type="pres">
      <dgm:prSet presAssocID="{129682B3-B4F5-4731-B831-18AD7F661BB8}" presName="connectorText" presStyleLbl="sibTrans1D1" presStyleIdx="4" presStyleCnt="5"/>
      <dgm:spPr/>
    </dgm:pt>
    <dgm:pt modelId="{B044F2EE-50EA-4C82-B664-6F9358693F78}" type="pres">
      <dgm:prSet presAssocID="{FAA9A089-B12F-4033-AEAA-74783E3559C0}" presName="node" presStyleLbl="node1" presStyleIdx="5" presStyleCnt="6">
        <dgm:presLayoutVars>
          <dgm:bulletEnabled val="1"/>
        </dgm:presLayoutVars>
      </dgm:prSet>
      <dgm:spPr/>
    </dgm:pt>
  </dgm:ptLst>
  <dgm:cxnLst>
    <dgm:cxn modelId="{FEAF2819-7C87-4D0F-9897-80D3DCAFB599}" type="presOf" srcId="{3662596A-943E-4CFB-B978-59C4F8890228}" destId="{34ABE8CF-7E41-4F85-BBF1-B5AA4D3EA9BD}" srcOrd="1" destOrd="0" presId="urn:microsoft.com/office/officeart/2016/7/layout/RepeatingBendingProcessNew"/>
    <dgm:cxn modelId="{6F7E251B-626D-4DE6-B065-8B03DEDCEECB}" srcId="{19C4521C-4651-4769-BE4F-16A68546B9FF}" destId="{9111C5A5-03F3-4594-9DFA-3EBE7CC8FBC6}" srcOrd="0" destOrd="0" parTransId="{E45A28C3-21CA-4783-8CBC-2CDE9AB187DA}" sibTransId="{1F1CEA4F-4411-45E1-A02D-FE32638F2468}"/>
    <dgm:cxn modelId="{8C322128-8991-418F-8DE0-C90E530DFBE6}" srcId="{19C4521C-4651-4769-BE4F-16A68546B9FF}" destId="{FAA9A089-B12F-4033-AEAA-74783E3559C0}" srcOrd="5" destOrd="0" parTransId="{4AA74CEE-F4EF-46AB-888E-0515E2B1B49D}" sibTransId="{EB3409A8-0B5F-4C7C-A444-50CB1260FD99}"/>
    <dgm:cxn modelId="{54AE4063-3495-4A5B-968C-CEDCFB8726F3}" type="presOf" srcId="{129682B3-B4F5-4731-B831-18AD7F661BB8}" destId="{5A1D3650-2EE0-4D10-95A9-A1ED2F03A8E4}" srcOrd="1" destOrd="0" presId="urn:microsoft.com/office/officeart/2016/7/layout/RepeatingBendingProcessNew"/>
    <dgm:cxn modelId="{4BCDEA50-1B47-438A-9BC2-B86BBE934008}" srcId="{19C4521C-4651-4769-BE4F-16A68546B9FF}" destId="{FD9BE113-645A-4EB8-916F-1780065AD212}" srcOrd="1" destOrd="0" parTransId="{2053F9F2-0D7E-431A-BBF1-8D096BD05743}" sibTransId="{3662596A-943E-4CFB-B978-59C4F8890228}"/>
    <dgm:cxn modelId="{B12A7482-2D65-49B6-95A4-F1109C4171FA}" type="presOf" srcId="{FAA9A089-B12F-4033-AEAA-74783E3559C0}" destId="{B044F2EE-50EA-4C82-B664-6F9358693F78}" srcOrd="0" destOrd="0" presId="urn:microsoft.com/office/officeart/2016/7/layout/RepeatingBendingProcessNew"/>
    <dgm:cxn modelId="{431CFD90-2CA6-4AF4-806C-4C0D447C1FA2}" type="presOf" srcId="{1F1CEA4F-4411-45E1-A02D-FE32638F2468}" destId="{460CDFD1-A3C4-4B20-A063-5A93E315831B}" srcOrd="0" destOrd="0" presId="urn:microsoft.com/office/officeart/2016/7/layout/RepeatingBendingProcessNew"/>
    <dgm:cxn modelId="{BD150B93-3E78-4C37-89C6-812D11038438}" srcId="{19C4521C-4651-4769-BE4F-16A68546B9FF}" destId="{F55E6A42-06F5-48A4-B4CD-2C3FE356B8C3}" srcOrd="2" destOrd="0" parTransId="{44AD0DDE-6D21-4B8E-9224-FE875C5BE345}" sibTransId="{2E6319DA-DD4D-451C-BDEF-866D39EE20F3}"/>
    <dgm:cxn modelId="{12A6CFA4-7B7E-42D3-9D5E-8A0628C0C165}" srcId="{19C4521C-4651-4769-BE4F-16A68546B9FF}" destId="{5C45AC85-95DF-4105-BDEA-54D37ED0CC84}" srcOrd="4" destOrd="0" parTransId="{54409B87-CBDA-45A2-98DC-BAEE769C9049}" sibTransId="{129682B3-B4F5-4731-B831-18AD7F661BB8}"/>
    <dgm:cxn modelId="{1982C7A6-E19F-4446-A946-5D817D6038D9}" type="presOf" srcId="{1F1CEA4F-4411-45E1-A02D-FE32638F2468}" destId="{7437822C-7505-4146-BA3E-9CC53E9CEBC5}" srcOrd="1" destOrd="0" presId="urn:microsoft.com/office/officeart/2016/7/layout/RepeatingBendingProcessNew"/>
    <dgm:cxn modelId="{930FF3AA-0401-4B6F-BB38-1345F34C1EE2}" type="presOf" srcId="{B6D7D024-7D66-476F-9A3C-DD532BFB1E59}" destId="{BF7F2277-E137-44D7-B61C-AC26481A5AAA}" srcOrd="1" destOrd="0" presId="urn:microsoft.com/office/officeart/2016/7/layout/RepeatingBendingProcessNew"/>
    <dgm:cxn modelId="{BDFCADB7-E2DB-4E67-91CF-23829F8EE2EE}" type="presOf" srcId="{FD9BE113-645A-4EB8-916F-1780065AD212}" destId="{AF40D134-C4B9-40EF-806C-13DCF6788821}" srcOrd="0" destOrd="0" presId="urn:microsoft.com/office/officeart/2016/7/layout/RepeatingBendingProcessNew"/>
    <dgm:cxn modelId="{22E852C1-BA22-4D50-8D27-046F720BC0C3}" type="presOf" srcId="{5C45AC85-95DF-4105-BDEA-54D37ED0CC84}" destId="{E400236D-58C4-487B-BFE6-25D3DBB0EDEC}" srcOrd="0" destOrd="0" presId="urn:microsoft.com/office/officeart/2016/7/layout/RepeatingBendingProcessNew"/>
    <dgm:cxn modelId="{77F357C2-2A45-41B9-AAA6-3EB976397822}" type="presOf" srcId="{F55E6A42-06F5-48A4-B4CD-2C3FE356B8C3}" destId="{F28227BF-76B7-4FC4-B5C6-05E1D04D4C1E}" srcOrd="0" destOrd="0" presId="urn:microsoft.com/office/officeart/2016/7/layout/RepeatingBendingProcessNew"/>
    <dgm:cxn modelId="{7EE913CE-5462-4165-86FE-0E5A1807F7FF}" type="presOf" srcId="{19C4521C-4651-4769-BE4F-16A68546B9FF}" destId="{E93CF159-FEE1-498C-B2F0-20C43102C196}" srcOrd="0" destOrd="0" presId="urn:microsoft.com/office/officeart/2016/7/layout/RepeatingBendingProcessNew"/>
    <dgm:cxn modelId="{906C58CF-86A7-4FBF-84F0-33436FAF840D}" type="presOf" srcId="{129682B3-B4F5-4731-B831-18AD7F661BB8}" destId="{243D34A3-7D8F-4D16-979A-4631232CC933}" srcOrd="0" destOrd="0" presId="urn:microsoft.com/office/officeart/2016/7/layout/RepeatingBendingProcessNew"/>
    <dgm:cxn modelId="{6B23C0CF-7F8C-4CD0-864F-98FA6BF8B232}" type="presOf" srcId="{B6D7D024-7D66-476F-9A3C-DD532BFB1E59}" destId="{FD1606C9-3066-4B2D-85D6-148FD328287E}" srcOrd="0" destOrd="0" presId="urn:microsoft.com/office/officeart/2016/7/layout/RepeatingBendingProcessNew"/>
    <dgm:cxn modelId="{C6D04FD5-11C0-4C1D-AD18-21AEF7123D9F}" srcId="{19C4521C-4651-4769-BE4F-16A68546B9FF}" destId="{039DD6FC-68DE-4AA8-8AB4-ED48CB6CEEB1}" srcOrd="3" destOrd="0" parTransId="{3DAFCD10-D8DD-4133-A389-838E5264ABEA}" sibTransId="{B6D7D024-7D66-476F-9A3C-DD532BFB1E59}"/>
    <dgm:cxn modelId="{2D3927D7-D368-4F38-9D3B-C686DB57D65C}" type="presOf" srcId="{039DD6FC-68DE-4AA8-8AB4-ED48CB6CEEB1}" destId="{B4DBE7EB-1DB8-4170-85E8-305DA154861B}" srcOrd="0" destOrd="0" presId="urn:microsoft.com/office/officeart/2016/7/layout/RepeatingBendingProcessNew"/>
    <dgm:cxn modelId="{68E52DD8-9991-443F-A1BE-1FB9345400BA}" type="presOf" srcId="{2E6319DA-DD4D-451C-BDEF-866D39EE20F3}" destId="{C553A8A8-7D11-467F-9666-18B2579062EE}" srcOrd="1" destOrd="0" presId="urn:microsoft.com/office/officeart/2016/7/layout/RepeatingBendingProcessNew"/>
    <dgm:cxn modelId="{371571DE-370D-41E4-BA4E-BD2E16B77111}" type="presOf" srcId="{3662596A-943E-4CFB-B978-59C4F8890228}" destId="{6B4294E7-7D3D-4ADB-8195-1B83596AAE1E}" srcOrd="0" destOrd="0" presId="urn:microsoft.com/office/officeart/2016/7/layout/RepeatingBendingProcessNew"/>
    <dgm:cxn modelId="{05EF77E7-0BA6-4E1A-BF12-8D9F4544863B}" type="presOf" srcId="{9111C5A5-03F3-4594-9DFA-3EBE7CC8FBC6}" destId="{4064AE49-5AEF-454A-8D25-FC4C66630277}" srcOrd="0" destOrd="0" presId="urn:microsoft.com/office/officeart/2016/7/layout/RepeatingBendingProcessNew"/>
    <dgm:cxn modelId="{32B4FAFA-F536-4432-A8AE-1C3BE7E5DDE0}" type="presOf" srcId="{2E6319DA-DD4D-451C-BDEF-866D39EE20F3}" destId="{D0FF86AF-E174-45CF-BAC5-1C34E6737D6D}" srcOrd="0" destOrd="0" presId="urn:microsoft.com/office/officeart/2016/7/layout/RepeatingBendingProcessNew"/>
    <dgm:cxn modelId="{04D3A8BB-C1D3-4A77-BB17-0BB2369D20C0}" type="presParOf" srcId="{E93CF159-FEE1-498C-B2F0-20C43102C196}" destId="{4064AE49-5AEF-454A-8D25-FC4C66630277}" srcOrd="0" destOrd="0" presId="urn:microsoft.com/office/officeart/2016/7/layout/RepeatingBendingProcessNew"/>
    <dgm:cxn modelId="{9AE87614-2883-4F66-9DE5-BD0F49EF443D}" type="presParOf" srcId="{E93CF159-FEE1-498C-B2F0-20C43102C196}" destId="{460CDFD1-A3C4-4B20-A063-5A93E315831B}" srcOrd="1" destOrd="0" presId="urn:microsoft.com/office/officeart/2016/7/layout/RepeatingBendingProcessNew"/>
    <dgm:cxn modelId="{81536934-1974-47C2-B30B-8191F7A44EF8}" type="presParOf" srcId="{460CDFD1-A3C4-4B20-A063-5A93E315831B}" destId="{7437822C-7505-4146-BA3E-9CC53E9CEBC5}" srcOrd="0" destOrd="0" presId="urn:microsoft.com/office/officeart/2016/7/layout/RepeatingBendingProcessNew"/>
    <dgm:cxn modelId="{C49E811A-14FC-4585-87AD-72D7178D47FE}" type="presParOf" srcId="{E93CF159-FEE1-498C-B2F0-20C43102C196}" destId="{AF40D134-C4B9-40EF-806C-13DCF6788821}" srcOrd="2" destOrd="0" presId="urn:microsoft.com/office/officeart/2016/7/layout/RepeatingBendingProcessNew"/>
    <dgm:cxn modelId="{BA1D29C1-462D-455E-8AF0-043D1CE0090B}" type="presParOf" srcId="{E93CF159-FEE1-498C-B2F0-20C43102C196}" destId="{6B4294E7-7D3D-4ADB-8195-1B83596AAE1E}" srcOrd="3" destOrd="0" presId="urn:microsoft.com/office/officeart/2016/7/layout/RepeatingBendingProcessNew"/>
    <dgm:cxn modelId="{20E6012B-B90E-4E9C-ACC0-D26CA91B1B5E}" type="presParOf" srcId="{6B4294E7-7D3D-4ADB-8195-1B83596AAE1E}" destId="{34ABE8CF-7E41-4F85-BBF1-B5AA4D3EA9BD}" srcOrd="0" destOrd="0" presId="urn:microsoft.com/office/officeart/2016/7/layout/RepeatingBendingProcessNew"/>
    <dgm:cxn modelId="{9E8697C4-F909-4445-BCCD-440CE2C38B5E}" type="presParOf" srcId="{E93CF159-FEE1-498C-B2F0-20C43102C196}" destId="{F28227BF-76B7-4FC4-B5C6-05E1D04D4C1E}" srcOrd="4" destOrd="0" presId="urn:microsoft.com/office/officeart/2016/7/layout/RepeatingBendingProcessNew"/>
    <dgm:cxn modelId="{1E08CE22-4676-4B77-BE44-A88F80557C2F}" type="presParOf" srcId="{E93CF159-FEE1-498C-B2F0-20C43102C196}" destId="{D0FF86AF-E174-45CF-BAC5-1C34E6737D6D}" srcOrd="5" destOrd="0" presId="urn:microsoft.com/office/officeart/2016/7/layout/RepeatingBendingProcessNew"/>
    <dgm:cxn modelId="{0C36CF24-27B5-4F42-9C98-F02B738EA50F}" type="presParOf" srcId="{D0FF86AF-E174-45CF-BAC5-1C34E6737D6D}" destId="{C553A8A8-7D11-467F-9666-18B2579062EE}" srcOrd="0" destOrd="0" presId="urn:microsoft.com/office/officeart/2016/7/layout/RepeatingBendingProcessNew"/>
    <dgm:cxn modelId="{6941F7D3-EAC4-468A-A28A-D46E6E7188B0}" type="presParOf" srcId="{E93CF159-FEE1-498C-B2F0-20C43102C196}" destId="{B4DBE7EB-1DB8-4170-85E8-305DA154861B}" srcOrd="6" destOrd="0" presId="urn:microsoft.com/office/officeart/2016/7/layout/RepeatingBendingProcessNew"/>
    <dgm:cxn modelId="{8289037D-E565-4FE2-B75B-2BA55EE6F7D9}" type="presParOf" srcId="{E93CF159-FEE1-498C-B2F0-20C43102C196}" destId="{FD1606C9-3066-4B2D-85D6-148FD328287E}" srcOrd="7" destOrd="0" presId="urn:microsoft.com/office/officeart/2016/7/layout/RepeatingBendingProcessNew"/>
    <dgm:cxn modelId="{AAF04D9C-FA2F-484B-A24B-1D59DD5697F9}" type="presParOf" srcId="{FD1606C9-3066-4B2D-85D6-148FD328287E}" destId="{BF7F2277-E137-44D7-B61C-AC26481A5AAA}" srcOrd="0" destOrd="0" presId="urn:microsoft.com/office/officeart/2016/7/layout/RepeatingBendingProcessNew"/>
    <dgm:cxn modelId="{68E1A2C8-72DC-4D8E-9193-A2F7D07997B2}" type="presParOf" srcId="{E93CF159-FEE1-498C-B2F0-20C43102C196}" destId="{E400236D-58C4-487B-BFE6-25D3DBB0EDEC}" srcOrd="8" destOrd="0" presId="urn:microsoft.com/office/officeart/2016/7/layout/RepeatingBendingProcessNew"/>
    <dgm:cxn modelId="{CF8C1AD5-DA97-46B9-A4F8-0A6EC4EF3FBF}" type="presParOf" srcId="{E93CF159-FEE1-498C-B2F0-20C43102C196}" destId="{243D34A3-7D8F-4D16-979A-4631232CC933}" srcOrd="9" destOrd="0" presId="urn:microsoft.com/office/officeart/2016/7/layout/RepeatingBendingProcessNew"/>
    <dgm:cxn modelId="{73BAF174-3DE6-449A-BEC1-AD324EB511AD}" type="presParOf" srcId="{243D34A3-7D8F-4D16-979A-4631232CC933}" destId="{5A1D3650-2EE0-4D10-95A9-A1ED2F03A8E4}" srcOrd="0" destOrd="0" presId="urn:microsoft.com/office/officeart/2016/7/layout/RepeatingBendingProcessNew"/>
    <dgm:cxn modelId="{625C3E2E-CC78-447F-85C8-390BB03E5040}" type="presParOf" srcId="{E93CF159-FEE1-498C-B2F0-20C43102C196}" destId="{B044F2EE-50EA-4C82-B664-6F9358693F78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94667F-1DF8-4B26-AE42-DA81D9498250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57F36B7-3794-4D7B-9736-901B68A5FCA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Branch</a:t>
          </a:r>
          <a:endParaRPr lang="en-US"/>
        </a:p>
      </dgm:t>
    </dgm:pt>
    <dgm:pt modelId="{D62247BD-5620-4D79-BA90-1FC75E293C35}" type="parTrans" cxnId="{53BA3108-6F1A-447A-9335-8410A8C7E665}">
      <dgm:prSet/>
      <dgm:spPr/>
      <dgm:t>
        <a:bodyPr/>
        <a:lstStyle/>
        <a:p>
          <a:endParaRPr lang="en-US"/>
        </a:p>
      </dgm:t>
    </dgm:pt>
    <dgm:pt modelId="{BADE2C9A-50B3-4E53-9992-FA29D53B1876}" type="sibTrans" cxnId="{53BA3108-6F1A-447A-9335-8410A8C7E665}">
      <dgm:prSet/>
      <dgm:spPr/>
      <dgm:t>
        <a:bodyPr/>
        <a:lstStyle/>
        <a:p>
          <a:endParaRPr lang="en-US"/>
        </a:p>
      </dgm:t>
    </dgm:pt>
    <dgm:pt modelId="{413DD821-B018-42EE-85E6-C441B561A976}">
      <dgm:prSet/>
      <dgm:spPr/>
      <dgm:t>
        <a:bodyPr anchor="ctr"/>
        <a:lstStyle/>
        <a:p>
          <a:pPr algn="ctr">
            <a:lnSpc>
              <a:spcPct val="100000"/>
            </a:lnSpc>
            <a:buFont typeface="+mj-lt"/>
            <a:buAutoNum type="arabicPeriod"/>
          </a:pPr>
          <a:r>
            <a:rPr lang="en-US" dirty="0"/>
            <a:t>Cutoff</a:t>
          </a:r>
        </a:p>
      </dgm:t>
    </dgm:pt>
    <dgm:pt modelId="{6092557E-49F2-494A-B02E-5A99F9FD6E18}" type="parTrans" cxnId="{781D8F4F-6EFF-4F8C-8568-6E4C0E7ADB87}">
      <dgm:prSet/>
      <dgm:spPr/>
      <dgm:t>
        <a:bodyPr/>
        <a:lstStyle/>
        <a:p>
          <a:endParaRPr lang="en-US"/>
        </a:p>
      </dgm:t>
    </dgm:pt>
    <dgm:pt modelId="{E75C8683-6D2F-4CFA-8A5D-99257C319A43}" type="sibTrans" cxnId="{781D8F4F-6EFF-4F8C-8568-6E4C0E7ADB87}">
      <dgm:prSet/>
      <dgm:spPr/>
      <dgm:t>
        <a:bodyPr/>
        <a:lstStyle/>
        <a:p>
          <a:endParaRPr lang="en-US"/>
        </a:p>
      </dgm:t>
    </dgm:pt>
    <dgm:pt modelId="{F8E5512D-D4D0-4EAF-A6BF-82997C40B7CB}">
      <dgm:prSet/>
      <dgm:spPr/>
      <dgm:t>
        <a:bodyPr anchor="ctr"/>
        <a:lstStyle/>
        <a:p>
          <a:pPr algn="ctr">
            <a:lnSpc>
              <a:spcPct val="100000"/>
            </a:lnSpc>
            <a:buFont typeface="+mj-lt"/>
            <a:buAutoNum type="arabicPeriod"/>
          </a:pPr>
          <a:r>
            <a:rPr lang="en-US"/>
            <a:t>Seats</a:t>
          </a:r>
        </a:p>
      </dgm:t>
    </dgm:pt>
    <dgm:pt modelId="{3CCAA9A4-12A8-44B3-AC2A-AF854FDE8EC4}" type="parTrans" cxnId="{2DFE6AAC-AD9E-4FBF-8185-95D2A78237C8}">
      <dgm:prSet/>
      <dgm:spPr/>
      <dgm:t>
        <a:bodyPr/>
        <a:lstStyle/>
        <a:p>
          <a:endParaRPr lang="en-US"/>
        </a:p>
      </dgm:t>
    </dgm:pt>
    <dgm:pt modelId="{759BFA7B-637B-4A5E-9CBA-8935D5C80562}" type="sibTrans" cxnId="{2DFE6AAC-AD9E-4FBF-8185-95D2A78237C8}">
      <dgm:prSet/>
      <dgm:spPr/>
      <dgm:t>
        <a:bodyPr/>
        <a:lstStyle/>
        <a:p>
          <a:endParaRPr lang="en-US"/>
        </a:p>
      </dgm:t>
    </dgm:pt>
    <dgm:pt modelId="{24DC2909-59E8-465F-BC42-9A3444194FE4}">
      <dgm:prSet/>
      <dgm:spPr/>
      <dgm:t>
        <a:bodyPr anchor="ctr"/>
        <a:lstStyle/>
        <a:p>
          <a:pPr algn="ctr">
            <a:lnSpc>
              <a:spcPct val="100000"/>
            </a:lnSpc>
            <a:buFont typeface="+mj-lt"/>
            <a:buAutoNum type="arabicPeriod"/>
          </a:pPr>
          <a:r>
            <a:rPr lang="en-US" dirty="0"/>
            <a:t>Name</a:t>
          </a:r>
        </a:p>
      </dgm:t>
    </dgm:pt>
    <dgm:pt modelId="{4CE78A6B-B9A4-464B-852E-FD2ED26AD13B}" type="parTrans" cxnId="{D53D0393-10B4-4654-BCC8-7FD9855C28FB}">
      <dgm:prSet/>
      <dgm:spPr/>
      <dgm:t>
        <a:bodyPr/>
        <a:lstStyle/>
        <a:p>
          <a:endParaRPr lang="en-US"/>
        </a:p>
      </dgm:t>
    </dgm:pt>
    <dgm:pt modelId="{10B0E719-A270-4770-81EE-E48611C503E3}" type="sibTrans" cxnId="{D53D0393-10B4-4654-BCC8-7FD9855C28FB}">
      <dgm:prSet/>
      <dgm:spPr/>
      <dgm:t>
        <a:bodyPr/>
        <a:lstStyle/>
        <a:p>
          <a:endParaRPr lang="en-US"/>
        </a:p>
      </dgm:t>
    </dgm:pt>
    <dgm:pt modelId="{A907ACA0-459B-4075-BC0E-6B26025E8A5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E" b="1"/>
            <a:t>Student</a:t>
          </a:r>
          <a:endParaRPr lang="en-US"/>
        </a:p>
      </dgm:t>
    </dgm:pt>
    <dgm:pt modelId="{F5A8B51C-24D3-4203-A36D-74F1DD7FE7EF}" type="parTrans" cxnId="{6B2554DA-ABEE-42BC-BE93-5694A782C2A8}">
      <dgm:prSet/>
      <dgm:spPr/>
      <dgm:t>
        <a:bodyPr/>
        <a:lstStyle/>
        <a:p>
          <a:endParaRPr lang="en-US"/>
        </a:p>
      </dgm:t>
    </dgm:pt>
    <dgm:pt modelId="{E512DC13-955A-4049-A44C-E8ADBA710E13}" type="sibTrans" cxnId="{6B2554DA-ABEE-42BC-BE93-5694A782C2A8}">
      <dgm:prSet/>
      <dgm:spPr/>
      <dgm:t>
        <a:bodyPr/>
        <a:lstStyle/>
        <a:p>
          <a:endParaRPr lang="en-US"/>
        </a:p>
      </dgm:t>
    </dgm:pt>
    <dgm:pt modelId="{F54BEF6B-B1D4-422F-97EE-75F0F05AEBB9}">
      <dgm:prSet/>
      <dgm:spPr/>
      <dgm:t>
        <a:bodyPr anchor="ctr"/>
        <a:lstStyle/>
        <a:p>
          <a:pPr>
            <a:lnSpc>
              <a:spcPct val="100000"/>
            </a:lnSpc>
          </a:pPr>
          <a:r>
            <a:rPr lang="en-AE" dirty="0"/>
            <a:t>Roll</a:t>
          </a:r>
          <a:endParaRPr lang="en-US" dirty="0"/>
        </a:p>
      </dgm:t>
    </dgm:pt>
    <dgm:pt modelId="{19665290-B67C-42DD-BD02-119F66A8EB5B}" type="parTrans" cxnId="{A5552D56-E568-4E55-8ED8-F30D4BEE744C}">
      <dgm:prSet/>
      <dgm:spPr/>
      <dgm:t>
        <a:bodyPr/>
        <a:lstStyle/>
        <a:p>
          <a:endParaRPr lang="en-US"/>
        </a:p>
      </dgm:t>
    </dgm:pt>
    <dgm:pt modelId="{53E0D9AD-BD8D-458F-987C-75BF4E683334}" type="sibTrans" cxnId="{A5552D56-E568-4E55-8ED8-F30D4BEE744C}">
      <dgm:prSet/>
      <dgm:spPr/>
      <dgm:t>
        <a:bodyPr/>
        <a:lstStyle/>
        <a:p>
          <a:endParaRPr lang="en-US"/>
        </a:p>
      </dgm:t>
    </dgm:pt>
    <dgm:pt modelId="{D05343DB-4045-4E3C-A684-FC85071CB292}">
      <dgm:prSet/>
      <dgm:spPr/>
      <dgm:t>
        <a:bodyPr anchor="ctr"/>
        <a:lstStyle/>
        <a:p>
          <a:pPr>
            <a:lnSpc>
              <a:spcPct val="100000"/>
            </a:lnSpc>
          </a:pPr>
          <a:r>
            <a:rPr lang="en-AE" dirty="0"/>
            <a:t>Marks</a:t>
          </a:r>
          <a:endParaRPr lang="en-US" dirty="0"/>
        </a:p>
      </dgm:t>
    </dgm:pt>
    <dgm:pt modelId="{870BFDC7-64C9-4065-BED1-E1EE1ADA182F}" type="parTrans" cxnId="{6318D2D3-80D8-4D64-ABDC-17DE1D1FEC55}">
      <dgm:prSet/>
      <dgm:spPr/>
      <dgm:t>
        <a:bodyPr/>
        <a:lstStyle/>
        <a:p>
          <a:endParaRPr lang="en-US"/>
        </a:p>
      </dgm:t>
    </dgm:pt>
    <dgm:pt modelId="{BB6AA3B6-EDE2-4B34-8E81-27E99894C51B}" type="sibTrans" cxnId="{6318D2D3-80D8-4D64-ABDC-17DE1D1FEC55}">
      <dgm:prSet/>
      <dgm:spPr/>
      <dgm:t>
        <a:bodyPr/>
        <a:lstStyle/>
        <a:p>
          <a:endParaRPr lang="en-US"/>
        </a:p>
      </dgm:t>
    </dgm:pt>
    <dgm:pt modelId="{DD9EA30D-C53A-4142-BDEC-6AFFF6A3B492}">
      <dgm:prSet/>
      <dgm:spPr/>
      <dgm:t>
        <a:bodyPr anchor="ctr"/>
        <a:lstStyle/>
        <a:p>
          <a:pPr>
            <a:lnSpc>
              <a:spcPct val="100000"/>
            </a:lnSpc>
          </a:pPr>
          <a:r>
            <a:rPr lang="en-AE"/>
            <a:t>Preferences</a:t>
          </a:r>
          <a:endParaRPr lang="en-US"/>
        </a:p>
      </dgm:t>
    </dgm:pt>
    <dgm:pt modelId="{87731EE9-638E-426E-A000-BB9DE68E0306}" type="parTrans" cxnId="{8B148D86-FE91-4862-8563-83193073B4EE}">
      <dgm:prSet/>
      <dgm:spPr/>
      <dgm:t>
        <a:bodyPr/>
        <a:lstStyle/>
        <a:p>
          <a:endParaRPr lang="en-US"/>
        </a:p>
      </dgm:t>
    </dgm:pt>
    <dgm:pt modelId="{87E107F7-841C-4DB2-8A27-DC32B62F1149}" type="sibTrans" cxnId="{8B148D86-FE91-4862-8563-83193073B4EE}">
      <dgm:prSet/>
      <dgm:spPr/>
      <dgm:t>
        <a:bodyPr/>
        <a:lstStyle/>
        <a:p>
          <a:endParaRPr lang="en-US"/>
        </a:p>
      </dgm:t>
    </dgm:pt>
    <dgm:pt modelId="{71A842D7-150B-4BEA-AA48-4988C00FF67D}">
      <dgm:prSet/>
      <dgm:spPr/>
      <dgm:t>
        <a:bodyPr anchor="ctr"/>
        <a:lstStyle/>
        <a:p>
          <a:pPr>
            <a:lnSpc>
              <a:spcPct val="100000"/>
            </a:lnSpc>
          </a:pPr>
          <a:r>
            <a:rPr lang="en-AE" dirty="0"/>
            <a:t>Branch Allocated</a:t>
          </a:r>
          <a:endParaRPr lang="en-US" dirty="0"/>
        </a:p>
      </dgm:t>
    </dgm:pt>
    <dgm:pt modelId="{D516D463-D7EE-4224-8691-77482DE6E891}" type="parTrans" cxnId="{133E1270-A044-4BAF-8AE0-4B7BAF14F930}">
      <dgm:prSet/>
      <dgm:spPr/>
      <dgm:t>
        <a:bodyPr/>
        <a:lstStyle/>
        <a:p>
          <a:endParaRPr lang="en-US"/>
        </a:p>
      </dgm:t>
    </dgm:pt>
    <dgm:pt modelId="{3BD7CED4-4D31-4022-88F3-6E927326EF1D}" type="sibTrans" cxnId="{133E1270-A044-4BAF-8AE0-4B7BAF14F930}">
      <dgm:prSet/>
      <dgm:spPr/>
      <dgm:t>
        <a:bodyPr/>
        <a:lstStyle/>
        <a:p>
          <a:endParaRPr lang="en-US"/>
        </a:p>
      </dgm:t>
    </dgm:pt>
    <dgm:pt modelId="{B75FE5A5-0584-40C5-80A1-468C768A8F7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b="1"/>
            <a:t>vEB Tree</a:t>
          </a:r>
          <a:endParaRPr lang="en-US"/>
        </a:p>
      </dgm:t>
    </dgm:pt>
    <dgm:pt modelId="{D6DDE528-A9F6-4E24-86A5-50F89B2B18BB}" type="parTrans" cxnId="{50BE4FBB-9FAD-4AEB-9A02-FEA867DD6C55}">
      <dgm:prSet/>
      <dgm:spPr/>
      <dgm:t>
        <a:bodyPr/>
        <a:lstStyle/>
        <a:p>
          <a:endParaRPr lang="en-US"/>
        </a:p>
      </dgm:t>
    </dgm:pt>
    <dgm:pt modelId="{E863928A-87FC-467E-A56A-747BD832999A}" type="sibTrans" cxnId="{50BE4FBB-9FAD-4AEB-9A02-FEA867DD6C55}">
      <dgm:prSet/>
      <dgm:spPr/>
      <dgm:t>
        <a:bodyPr/>
        <a:lstStyle/>
        <a:p>
          <a:endParaRPr lang="en-US"/>
        </a:p>
      </dgm:t>
    </dgm:pt>
    <dgm:pt modelId="{8306B3C3-B056-4F98-A99E-42D33A1A8674}">
      <dgm:prSet/>
      <dgm:spPr/>
      <dgm:t>
        <a:bodyPr anchor="ctr"/>
        <a:lstStyle/>
        <a:p>
          <a:pPr>
            <a:lnSpc>
              <a:spcPct val="100000"/>
            </a:lnSpc>
          </a:pPr>
          <a:r>
            <a:rPr lang="en-AE" dirty="0"/>
            <a:t>Universe size</a:t>
          </a:r>
          <a:endParaRPr lang="en-US" dirty="0"/>
        </a:p>
      </dgm:t>
    </dgm:pt>
    <dgm:pt modelId="{F9610BE3-7F5F-4B4E-B0FA-353BE90437A1}" type="parTrans" cxnId="{A78C7AF1-39E3-471F-8F3C-587217C22F48}">
      <dgm:prSet/>
      <dgm:spPr/>
      <dgm:t>
        <a:bodyPr/>
        <a:lstStyle/>
        <a:p>
          <a:endParaRPr lang="en-US"/>
        </a:p>
      </dgm:t>
    </dgm:pt>
    <dgm:pt modelId="{40B016A2-131D-4C07-B910-C3E911632A53}" type="sibTrans" cxnId="{A78C7AF1-39E3-471F-8F3C-587217C22F48}">
      <dgm:prSet/>
      <dgm:spPr/>
      <dgm:t>
        <a:bodyPr/>
        <a:lstStyle/>
        <a:p>
          <a:endParaRPr lang="en-US"/>
        </a:p>
      </dgm:t>
    </dgm:pt>
    <dgm:pt modelId="{D8870859-29CC-4538-9AB7-B204042BB1F6}">
      <dgm:prSet/>
      <dgm:spPr/>
      <dgm:t>
        <a:bodyPr anchor="ctr"/>
        <a:lstStyle/>
        <a:p>
          <a:pPr>
            <a:lnSpc>
              <a:spcPct val="100000"/>
            </a:lnSpc>
          </a:pPr>
          <a:r>
            <a:rPr lang="en-AE"/>
            <a:t>Min / Max</a:t>
          </a:r>
          <a:endParaRPr lang="en-US"/>
        </a:p>
      </dgm:t>
    </dgm:pt>
    <dgm:pt modelId="{F5AB1555-85CD-4BD4-A8AE-6ACA3D5B919F}" type="parTrans" cxnId="{0206FEE0-4DBE-4026-B178-5FC51EA2329C}">
      <dgm:prSet/>
      <dgm:spPr/>
      <dgm:t>
        <a:bodyPr/>
        <a:lstStyle/>
        <a:p>
          <a:endParaRPr lang="en-US"/>
        </a:p>
      </dgm:t>
    </dgm:pt>
    <dgm:pt modelId="{091C5C52-B76F-4E75-9027-EF724EDB4979}" type="sibTrans" cxnId="{0206FEE0-4DBE-4026-B178-5FC51EA2329C}">
      <dgm:prSet/>
      <dgm:spPr/>
      <dgm:t>
        <a:bodyPr/>
        <a:lstStyle/>
        <a:p>
          <a:endParaRPr lang="en-US"/>
        </a:p>
      </dgm:t>
    </dgm:pt>
    <dgm:pt modelId="{FAB6DD65-7123-4C26-86F2-EB9FEA7AAF0D}">
      <dgm:prSet/>
      <dgm:spPr/>
      <dgm:t>
        <a:bodyPr anchor="ctr"/>
        <a:lstStyle/>
        <a:p>
          <a:pPr>
            <a:lnSpc>
              <a:spcPct val="100000"/>
            </a:lnSpc>
          </a:pPr>
          <a:r>
            <a:rPr lang="en-AE"/>
            <a:t>Summary vector</a:t>
          </a:r>
          <a:endParaRPr lang="en-US"/>
        </a:p>
      </dgm:t>
    </dgm:pt>
    <dgm:pt modelId="{220AD021-0E5D-45B1-A983-AC407DCCC347}" type="parTrans" cxnId="{F8C71DBF-1358-4DE2-BF07-9621DCED1B1E}">
      <dgm:prSet/>
      <dgm:spPr/>
      <dgm:t>
        <a:bodyPr/>
        <a:lstStyle/>
        <a:p>
          <a:endParaRPr lang="en-US"/>
        </a:p>
      </dgm:t>
    </dgm:pt>
    <dgm:pt modelId="{A0E19B17-1148-40D5-A1EF-D4E9759DF6D0}" type="sibTrans" cxnId="{F8C71DBF-1358-4DE2-BF07-9621DCED1B1E}">
      <dgm:prSet/>
      <dgm:spPr/>
      <dgm:t>
        <a:bodyPr/>
        <a:lstStyle/>
        <a:p>
          <a:endParaRPr lang="en-US"/>
        </a:p>
      </dgm:t>
    </dgm:pt>
    <dgm:pt modelId="{B844BF7E-2DC8-4AE1-8335-AA32F3152FED}">
      <dgm:prSet/>
      <dgm:spPr/>
      <dgm:t>
        <a:bodyPr anchor="ctr"/>
        <a:lstStyle/>
        <a:p>
          <a:pPr>
            <a:lnSpc>
              <a:spcPct val="100000"/>
            </a:lnSpc>
          </a:pPr>
          <a:r>
            <a:rPr lang="en-AE" dirty="0"/>
            <a:t>Clusters</a:t>
          </a:r>
          <a:endParaRPr lang="en-US" dirty="0"/>
        </a:p>
      </dgm:t>
    </dgm:pt>
    <dgm:pt modelId="{67375EEF-64F2-457B-BAD6-AA4F973318E1}" type="parTrans" cxnId="{7292842A-A99A-4002-BC3B-5776B32E5479}">
      <dgm:prSet/>
      <dgm:spPr/>
      <dgm:t>
        <a:bodyPr/>
        <a:lstStyle/>
        <a:p>
          <a:endParaRPr lang="en-US"/>
        </a:p>
      </dgm:t>
    </dgm:pt>
    <dgm:pt modelId="{D98F03D1-A680-418E-961F-3BCAF1A41EFB}" type="sibTrans" cxnId="{7292842A-A99A-4002-BC3B-5776B32E5479}">
      <dgm:prSet/>
      <dgm:spPr/>
      <dgm:t>
        <a:bodyPr/>
        <a:lstStyle/>
        <a:p>
          <a:endParaRPr lang="en-US"/>
        </a:p>
      </dgm:t>
    </dgm:pt>
    <dgm:pt modelId="{8EF21380-9633-4B75-8EC9-5ECF9D131015}" type="pres">
      <dgm:prSet presAssocID="{5E94667F-1DF8-4B26-AE42-DA81D9498250}" presName="root" presStyleCnt="0">
        <dgm:presLayoutVars>
          <dgm:dir/>
          <dgm:resizeHandles val="exact"/>
        </dgm:presLayoutVars>
      </dgm:prSet>
      <dgm:spPr/>
    </dgm:pt>
    <dgm:pt modelId="{D3F426C2-659A-4703-B2C5-93B27861DCB2}" type="pres">
      <dgm:prSet presAssocID="{F57F36B7-3794-4D7B-9736-901B68A5FCA6}" presName="compNode" presStyleCnt="0"/>
      <dgm:spPr/>
    </dgm:pt>
    <dgm:pt modelId="{224E4437-71D3-4EAF-BE7F-572680BB2BBF}" type="pres">
      <dgm:prSet presAssocID="{F57F36B7-3794-4D7B-9736-901B68A5FCA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BA72EAE-760E-450B-9931-9FB0CF146985}" type="pres">
      <dgm:prSet presAssocID="{F57F36B7-3794-4D7B-9736-901B68A5FCA6}" presName="iconSpace" presStyleCnt="0"/>
      <dgm:spPr/>
    </dgm:pt>
    <dgm:pt modelId="{35F28114-8F35-4933-8D70-AEAB567C548A}" type="pres">
      <dgm:prSet presAssocID="{F57F36B7-3794-4D7B-9736-901B68A5FCA6}" presName="parTx" presStyleLbl="revTx" presStyleIdx="0" presStyleCnt="6">
        <dgm:presLayoutVars>
          <dgm:chMax val="0"/>
          <dgm:chPref val="0"/>
        </dgm:presLayoutVars>
      </dgm:prSet>
      <dgm:spPr/>
    </dgm:pt>
    <dgm:pt modelId="{123FE6FB-829D-4224-9844-6BCF95040E25}" type="pres">
      <dgm:prSet presAssocID="{F57F36B7-3794-4D7B-9736-901B68A5FCA6}" presName="txSpace" presStyleCnt="0"/>
      <dgm:spPr/>
    </dgm:pt>
    <dgm:pt modelId="{AFF3F046-9F73-46C6-8D5E-14321BC249AB}" type="pres">
      <dgm:prSet presAssocID="{F57F36B7-3794-4D7B-9736-901B68A5FCA6}" presName="desTx" presStyleLbl="revTx" presStyleIdx="1" presStyleCnt="6">
        <dgm:presLayoutVars/>
      </dgm:prSet>
      <dgm:spPr/>
    </dgm:pt>
    <dgm:pt modelId="{1C1252F3-DFE0-46A9-8BD9-536B213D56FE}" type="pres">
      <dgm:prSet presAssocID="{BADE2C9A-50B3-4E53-9992-FA29D53B1876}" presName="sibTrans" presStyleCnt="0"/>
      <dgm:spPr/>
    </dgm:pt>
    <dgm:pt modelId="{94E37771-FF38-4D0A-A066-5F9BF1CDA4A3}" type="pres">
      <dgm:prSet presAssocID="{A907ACA0-459B-4075-BC0E-6B26025E8A56}" presName="compNode" presStyleCnt="0"/>
      <dgm:spPr/>
    </dgm:pt>
    <dgm:pt modelId="{D714AB3B-6EFD-4707-BA37-B726192733AA}" type="pres">
      <dgm:prSet presAssocID="{A907ACA0-459B-4075-BC0E-6B26025E8A5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985E7C83-C718-4631-9D8D-3B3F5031A2AB}" type="pres">
      <dgm:prSet presAssocID="{A907ACA0-459B-4075-BC0E-6B26025E8A56}" presName="iconSpace" presStyleCnt="0"/>
      <dgm:spPr/>
    </dgm:pt>
    <dgm:pt modelId="{AB7ED828-018E-453D-A767-C580C902B843}" type="pres">
      <dgm:prSet presAssocID="{A907ACA0-459B-4075-BC0E-6B26025E8A56}" presName="parTx" presStyleLbl="revTx" presStyleIdx="2" presStyleCnt="6">
        <dgm:presLayoutVars>
          <dgm:chMax val="0"/>
          <dgm:chPref val="0"/>
        </dgm:presLayoutVars>
      </dgm:prSet>
      <dgm:spPr/>
    </dgm:pt>
    <dgm:pt modelId="{B7C8A6FF-74E2-4BBC-83F6-4A97AB300553}" type="pres">
      <dgm:prSet presAssocID="{A907ACA0-459B-4075-BC0E-6B26025E8A56}" presName="txSpace" presStyleCnt="0"/>
      <dgm:spPr/>
    </dgm:pt>
    <dgm:pt modelId="{751494AA-0319-4B3C-ABCC-BFC7E4233445}" type="pres">
      <dgm:prSet presAssocID="{A907ACA0-459B-4075-BC0E-6B26025E8A56}" presName="desTx" presStyleLbl="revTx" presStyleIdx="3" presStyleCnt="6">
        <dgm:presLayoutVars/>
      </dgm:prSet>
      <dgm:spPr/>
    </dgm:pt>
    <dgm:pt modelId="{8276B7F5-FE10-491D-84DE-6855EF722CF3}" type="pres">
      <dgm:prSet presAssocID="{E512DC13-955A-4049-A44C-E8ADBA710E13}" presName="sibTrans" presStyleCnt="0"/>
      <dgm:spPr/>
    </dgm:pt>
    <dgm:pt modelId="{A4FC366A-AD60-4D77-A130-FA08328BF2F4}" type="pres">
      <dgm:prSet presAssocID="{B75FE5A5-0584-40C5-80A1-468C768A8F72}" presName="compNode" presStyleCnt="0"/>
      <dgm:spPr/>
    </dgm:pt>
    <dgm:pt modelId="{FEFE346E-3308-459F-B293-ACA17804B5DA}" type="pres">
      <dgm:prSet presAssocID="{B75FE5A5-0584-40C5-80A1-468C768A8F7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ee With Roots with solid fill"/>
        </a:ext>
      </dgm:extLst>
    </dgm:pt>
    <dgm:pt modelId="{3E9928FA-6E1F-4872-89BF-84BF7C5B5353}" type="pres">
      <dgm:prSet presAssocID="{B75FE5A5-0584-40C5-80A1-468C768A8F72}" presName="iconSpace" presStyleCnt="0"/>
      <dgm:spPr/>
    </dgm:pt>
    <dgm:pt modelId="{DB200157-C5F8-4F40-A1DD-77EFBEC2412C}" type="pres">
      <dgm:prSet presAssocID="{B75FE5A5-0584-40C5-80A1-468C768A8F72}" presName="parTx" presStyleLbl="revTx" presStyleIdx="4" presStyleCnt="6">
        <dgm:presLayoutVars>
          <dgm:chMax val="0"/>
          <dgm:chPref val="0"/>
        </dgm:presLayoutVars>
      </dgm:prSet>
      <dgm:spPr/>
    </dgm:pt>
    <dgm:pt modelId="{925AE96F-08B2-491A-9B34-FBD75D204268}" type="pres">
      <dgm:prSet presAssocID="{B75FE5A5-0584-40C5-80A1-468C768A8F72}" presName="txSpace" presStyleCnt="0"/>
      <dgm:spPr/>
    </dgm:pt>
    <dgm:pt modelId="{C3B00729-8191-4273-A979-7563EA697D41}" type="pres">
      <dgm:prSet presAssocID="{B75FE5A5-0584-40C5-80A1-468C768A8F72}" presName="desTx" presStyleLbl="revTx" presStyleIdx="5" presStyleCnt="6">
        <dgm:presLayoutVars/>
      </dgm:prSet>
      <dgm:spPr/>
    </dgm:pt>
  </dgm:ptLst>
  <dgm:cxnLst>
    <dgm:cxn modelId="{6FBFD601-87E2-418E-87B6-2A1A888764CA}" type="presOf" srcId="{5E94667F-1DF8-4B26-AE42-DA81D9498250}" destId="{8EF21380-9633-4B75-8EC9-5ECF9D131015}" srcOrd="0" destOrd="0" presId="urn:microsoft.com/office/officeart/2018/5/layout/CenteredIconLabelDescriptionList"/>
    <dgm:cxn modelId="{53BA3108-6F1A-447A-9335-8410A8C7E665}" srcId="{5E94667F-1DF8-4B26-AE42-DA81D9498250}" destId="{F57F36B7-3794-4D7B-9736-901B68A5FCA6}" srcOrd="0" destOrd="0" parTransId="{D62247BD-5620-4D79-BA90-1FC75E293C35}" sibTransId="{BADE2C9A-50B3-4E53-9992-FA29D53B1876}"/>
    <dgm:cxn modelId="{3672440E-5F1F-4462-8957-4AB5369B71C9}" type="presOf" srcId="{D05343DB-4045-4E3C-A684-FC85071CB292}" destId="{751494AA-0319-4B3C-ABCC-BFC7E4233445}" srcOrd="0" destOrd="1" presId="urn:microsoft.com/office/officeart/2018/5/layout/CenteredIconLabelDescriptionList"/>
    <dgm:cxn modelId="{172D8D10-C17F-483C-A8DA-7225E80F9D77}" type="presOf" srcId="{F8E5512D-D4D0-4EAF-A6BF-82997C40B7CB}" destId="{AFF3F046-9F73-46C6-8D5E-14321BC249AB}" srcOrd="0" destOrd="1" presId="urn:microsoft.com/office/officeart/2018/5/layout/CenteredIconLabelDescriptionList"/>
    <dgm:cxn modelId="{7292842A-A99A-4002-BC3B-5776B32E5479}" srcId="{B75FE5A5-0584-40C5-80A1-468C768A8F72}" destId="{B844BF7E-2DC8-4AE1-8335-AA32F3152FED}" srcOrd="3" destOrd="0" parTransId="{67375EEF-64F2-457B-BAD6-AA4F973318E1}" sibTransId="{D98F03D1-A680-418E-961F-3BCAF1A41EFB}"/>
    <dgm:cxn modelId="{76C6445B-6417-43C9-971E-4B3D829EECBE}" type="presOf" srcId="{FAB6DD65-7123-4C26-86F2-EB9FEA7AAF0D}" destId="{C3B00729-8191-4273-A979-7563EA697D41}" srcOrd="0" destOrd="2" presId="urn:microsoft.com/office/officeart/2018/5/layout/CenteredIconLabelDescriptionList"/>
    <dgm:cxn modelId="{5AC59167-4BC7-44B7-8BBA-A23A29438C10}" type="presOf" srcId="{71A842D7-150B-4BEA-AA48-4988C00FF67D}" destId="{751494AA-0319-4B3C-ABCC-BFC7E4233445}" srcOrd="0" destOrd="3" presId="urn:microsoft.com/office/officeart/2018/5/layout/CenteredIconLabelDescriptionList"/>
    <dgm:cxn modelId="{2520806D-CAE6-4CB7-88D9-3CD954499A36}" type="presOf" srcId="{A907ACA0-459B-4075-BC0E-6B26025E8A56}" destId="{AB7ED828-018E-453D-A767-C580C902B843}" srcOrd="0" destOrd="0" presId="urn:microsoft.com/office/officeart/2018/5/layout/CenteredIconLabelDescriptionList"/>
    <dgm:cxn modelId="{8770614F-E4AD-4CC9-8D99-937D9294FDA5}" type="presOf" srcId="{413DD821-B018-42EE-85E6-C441B561A976}" destId="{AFF3F046-9F73-46C6-8D5E-14321BC249AB}" srcOrd="0" destOrd="0" presId="urn:microsoft.com/office/officeart/2018/5/layout/CenteredIconLabelDescriptionList"/>
    <dgm:cxn modelId="{781D8F4F-6EFF-4F8C-8568-6E4C0E7ADB87}" srcId="{F57F36B7-3794-4D7B-9736-901B68A5FCA6}" destId="{413DD821-B018-42EE-85E6-C441B561A976}" srcOrd="0" destOrd="0" parTransId="{6092557E-49F2-494A-B02E-5A99F9FD6E18}" sibTransId="{E75C8683-6D2F-4CFA-8A5D-99257C319A43}"/>
    <dgm:cxn modelId="{133E1270-A044-4BAF-8AE0-4B7BAF14F930}" srcId="{A907ACA0-459B-4075-BC0E-6B26025E8A56}" destId="{71A842D7-150B-4BEA-AA48-4988C00FF67D}" srcOrd="3" destOrd="0" parTransId="{D516D463-D7EE-4224-8691-77482DE6E891}" sibTransId="{3BD7CED4-4D31-4022-88F3-6E927326EF1D}"/>
    <dgm:cxn modelId="{A5552D56-E568-4E55-8ED8-F30D4BEE744C}" srcId="{A907ACA0-459B-4075-BC0E-6B26025E8A56}" destId="{F54BEF6B-B1D4-422F-97EE-75F0F05AEBB9}" srcOrd="0" destOrd="0" parTransId="{19665290-B67C-42DD-BD02-119F66A8EB5B}" sibTransId="{53E0D9AD-BD8D-458F-987C-75BF4E683334}"/>
    <dgm:cxn modelId="{6C734459-91FD-465A-BF56-E627E6CD291D}" type="presOf" srcId="{B844BF7E-2DC8-4AE1-8335-AA32F3152FED}" destId="{C3B00729-8191-4273-A979-7563EA697D41}" srcOrd="0" destOrd="3" presId="urn:microsoft.com/office/officeart/2018/5/layout/CenteredIconLabelDescriptionList"/>
    <dgm:cxn modelId="{8B148D86-FE91-4862-8563-83193073B4EE}" srcId="{A907ACA0-459B-4075-BC0E-6B26025E8A56}" destId="{DD9EA30D-C53A-4142-BDEC-6AFFF6A3B492}" srcOrd="2" destOrd="0" parTransId="{87731EE9-638E-426E-A000-BB9DE68E0306}" sibTransId="{87E107F7-841C-4DB2-8A27-DC32B62F1149}"/>
    <dgm:cxn modelId="{D53D0393-10B4-4654-BCC8-7FD9855C28FB}" srcId="{F57F36B7-3794-4D7B-9736-901B68A5FCA6}" destId="{24DC2909-59E8-465F-BC42-9A3444194FE4}" srcOrd="2" destOrd="0" parTransId="{4CE78A6B-B9A4-464B-852E-FD2ED26AD13B}" sibTransId="{10B0E719-A270-4770-81EE-E48611C503E3}"/>
    <dgm:cxn modelId="{1EACC99A-669A-486F-8F76-A23394889DFB}" type="presOf" srcId="{D8870859-29CC-4538-9AB7-B204042BB1F6}" destId="{C3B00729-8191-4273-A979-7563EA697D41}" srcOrd="0" destOrd="1" presId="urn:microsoft.com/office/officeart/2018/5/layout/CenteredIconLabelDescriptionList"/>
    <dgm:cxn modelId="{2DFE6AAC-AD9E-4FBF-8185-95D2A78237C8}" srcId="{F57F36B7-3794-4D7B-9736-901B68A5FCA6}" destId="{F8E5512D-D4D0-4EAF-A6BF-82997C40B7CB}" srcOrd="1" destOrd="0" parTransId="{3CCAA9A4-12A8-44B3-AC2A-AF854FDE8EC4}" sibTransId="{759BFA7B-637B-4A5E-9CBA-8935D5C80562}"/>
    <dgm:cxn modelId="{1B6E86AC-955E-476E-B8F5-6164AC64A479}" type="presOf" srcId="{F54BEF6B-B1D4-422F-97EE-75F0F05AEBB9}" destId="{751494AA-0319-4B3C-ABCC-BFC7E4233445}" srcOrd="0" destOrd="0" presId="urn:microsoft.com/office/officeart/2018/5/layout/CenteredIconLabelDescriptionList"/>
    <dgm:cxn modelId="{0E2AD9B4-B7E2-4B08-8CDB-886817B47490}" type="presOf" srcId="{B75FE5A5-0584-40C5-80A1-468C768A8F72}" destId="{DB200157-C5F8-4F40-A1DD-77EFBEC2412C}" srcOrd="0" destOrd="0" presId="urn:microsoft.com/office/officeart/2018/5/layout/CenteredIconLabelDescriptionList"/>
    <dgm:cxn modelId="{8F9F9FB9-D3BC-4A46-9A3A-B64324C299E6}" type="presOf" srcId="{8306B3C3-B056-4F98-A99E-42D33A1A8674}" destId="{C3B00729-8191-4273-A979-7563EA697D41}" srcOrd="0" destOrd="0" presId="urn:microsoft.com/office/officeart/2018/5/layout/CenteredIconLabelDescriptionList"/>
    <dgm:cxn modelId="{50BE4FBB-9FAD-4AEB-9A02-FEA867DD6C55}" srcId="{5E94667F-1DF8-4B26-AE42-DA81D9498250}" destId="{B75FE5A5-0584-40C5-80A1-468C768A8F72}" srcOrd="2" destOrd="0" parTransId="{D6DDE528-A9F6-4E24-86A5-50F89B2B18BB}" sibTransId="{E863928A-87FC-467E-A56A-747BD832999A}"/>
    <dgm:cxn modelId="{F8C71DBF-1358-4DE2-BF07-9621DCED1B1E}" srcId="{B75FE5A5-0584-40C5-80A1-468C768A8F72}" destId="{FAB6DD65-7123-4C26-86F2-EB9FEA7AAF0D}" srcOrd="2" destOrd="0" parTransId="{220AD021-0E5D-45B1-A983-AC407DCCC347}" sibTransId="{A0E19B17-1148-40D5-A1EF-D4E9759DF6D0}"/>
    <dgm:cxn modelId="{C7BCD1C9-61D5-4A1C-97F0-C4DA588E15EF}" type="presOf" srcId="{DD9EA30D-C53A-4142-BDEC-6AFFF6A3B492}" destId="{751494AA-0319-4B3C-ABCC-BFC7E4233445}" srcOrd="0" destOrd="2" presId="urn:microsoft.com/office/officeart/2018/5/layout/CenteredIconLabelDescriptionList"/>
    <dgm:cxn modelId="{6318D2D3-80D8-4D64-ABDC-17DE1D1FEC55}" srcId="{A907ACA0-459B-4075-BC0E-6B26025E8A56}" destId="{D05343DB-4045-4E3C-A684-FC85071CB292}" srcOrd="1" destOrd="0" parTransId="{870BFDC7-64C9-4065-BED1-E1EE1ADA182F}" sibTransId="{BB6AA3B6-EDE2-4B34-8E81-27E99894C51B}"/>
    <dgm:cxn modelId="{9CE31ED6-918B-464F-B9A7-7DF69E17C2EF}" type="presOf" srcId="{24DC2909-59E8-465F-BC42-9A3444194FE4}" destId="{AFF3F046-9F73-46C6-8D5E-14321BC249AB}" srcOrd="0" destOrd="2" presId="urn:microsoft.com/office/officeart/2018/5/layout/CenteredIconLabelDescriptionList"/>
    <dgm:cxn modelId="{6B2554DA-ABEE-42BC-BE93-5694A782C2A8}" srcId="{5E94667F-1DF8-4B26-AE42-DA81D9498250}" destId="{A907ACA0-459B-4075-BC0E-6B26025E8A56}" srcOrd="1" destOrd="0" parTransId="{F5A8B51C-24D3-4203-A36D-74F1DD7FE7EF}" sibTransId="{E512DC13-955A-4049-A44C-E8ADBA710E13}"/>
    <dgm:cxn modelId="{418E15E0-7404-4DB5-9E6B-9AD0810855E0}" type="presOf" srcId="{F57F36B7-3794-4D7B-9736-901B68A5FCA6}" destId="{35F28114-8F35-4933-8D70-AEAB567C548A}" srcOrd="0" destOrd="0" presId="urn:microsoft.com/office/officeart/2018/5/layout/CenteredIconLabelDescriptionList"/>
    <dgm:cxn modelId="{0206FEE0-4DBE-4026-B178-5FC51EA2329C}" srcId="{B75FE5A5-0584-40C5-80A1-468C768A8F72}" destId="{D8870859-29CC-4538-9AB7-B204042BB1F6}" srcOrd="1" destOrd="0" parTransId="{F5AB1555-85CD-4BD4-A8AE-6ACA3D5B919F}" sibTransId="{091C5C52-B76F-4E75-9027-EF724EDB4979}"/>
    <dgm:cxn modelId="{A78C7AF1-39E3-471F-8F3C-587217C22F48}" srcId="{B75FE5A5-0584-40C5-80A1-468C768A8F72}" destId="{8306B3C3-B056-4F98-A99E-42D33A1A8674}" srcOrd="0" destOrd="0" parTransId="{F9610BE3-7F5F-4B4E-B0FA-353BE90437A1}" sibTransId="{40B016A2-131D-4C07-B910-C3E911632A53}"/>
    <dgm:cxn modelId="{7BA442AF-2AFA-4B0C-82E1-D171E25C5FE2}" type="presParOf" srcId="{8EF21380-9633-4B75-8EC9-5ECF9D131015}" destId="{D3F426C2-659A-4703-B2C5-93B27861DCB2}" srcOrd="0" destOrd="0" presId="urn:microsoft.com/office/officeart/2018/5/layout/CenteredIconLabelDescriptionList"/>
    <dgm:cxn modelId="{BEBB4BC3-4B49-400A-BD38-28DB1205C8B5}" type="presParOf" srcId="{D3F426C2-659A-4703-B2C5-93B27861DCB2}" destId="{224E4437-71D3-4EAF-BE7F-572680BB2BBF}" srcOrd="0" destOrd="0" presId="urn:microsoft.com/office/officeart/2018/5/layout/CenteredIconLabelDescriptionList"/>
    <dgm:cxn modelId="{FFE6F78F-D76B-433A-A6D6-3C3A90EDC532}" type="presParOf" srcId="{D3F426C2-659A-4703-B2C5-93B27861DCB2}" destId="{DBA72EAE-760E-450B-9931-9FB0CF146985}" srcOrd="1" destOrd="0" presId="urn:microsoft.com/office/officeart/2018/5/layout/CenteredIconLabelDescriptionList"/>
    <dgm:cxn modelId="{81311548-D21B-4E6F-A9C1-A569FD3020DD}" type="presParOf" srcId="{D3F426C2-659A-4703-B2C5-93B27861DCB2}" destId="{35F28114-8F35-4933-8D70-AEAB567C548A}" srcOrd="2" destOrd="0" presId="urn:microsoft.com/office/officeart/2018/5/layout/CenteredIconLabelDescriptionList"/>
    <dgm:cxn modelId="{51A82F0B-3B91-4A3F-932C-F4BA97686597}" type="presParOf" srcId="{D3F426C2-659A-4703-B2C5-93B27861DCB2}" destId="{123FE6FB-829D-4224-9844-6BCF95040E25}" srcOrd="3" destOrd="0" presId="urn:microsoft.com/office/officeart/2018/5/layout/CenteredIconLabelDescriptionList"/>
    <dgm:cxn modelId="{A66C6880-4930-4A89-A3E0-52F2FFEBEFD0}" type="presParOf" srcId="{D3F426C2-659A-4703-B2C5-93B27861DCB2}" destId="{AFF3F046-9F73-46C6-8D5E-14321BC249AB}" srcOrd="4" destOrd="0" presId="urn:microsoft.com/office/officeart/2018/5/layout/CenteredIconLabelDescriptionList"/>
    <dgm:cxn modelId="{E3DE6808-0241-413B-97F8-18D285E929FE}" type="presParOf" srcId="{8EF21380-9633-4B75-8EC9-5ECF9D131015}" destId="{1C1252F3-DFE0-46A9-8BD9-536B213D56FE}" srcOrd="1" destOrd="0" presId="urn:microsoft.com/office/officeart/2018/5/layout/CenteredIconLabelDescriptionList"/>
    <dgm:cxn modelId="{11E9AC63-16E6-478A-ADD2-89964237C4AA}" type="presParOf" srcId="{8EF21380-9633-4B75-8EC9-5ECF9D131015}" destId="{94E37771-FF38-4D0A-A066-5F9BF1CDA4A3}" srcOrd="2" destOrd="0" presId="urn:microsoft.com/office/officeart/2018/5/layout/CenteredIconLabelDescriptionList"/>
    <dgm:cxn modelId="{62AFC739-8528-4E48-ABE7-D2D635C2970D}" type="presParOf" srcId="{94E37771-FF38-4D0A-A066-5F9BF1CDA4A3}" destId="{D714AB3B-6EFD-4707-BA37-B726192733AA}" srcOrd="0" destOrd="0" presId="urn:microsoft.com/office/officeart/2018/5/layout/CenteredIconLabelDescriptionList"/>
    <dgm:cxn modelId="{305F26EE-52BE-482A-8721-1FFA709FBF6A}" type="presParOf" srcId="{94E37771-FF38-4D0A-A066-5F9BF1CDA4A3}" destId="{985E7C83-C718-4631-9D8D-3B3F5031A2AB}" srcOrd="1" destOrd="0" presId="urn:microsoft.com/office/officeart/2018/5/layout/CenteredIconLabelDescriptionList"/>
    <dgm:cxn modelId="{35108926-A6EA-4A4D-A628-866CBEE0C62E}" type="presParOf" srcId="{94E37771-FF38-4D0A-A066-5F9BF1CDA4A3}" destId="{AB7ED828-018E-453D-A767-C580C902B843}" srcOrd="2" destOrd="0" presId="urn:microsoft.com/office/officeart/2018/5/layout/CenteredIconLabelDescriptionList"/>
    <dgm:cxn modelId="{7F13550F-1CCF-4C6E-810B-0C5F4818EB7A}" type="presParOf" srcId="{94E37771-FF38-4D0A-A066-5F9BF1CDA4A3}" destId="{B7C8A6FF-74E2-4BBC-83F6-4A97AB300553}" srcOrd="3" destOrd="0" presId="urn:microsoft.com/office/officeart/2018/5/layout/CenteredIconLabelDescriptionList"/>
    <dgm:cxn modelId="{39B79C87-993C-48D0-8417-32BF34A5CB18}" type="presParOf" srcId="{94E37771-FF38-4D0A-A066-5F9BF1CDA4A3}" destId="{751494AA-0319-4B3C-ABCC-BFC7E4233445}" srcOrd="4" destOrd="0" presId="urn:microsoft.com/office/officeart/2018/5/layout/CenteredIconLabelDescriptionList"/>
    <dgm:cxn modelId="{ECFA53B9-C82F-48D0-AC72-E2F040AD2585}" type="presParOf" srcId="{8EF21380-9633-4B75-8EC9-5ECF9D131015}" destId="{8276B7F5-FE10-491D-84DE-6855EF722CF3}" srcOrd="3" destOrd="0" presId="urn:microsoft.com/office/officeart/2018/5/layout/CenteredIconLabelDescriptionList"/>
    <dgm:cxn modelId="{35D10FC4-4E71-4888-B765-7B378678BE57}" type="presParOf" srcId="{8EF21380-9633-4B75-8EC9-5ECF9D131015}" destId="{A4FC366A-AD60-4D77-A130-FA08328BF2F4}" srcOrd="4" destOrd="0" presId="urn:microsoft.com/office/officeart/2018/5/layout/CenteredIconLabelDescriptionList"/>
    <dgm:cxn modelId="{977AC1EF-F6D6-4CC8-A02C-89467D65D982}" type="presParOf" srcId="{A4FC366A-AD60-4D77-A130-FA08328BF2F4}" destId="{FEFE346E-3308-459F-B293-ACA17804B5DA}" srcOrd="0" destOrd="0" presId="urn:microsoft.com/office/officeart/2018/5/layout/CenteredIconLabelDescriptionList"/>
    <dgm:cxn modelId="{6F9FDC6A-E686-4F45-9D74-DFC0F44584B4}" type="presParOf" srcId="{A4FC366A-AD60-4D77-A130-FA08328BF2F4}" destId="{3E9928FA-6E1F-4872-89BF-84BF7C5B5353}" srcOrd="1" destOrd="0" presId="urn:microsoft.com/office/officeart/2018/5/layout/CenteredIconLabelDescriptionList"/>
    <dgm:cxn modelId="{E35C6932-A2EE-42C2-96BF-287B9FCD591A}" type="presParOf" srcId="{A4FC366A-AD60-4D77-A130-FA08328BF2F4}" destId="{DB200157-C5F8-4F40-A1DD-77EFBEC2412C}" srcOrd="2" destOrd="0" presId="urn:microsoft.com/office/officeart/2018/5/layout/CenteredIconLabelDescriptionList"/>
    <dgm:cxn modelId="{B7730453-39AB-4727-9885-A35630B92DB9}" type="presParOf" srcId="{A4FC366A-AD60-4D77-A130-FA08328BF2F4}" destId="{925AE96F-08B2-491A-9B34-FBD75D204268}" srcOrd="3" destOrd="0" presId="urn:microsoft.com/office/officeart/2018/5/layout/CenteredIconLabelDescriptionList"/>
    <dgm:cxn modelId="{8FDB6A9C-D128-4CE9-945C-0317B2BDE58F}" type="presParOf" srcId="{A4FC366A-AD60-4D77-A130-FA08328BF2F4}" destId="{C3B00729-8191-4273-A979-7563EA697D4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0CDFD1-A3C4-4B20-A063-5A93E315831B}">
      <dsp:nvSpPr>
        <dsp:cNvPr id="0" name=""/>
        <dsp:cNvSpPr/>
      </dsp:nvSpPr>
      <dsp:spPr>
        <a:xfrm>
          <a:off x="3274080" y="768645"/>
          <a:ext cx="5924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2400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54705" y="811250"/>
        <a:ext cx="31150" cy="6230"/>
      </dsp:txXfrm>
    </dsp:sp>
    <dsp:sp modelId="{4064AE49-5AEF-454A-8D25-FC4C66630277}">
      <dsp:nvSpPr>
        <dsp:cNvPr id="0" name=""/>
        <dsp:cNvSpPr/>
      </dsp:nvSpPr>
      <dsp:spPr>
        <a:xfrm>
          <a:off x="567184" y="1756"/>
          <a:ext cx="2708695" cy="1625217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728" tIns="139322" rIns="132728" bIns="139322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Read branches from “college.csv” and insert them in “Branches” structure.</a:t>
          </a:r>
        </a:p>
      </dsp:txBody>
      <dsp:txXfrm>
        <a:off x="567184" y="1756"/>
        <a:ext cx="2708695" cy="1625217"/>
      </dsp:txXfrm>
    </dsp:sp>
    <dsp:sp modelId="{6B4294E7-7D3D-4ADB-8195-1B83596AAE1E}">
      <dsp:nvSpPr>
        <dsp:cNvPr id="0" name=""/>
        <dsp:cNvSpPr/>
      </dsp:nvSpPr>
      <dsp:spPr>
        <a:xfrm>
          <a:off x="6605775" y="768645"/>
          <a:ext cx="5924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2400" y="45720"/>
              </a:lnTo>
            </a:path>
          </a:pathLst>
        </a:custGeom>
        <a:noFill/>
        <a:ln w="6350" cap="flat" cmpd="sng" algn="ctr">
          <a:solidFill>
            <a:schemeClr val="accent5">
              <a:hueOff val="589196"/>
              <a:satOff val="-2817"/>
              <a:lumOff val="308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886400" y="811250"/>
        <a:ext cx="31150" cy="6230"/>
      </dsp:txXfrm>
    </dsp:sp>
    <dsp:sp modelId="{AF40D134-C4B9-40EF-806C-13DCF6788821}">
      <dsp:nvSpPr>
        <dsp:cNvPr id="0" name=""/>
        <dsp:cNvSpPr/>
      </dsp:nvSpPr>
      <dsp:spPr>
        <a:xfrm>
          <a:off x="3898880" y="1756"/>
          <a:ext cx="2708695" cy="1625217"/>
        </a:xfrm>
        <a:prstGeom prst="rect">
          <a:avLst/>
        </a:prstGeom>
        <a:noFill/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728" tIns="139322" rIns="132728" bIns="139322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Insert the cutoffs of each branch and insert into a </a:t>
          </a:r>
          <a:r>
            <a:rPr lang="en-US" sz="1900" kern="1200" dirty="0" err="1"/>
            <a:t>vEB</a:t>
          </a:r>
          <a:r>
            <a:rPr lang="en-US" sz="1900" kern="1200" dirty="0"/>
            <a:t> tree.</a:t>
          </a:r>
        </a:p>
      </dsp:txBody>
      <dsp:txXfrm>
        <a:off x="3898880" y="1756"/>
        <a:ext cx="2708695" cy="1625217"/>
      </dsp:txXfrm>
    </dsp:sp>
    <dsp:sp modelId="{D0FF86AF-E174-45CF-BAC5-1C34E6737D6D}">
      <dsp:nvSpPr>
        <dsp:cNvPr id="0" name=""/>
        <dsp:cNvSpPr/>
      </dsp:nvSpPr>
      <dsp:spPr>
        <a:xfrm>
          <a:off x="1921532" y="1625173"/>
          <a:ext cx="6663391" cy="592400"/>
        </a:xfrm>
        <a:custGeom>
          <a:avLst/>
          <a:gdLst/>
          <a:ahLst/>
          <a:cxnLst/>
          <a:rect l="0" t="0" r="0" b="0"/>
          <a:pathLst>
            <a:path>
              <a:moveTo>
                <a:pt x="6663391" y="0"/>
              </a:moveTo>
              <a:lnTo>
                <a:pt x="6663391" y="313300"/>
              </a:lnTo>
              <a:lnTo>
                <a:pt x="0" y="313300"/>
              </a:lnTo>
              <a:lnTo>
                <a:pt x="0" y="592400"/>
              </a:lnTo>
            </a:path>
          </a:pathLst>
        </a:custGeom>
        <a:noFill/>
        <a:ln w="6350" cap="flat" cmpd="sng" algn="ctr">
          <a:solidFill>
            <a:schemeClr val="accent5">
              <a:hueOff val="1178392"/>
              <a:satOff val="-5635"/>
              <a:lumOff val="617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85916" y="1918258"/>
        <a:ext cx="334622" cy="6230"/>
      </dsp:txXfrm>
    </dsp:sp>
    <dsp:sp modelId="{F28227BF-76B7-4FC4-B5C6-05E1D04D4C1E}">
      <dsp:nvSpPr>
        <dsp:cNvPr id="0" name=""/>
        <dsp:cNvSpPr/>
      </dsp:nvSpPr>
      <dsp:spPr>
        <a:xfrm>
          <a:off x="7230575" y="1756"/>
          <a:ext cx="2708695" cy="1625217"/>
        </a:xfrm>
        <a:prstGeom prst="rect">
          <a:avLst/>
        </a:prstGeom>
        <a:noFill/>
        <a:ln w="12700" cap="flat" cmpd="sng" algn="ctr">
          <a:solidFill>
            <a:schemeClr val="accent1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728" tIns="139322" rIns="132728" bIns="139322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Read the Students data from “students.csv”</a:t>
          </a:r>
        </a:p>
      </dsp:txBody>
      <dsp:txXfrm>
        <a:off x="7230575" y="1756"/>
        <a:ext cx="2708695" cy="1625217"/>
      </dsp:txXfrm>
    </dsp:sp>
    <dsp:sp modelId="{FD1606C9-3066-4B2D-85D6-148FD328287E}">
      <dsp:nvSpPr>
        <dsp:cNvPr id="0" name=""/>
        <dsp:cNvSpPr/>
      </dsp:nvSpPr>
      <dsp:spPr>
        <a:xfrm>
          <a:off x="3274080" y="3016862"/>
          <a:ext cx="5924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2400" y="45720"/>
              </a:lnTo>
            </a:path>
          </a:pathLst>
        </a:custGeom>
        <a:noFill/>
        <a:ln w="6350" cap="flat" cmpd="sng" algn="ctr">
          <a:solidFill>
            <a:schemeClr val="accent5">
              <a:hueOff val="1767588"/>
              <a:satOff val="-8452"/>
              <a:lumOff val="926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54705" y="3059467"/>
        <a:ext cx="31150" cy="6230"/>
      </dsp:txXfrm>
    </dsp:sp>
    <dsp:sp modelId="{B4DBE7EB-1DB8-4170-85E8-305DA154861B}">
      <dsp:nvSpPr>
        <dsp:cNvPr id="0" name=""/>
        <dsp:cNvSpPr/>
      </dsp:nvSpPr>
      <dsp:spPr>
        <a:xfrm>
          <a:off x="567184" y="2249974"/>
          <a:ext cx="2708695" cy="1625217"/>
        </a:xfrm>
        <a:prstGeom prst="rect">
          <a:avLst/>
        </a:prstGeom>
        <a:noFill/>
        <a:ln w="12700" cap="flat" cmpd="sng" algn="ctr">
          <a:solidFill>
            <a:schemeClr val="accent6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728" tIns="139322" rIns="132728" bIns="139322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Allocate branches to students.</a:t>
          </a:r>
        </a:p>
      </dsp:txBody>
      <dsp:txXfrm>
        <a:off x="567184" y="2249974"/>
        <a:ext cx="2708695" cy="1625217"/>
      </dsp:txXfrm>
    </dsp:sp>
    <dsp:sp modelId="{243D34A3-7D8F-4D16-979A-4631232CC933}">
      <dsp:nvSpPr>
        <dsp:cNvPr id="0" name=""/>
        <dsp:cNvSpPr/>
      </dsp:nvSpPr>
      <dsp:spPr>
        <a:xfrm>
          <a:off x="6605775" y="3016862"/>
          <a:ext cx="5924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2400" y="45720"/>
              </a:lnTo>
            </a:path>
          </a:pathLst>
        </a:custGeom>
        <a:noFill/>
        <a:ln w="6350" cap="flat" cmpd="sng" algn="ctr">
          <a:solidFill>
            <a:schemeClr val="accent5">
              <a:hueOff val="2356783"/>
              <a:satOff val="-11270"/>
              <a:lumOff val="1235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886400" y="3059467"/>
        <a:ext cx="31150" cy="6230"/>
      </dsp:txXfrm>
    </dsp:sp>
    <dsp:sp modelId="{E400236D-58C4-487B-BFE6-25D3DBB0EDEC}">
      <dsp:nvSpPr>
        <dsp:cNvPr id="0" name=""/>
        <dsp:cNvSpPr/>
      </dsp:nvSpPr>
      <dsp:spPr>
        <a:xfrm>
          <a:off x="3898880" y="2249974"/>
          <a:ext cx="2708695" cy="1625217"/>
        </a:xfrm>
        <a:prstGeom prst="rect">
          <a:avLst/>
        </a:prstGeom>
        <a:noFill/>
        <a:ln w="1270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728" tIns="139322" rIns="132728" bIns="139322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Create a new .csv file and write the students roll no., marks &amp; the allotted branch</a:t>
          </a:r>
        </a:p>
      </dsp:txBody>
      <dsp:txXfrm>
        <a:off x="3898880" y="2249974"/>
        <a:ext cx="2708695" cy="1625217"/>
      </dsp:txXfrm>
    </dsp:sp>
    <dsp:sp modelId="{B044F2EE-50EA-4C82-B664-6F9358693F78}">
      <dsp:nvSpPr>
        <dsp:cNvPr id="0" name=""/>
        <dsp:cNvSpPr/>
      </dsp:nvSpPr>
      <dsp:spPr>
        <a:xfrm>
          <a:off x="7230575" y="2249974"/>
          <a:ext cx="2708695" cy="1625217"/>
        </a:xfrm>
        <a:prstGeom prst="rect">
          <a:avLst/>
        </a:prstGeom>
        <a:noFill/>
        <a:ln w="127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728" tIns="139322" rIns="132728" bIns="139322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Free the memory of the vEB tree.</a:t>
          </a:r>
        </a:p>
      </dsp:txBody>
      <dsp:txXfrm>
        <a:off x="7230575" y="2249974"/>
        <a:ext cx="2708695" cy="16252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E4437-71D3-4EAF-BE7F-572680BB2BBF}">
      <dsp:nvSpPr>
        <dsp:cNvPr id="0" name=""/>
        <dsp:cNvSpPr/>
      </dsp:nvSpPr>
      <dsp:spPr>
        <a:xfrm>
          <a:off x="1021610" y="637454"/>
          <a:ext cx="1097085" cy="10970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F28114-8F35-4933-8D70-AEAB567C548A}">
      <dsp:nvSpPr>
        <dsp:cNvPr id="0" name=""/>
        <dsp:cNvSpPr/>
      </dsp:nvSpPr>
      <dsp:spPr>
        <a:xfrm>
          <a:off x="2888" y="1874742"/>
          <a:ext cx="3134531" cy="470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b="1" kern="1200"/>
            <a:t>Branch</a:t>
          </a:r>
          <a:endParaRPr lang="en-US" sz="2700" kern="1200"/>
        </a:p>
      </dsp:txBody>
      <dsp:txXfrm>
        <a:off x="2888" y="1874742"/>
        <a:ext cx="3134531" cy="470179"/>
      </dsp:txXfrm>
    </dsp:sp>
    <dsp:sp modelId="{AFF3F046-9F73-46C6-8D5E-14321BC249AB}">
      <dsp:nvSpPr>
        <dsp:cNvPr id="0" name=""/>
        <dsp:cNvSpPr/>
      </dsp:nvSpPr>
      <dsp:spPr>
        <a:xfrm>
          <a:off x="2888" y="2410132"/>
          <a:ext cx="3134531" cy="14878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700" kern="1200" dirty="0"/>
            <a:t>Cutoff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700" kern="1200"/>
            <a:t>Seats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700" kern="1200" dirty="0"/>
            <a:t>Name</a:t>
          </a:r>
        </a:p>
      </dsp:txBody>
      <dsp:txXfrm>
        <a:off x="2888" y="2410132"/>
        <a:ext cx="3134531" cy="1487836"/>
      </dsp:txXfrm>
    </dsp:sp>
    <dsp:sp modelId="{D714AB3B-6EFD-4707-BA37-B726192733AA}">
      <dsp:nvSpPr>
        <dsp:cNvPr id="0" name=""/>
        <dsp:cNvSpPr/>
      </dsp:nvSpPr>
      <dsp:spPr>
        <a:xfrm>
          <a:off x="4704685" y="637454"/>
          <a:ext cx="1097085" cy="10970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7ED828-018E-453D-A767-C580C902B843}">
      <dsp:nvSpPr>
        <dsp:cNvPr id="0" name=""/>
        <dsp:cNvSpPr/>
      </dsp:nvSpPr>
      <dsp:spPr>
        <a:xfrm>
          <a:off x="3685962" y="1874742"/>
          <a:ext cx="3134531" cy="470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E" sz="2700" b="1" kern="1200"/>
            <a:t>Student</a:t>
          </a:r>
          <a:endParaRPr lang="en-US" sz="2700" kern="1200"/>
        </a:p>
      </dsp:txBody>
      <dsp:txXfrm>
        <a:off x="3685962" y="1874742"/>
        <a:ext cx="3134531" cy="470179"/>
      </dsp:txXfrm>
    </dsp:sp>
    <dsp:sp modelId="{751494AA-0319-4B3C-ABCC-BFC7E4233445}">
      <dsp:nvSpPr>
        <dsp:cNvPr id="0" name=""/>
        <dsp:cNvSpPr/>
      </dsp:nvSpPr>
      <dsp:spPr>
        <a:xfrm>
          <a:off x="3685962" y="2410132"/>
          <a:ext cx="3134531" cy="14878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E" sz="1700" kern="1200" dirty="0"/>
            <a:t>Roll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E" sz="1700" kern="1200" dirty="0"/>
            <a:t>Marks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E" sz="1700" kern="1200"/>
            <a:t>Preferences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E" sz="1700" kern="1200" dirty="0"/>
            <a:t>Branch Allocated</a:t>
          </a:r>
          <a:endParaRPr lang="en-US" sz="1700" kern="1200" dirty="0"/>
        </a:p>
      </dsp:txBody>
      <dsp:txXfrm>
        <a:off x="3685962" y="2410132"/>
        <a:ext cx="3134531" cy="1487836"/>
      </dsp:txXfrm>
    </dsp:sp>
    <dsp:sp modelId="{FEFE346E-3308-459F-B293-ACA17804B5DA}">
      <dsp:nvSpPr>
        <dsp:cNvPr id="0" name=""/>
        <dsp:cNvSpPr/>
      </dsp:nvSpPr>
      <dsp:spPr>
        <a:xfrm>
          <a:off x="8387759" y="637454"/>
          <a:ext cx="1097085" cy="10970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200157-C5F8-4F40-A1DD-77EFBEC2412C}">
      <dsp:nvSpPr>
        <dsp:cNvPr id="0" name=""/>
        <dsp:cNvSpPr/>
      </dsp:nvSpPr>
      <dsp:spPr>
        <a:xfrm>
          <a:off x="7369036" y="1874742"/>
          <a:ext cx="3134531" cy="470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700" b="1" kern="1200"/>
            <a:t>vEB Tree</a:t>
          </a:r>
          <a:endParaRPr lang="en-US" sz="2700" kern="1200"/>
        </a:p>
      </dsp:txBody>
      <dsp:txXfrm>
        <a:off x="7369036" y="1874742"/>
        <a:ext cx="3134531" cy="470179"/>
      </dsp:txXfrm>
    </dsp:sp>
    <dsp:sp modelId="{C3B00729-8191-4273-A979-7563EA697D41}">
      <dsp:nvSpPr>
        <dsp:cNvPr id="0" name=""/>
        <dsp:cNvSpPr/>
      </dsp:nvSpPr>
      <dsp:spPr>
        <a:xfrm>
          <a:off x="7369036" y="2410132"/>
          <a:ext cx="3134531" cy="14878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E" sz="1700" kern="1200" dirty="0"/>
            <a:t>Universe size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E" sz="1700" kern="1200"/>
            <a:t>Min / Max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E" sz="1700" kern="1200"/>
            <a:t>Summary vector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E" sz="1700" kern="1200" dirty="0"/>
            <a:t>Clusters</a:t>
          </a:r>
          <a:endParaRPr lang="en-US" sz="1700" kern="1200" dirty="0"/>
        </a:p>
      </dsp:txBody>
      <dsp:txXfrm>
        <a:off x="7369036" y="2410132"/>
        <a:ext cx="3134531" cy="14878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C92658-8D31-4EA7-81C9-A71B4A02E44B}" type="datetimeFigureOut">
              <a:rPr lang="en-AE" smtClean="0"/>
              <a:t>16/04/2024</a:t>
            </a:fld>
            <a:endParaRPr lang="en-A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3516E2-2644-4291-A780-EAB957983C4E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125874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universe size, algo approach used (divide and conquer)</a:t>
            </a:r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3516E2-2644-4291-A780-EAB957983C4E}" type="slidenum">
              <a:rPr lang="en-AE" smtClean="0"/>
              <a:t>2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953365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bit vector (1 -&gt; present, 0-&gt; absence) and its division into cluster (cluster size). What is summary vector and did we get it. Future use of min/max.</a:t>
            </a:r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3516E2-2644-4291-A780-EAB957983C4E}" type="slidenum">
              <a:rPr lang="en-AE" smtClean="0"/>
              <a:t>3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785329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bit vector (1 -&gt; present, 0-&gt; absence) and its division into cluster (cluster size). What is summary vector and did we get it. Future use of min/max.</a:t>
            </a:r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3516E2-2644-4291-A780-EAB957983C4E}" type="slidenum">
              <a:rPr lang="en-AE" smtClean="0"/>
              <a:t>4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865438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5C5C9-164C-46B3-A87E-7660D39D3106}" type="datetime2">
              <a:rPr lang="en-US" smtClean="0"/>
              <a:t>Tuesday, April 16,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3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179A-1E2B-41AB-B400-4F1B4022FAEE}" type="datetime2">
              <a:rPr lang="en-US" smtClean="0"/>
              <a:t>Tuesday, April 16,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59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1D0F-6595-4F14-8EF3-954CD87C797B}" type="datetime2">
              <a:rPr lang="en-US" smtClean="0"/>
              <a:t>Tuesday, April 16,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91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CFF8A-AAF8-4A12-8A91-9CA0EAF6CBB9}" type="datetime2">
              <a:rPr lang="en-US" smtClean="0"/>
              <a:t>Tuesday, April 16,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35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25C3-021A-4B0B-8F70-0C181FE1CF45}" type="datetime2">
              <a:rPr lang="en-US" smtClean="0"/>
              <a:t>Tuesday, April 16,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32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D88D-8CEC-4ED9-A53B-5596187D9A16}" type="datetime2">
              <a:rPr lang="en-US" smtClean="0"/>
              <a:t>Tuesday, April 16,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09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D382-DFDA-4722-A27A-59C21AD112F2}" type="datetime2">
              <a:rPr lang="en-US" smtClean="0"/>
              <a:t>Tuesday, April 16,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16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2A30D-1C09-413F-AAB1-38F366000715}" type="datetime2">
              <a:rPr lang="en-US" smtClean="0"/>
              <a:t>Tuesday, April 16,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16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2B9C-D65E-4F64-95C3-B10F3B00F0D9}" type="datetime2">
              <a:rPr lang="en-US" smtClean="0"/>
              <a:t>Tuesday, April 16,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11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FDCC-6AAC-4A08-B9E0-3793AB5E64C3}" type="datetime2">
              <a:rPr lang="en-US" smtClean="0"/>
              <a:t>Tuesday, April 16,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32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E94D-439C-40F1-900E-BC07940E3988}" type="datetime2">
              <a:rPr lang="en-US" smtClean="0"/>
              <a:t>Tuesday, April 16,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7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A2CF1-0EB2-4673-802D-3371233E4A77}" type="datetime2">
              <a:rPr lang="en-US" smtClean="0"/>
              <a:t>Tuesday, April 16,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3314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6B76F9-8C02-3988-5717-04EB1E9BA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1055098"/>
            <a:ext cx="5760719" cy="4747805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>
                <a:solidFill>
                  <a:schemeClr val="tx2"/>
                </a:solidFill>
              </a:rPr>
              <a:t>van </a:t>
            </a:r>
            <a:r>
              <a:rPr lang="en-US" sz="4000" dirty="0" err="1">
                <a:solidFill>
                  <a:schemeClr val="tx2"/>
                </a:solidFill>
              </a:rPr>
              <a:t>Emde</a:t>
            </a:r>
            <a:r>
              <a:rPr lang="en-US" sz="4000" dirty="0">
                <a:solidFill>
                  <a:schemeClr val="tx2"/>
                </a:solidFill>
              </a:rPr>
              <a:t> Boas Trees</a:t>
            </a:r>
            <a:endParaRPr lang="en-AE" sz="40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1223EB-70D1-0D4E-99FB-B98EC9D5DE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39665" y="1638300"/>
            <a:ext cx="4033223" cy="3581400"/>
          </a:xfrm>
        </p:spPr>
        <p:txBody>
          <a:bodyPr anchor="ctr">
            <a:norm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Presented by </a:t>
            </a:r>
          </a:p>
          <a:p>
            <a:pPr algn="l"/>
            <a:r>
              <a:rPr lang="en-US" dirty="0">
                <a:solidFill>
                  <a:schemeClr val="tx2"/>
                </a:solidFill>
              </a:rPr>
              <a:t>Paras Dhole and Aryan Patil</a:t>
            </a:r>
            <a:endParaRPr lang="en-A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441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0412C-9B59-7990-7692-0DEAF4EF5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 Complexity Comparisons</a:t>
            </a:r>
            <a:endParaRPr lang="en-AE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01ED0A9-B75A-1CFF-A527-90DB209997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4480813"/>
              </p:ext>
            </p:extLst>
          </p:nvPr>
        </p:nvGraphicFramePr>
        <p:xfrm>
          <a:off x="838200" y="1825624"/>
          <a:ext cx="10515600" cy="39065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2946428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65588130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155794474"/>
                    </a:ext>
                  </a:extLst>
                </a:gridCol>
              </a:tblGrid>
              <a:tr h="97664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Data </a:t>
                      </a:r>
                      <a:r>
                        <a:rPr lang="en-US" sz="2400" dirty="0" err="1"/>
                        <a:t>Strucutres</a:t>
                      </a:r>
                      <a:endParaRPr lang="en-AE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PREDECESSOR</a:t>
                      </a:r>
                      <a:endParaRPr lang="en-AE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SUCCESSOR</a:t>
                      </a:r>
                      <a:endParaRPr lang="en-AE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6061832"/>
                  </a:ext>
                </a:extLst>
              </a:tr>
              <a:tr h="97664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van </a:t>
                      </a:r>
                      <a:r>
                        <a:rPr lang="en-US" sz="2400" b="1" dirty="0" err="1"/>
                        <a:t>Emde</a:t>
                      </a:r>
                      <a:r>
                        <a:rPr lang="en-US" sz="2400" b="1" dirty="0"/>
                        <a:t> Boas</a:t>
                      </a:r>
                      <a:endParaRPr lang="en-AE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O(log </a:t>
                      </a:r>
                      <a:r>
                        <a:rPr lang="en-US" sz="2400" b="1" dirty="0" err="1"/>
                        <a:t>log</a:t>
                      </a:r>
                      <a:r>
                        <a:rPr lang="en-US" sz="2400" b="1" dirty="0"/>
                        <a:t> u)</a:t>
                      </a:r>
                      <a:endParaRPr lang="en-AE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/>
                        <a:t>O(log </a:t>
                      </a:r>
                      <a:r>
                        <a:rPr lang="en-US" sz="2400" b="1" i="0" dirty="0" err="1"/>
                        <a:t>log</a:t>
                      </a:r>
                      <a:r>
                        <a:rPr lang="en-US" sz="2400" b="1" i="0" dirty="0"/>
                        <a:t> u)</a:t>
                      </a:r>
                      <a:endParaRPr lang="en-AE" sz="2400" b="1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1090128"/>
                  </a:ext>
                </a:extLst>
              </a:tr>
              <a:tr h="976645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Binary Search Trees</a:t>
                      </a:r>
                      <a:endParaRPr lang="en-AE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O(log n)</a:t>
                      </a:r>
                      <a:endParaRPr lang="en-AE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O(log n)</a:t>
                      </a:r>
                      <a:endParaRPr lang="en-AE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8876111"/>
                  </a:ext>
                </a:extLst>
              </a:tr>
              <a:tr h="976645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Linked List</a:t>
                      </a:r>
                      <a:endParaRPr lang="en-AE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O(n)</a:t>
                      </a:r>
                      <a:endParaRPr lang="en-AE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O(n)</a:t>
                      </a:r>
                      <a:endParaRPr lang="en-AE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6718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795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12E862-A304-1B18-A983-E40BC7329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Application of vEB</a:t>
            </a:r>
            <a:endParaRPr lang="en-AE" sz="5400"/>
          </a:p>
        </p:txBody>
      </p:sp>
      <p:pic>
        <p:nvPicPr>
          <p:cNvPr id="5" name="Picture 4" descr="A close-up of a computer server&#10;&#10;Description automatically generated">
            <a:extLst>
              <a:ext uri="{FF2B5EF4-FFF2-40B4-BE49-F238E27FC236}">
                <a16:creationId xmlns:a16="http://schemas.microsoft.com/office/drawing/2014/main" id="{A0102E0E-7B31-1DF8-3701-22C55D3123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10" r="38190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8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4DAE6-7098-524D-BD45-FFD98B3D2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2200" dirty="0" err="1"/>
              <a:t>vEB’s</a:t>
            </a:r>
            <a:r>
              <a:rPr lang="en-US" sz="2200" dirty="0"/>
              <a:t> are widely used Network routing tables. specifically in IPV4’s.</a:t>
            </a:r>
          </a:p>
          <a:p>
            <a:pPr lvl="1"/>
            <a:r>
              <a:rPr lang="en-US" sz="2200" dirty="0"/>
              <a:t>Here, u = 2^32</a:t>
            </a:r>
          </a:p>
          <a:p>
            <a:pPr lvl="1"/>
            <a:r>
              <a:rPr lang="en-US" sz="2200" dirty="0"/>
              <a:t>Which means, to find the nearest port to send data, it will take only </a:t>
            </a:r>
            <a:r>
              <a:rPr lang="en-US" sz="2200" dirty="0" err="1"/>
              <a:t>upto</a:t>
            </a:r>
            <a:r>
              <a:rPr lang="en-US" sz="2200" dirty="0"/>
              <a:t> log(log(32)) operations, i.e. 5 operations.</a:t>
            </a:r>
          </a:p>
        </p:txBody>
      </p:sp>
    </p:spTree>
    <p:extLst>
      <p:ext uri="{BB962C8B-B14F-4D97-AF65-F5344CB8AC3E}">
        <p14:creationId xmlns:p14="http://schemas.microsoft.com/office/powerpoint/2010/main" val="2166829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B6C23A6-BF9C-CC88-AEF1-02677384A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vEB</a:t>
            </a:r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Allocation framework</a:t>
            </a:r>
          </a:p>
        </p:txBody>
      </p:sp>
    </p:spTree>
    <p:extLst>
      <p:ext uri="{BB962C8B-B14F-4D97-AF65-F5344CB8AC3E}">
        <p14:creationId xmlns:p14="http://schemas.microsoft.com/office/powerpoint/2010/main" val="2552696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B6B154-9D00-463C-3CC6-3AFEBAAC5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What does the application do?</a:t>
            </a:r>
            <a:endParaRPr lang="en-AE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BF3FC-CE89-C9C4-1897-B9B861BEC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dirty="0"/>
              <a:t>Our application is an </a:t>
            </a:r>
            <a:r>
              <a:rPr lang="en-US" b="1" dirty="0"/>
              <a:t>efficient allocation framework </a:t>
            </a:r>
            <a:r>
              <a:rPr lang="en-US" dirty="0"/>
              <a:t>which uses the </a:t>
            </a:r>
            <a:r>
              <a:rPr lang="en-US" dirty="0" err="1"/>
              <a:t>speciality</a:t>
            </a:r>
            <a:r>
              <a:rPr lang="en-US" dirty="0"/>
              <a:t> of the </a:t>
            </a:r>
            <a:r>
              <a:rPr lang="en-US" dirty="0" err="1"/>
              <a:t>vEB</a:t>
            </a:r>
            <a:r>
              <a:rPr lang="en-US" dirty="0"/>
              <a:t> trees to easily allocate students their branches based on their marks and cutoff’s of the branches.</a:t>
            </a:r>
          </a:p>
          <a:p>
            <a:r>
              <a:rPr lang="en-US" dirty="0"/>
              <a:t>The algorithm uses the predecessor logic of the </a:t>
            </a:r>
            <a:r>
              <a:rPr lang="en-US" dirty="0" err="1"/>
              <a:t>vEB’s</a:t>
            </a:r>
            <a:r>
              <a:rPr lang="en-US" dirty="0"/>
              <a:t> to assign branches to students.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968049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1ECC2D-2059-E6B7-8494-9F3EE6C5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en-US" sz="4800"/>
              <a:t>How does the application work?</a:t>
            </a:r>
            <a:endParaRPr lang="en-AE" sz="48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F27A1B-AB79-045F-2E3A-EC02595234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9035157"/>
              </p:ext>
            </p:extLst>
          </p:nvPr>
        </p:nvGraphicFramePr>
        <p:xfrm>
          <a:off x="838200" y="2295252"/>
          <a:ext cx="10506456" cy="387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4927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CCDD38-FD6C-CFAF-80F5-17EC6FA20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/>
              <a:t>Structures used </a:t>
            </a:r>
            <a:endParaRPr lang="en-AE" sz="40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3" name="Content Placeholder 10">
            <a:extLst>
              <a:ext uri="{FF2B5EF4-FFF2-40B4-BE49-F238E27FC236}">
                <a16:creationId xmlns:a16="http://schemas.microsoft.com/office/drawing/2014/main" id="{217986D2-BE7A-DD04-3436-11848B7FFC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0917902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0615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A47A8B-04B1-6A56-FC5D-3BA5ABCD9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5400"/>
              <a:t>What are van-Emde-Boas Trees</a:t>
            </a:r>
            <a:endParaRPr lang="en-AE" sz="540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63EED-DD54-6D4E-4154-6AA455D96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van-Emde-Boas (vEB) trees are trees which maintain n elements in range {0,1,2….,u-1} and perform Insert, Delete, Successor and predecessor operations.</a:t>
            </a:r>
          </a:p>
          <a:p>
            <a:r>
              <a:rPr lang="en-US" sz="2200"/>
              <a:t>What is so special about vEB trees?</a:t>
            </a:r>
          </a:p>
          <a:p>
            <a:pPr lvl="1"/>
            <a:r>
              <a:rPr lang="en-US" sz="2200"/>
              <a:t>Insert – O(1)</a:t>
            </a:r>
          </a:p>
          <a:p>
            <a:pPr lvl="1"/>
            <a:r>
              <a:rPr lang="en-US" sz="2200"/>
              <a:t>Delete – O(1)</a:t>
            </a:r>
          </a:p>
          <a:p>
            <a:pPr lvl="1"/>
            <a:r>
              <a:rPr lang="en-US" sz="2200"/>
              <a:t>Successor &amp; Predecessor – O(log log u)</a:t>
            </a:r>
          </a:p>
        </p:txBody>
      </p:sp>
    </p:spTree>
    <p:extLst>
      <p:ext uri="{BB962C8B-B14F-4D97-AF65-F5344CB8AC3E}">
        <p14:creationId xmlns:p14="http://schemas.microsoft.com/office/powerpoint/2010/main" val="131210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3C262-399D-BFAD-59F8-3C028DC55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366" y="237513"/>
            <a:ext cx="10515600" cy="1325563"/>
          </a:xfrm>
        </p:spPr>
        <p:txBody>
          <a:bodyPr/>
          <a:lstStyle/>
          <a:p>
            <a:r>
              <a:rPr lang="en-US" dirty="0" err="1"/>
              <a:t>vEB</a:t>
            </a:r>
            <a:r>
              <a:rPr lang="en-US" dirty="0"/>
              <a:t> Data Structure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075CC-14C9-AE86-8E00-7AA834830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0112"/>
            <a:ext cx="4152027" cy="2517775"/>
          </a:xfrm>
        </p:spPr>
        <p:txBody>
          <a:bodyPr>
            <a:normAutofit fontScale="92500"/>
          </a:bodyPr>
          <a:lstStyle/>
          <a:p>
            <a:pPr marL="457200" indent="-457200">
              <a:buAutoNum type="arabicPeriod"/>
            </a:pPr>
            <a:r>
              <a:rPr lang="en-AE" dirty="0"/>
              <a:t>Bit vector</a:t>
            </a:r>
          </a:p>
          <a:p>
            <a:pPr marL="914400" lvl="1" indent="-457200">
              <a:buAutoNum type="arabicPeriod"/>
            </a:pPr>
            <a:r>
              <a:rPr lang="en-AE" dirty="0"/>
              <a:t>Clusters</a:t>
            </a:r>
          </a:p>
          <a:p>
            <a:pPr marL="457200" indent="-457200">
              <a:buAutoNum type="arabicPeriod"/>
            </a:pPr>
            <a:r>
              <a:rPr lang="en-US" dirty="0"/>
              <a:t>Summary Vector</a:t>
            </a:r>
          </a:p>
          <a:p>
            <a:pPr marL="457200" indent="-457200">
              <a:buAutoNum type="arabicPeriod"/>
            </a:pPr>
            <a:r>
              <a:rPr lang="en-US" dirty="0"/>
              <a:t>Minimum of structure</a:t>
            </a:r>
          </a:p>
          <a:p>
            <a:pPr marL="457200" indent="-457200">
              <a:buAutoNum type="arabicPeriod"/>
            </a:pPr>
            <a:r>
              <a:rPr lang="en-US" dirty="0"/>
              <a:t>Maximum of 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CBB48B-806D-EBBA-C85E-48A9DE57C061}"/>
              </a:ext>
            </a:extLst>
          </p:cNvPr>
          <p:cNvSpPr/>
          <p:nvPr/>
        </p:nvSpPr>
        <p:spPr>
          <a:xfrm>
            <a:off x="4990227" y="1610358"/>
            <a:ext cx="6350466" cy="36576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6300914-CDC2-2221-32FF-7373161A0E63}"/>
              </a:ext>
            </a:extLst>
          </p:cNvPr>
          <p:cNvGrpSpPr/>
          <p:nvPr/>
        </p:nvGrpSpPr>
        <p:grpSpPr>
          <a:xfrm>
            <a:off x="5650772" y="3589962"/>
            <a:ext cx="4966284" cy="937155"/>
            <a:chOff x="3546795" y="3894050"/>
            <a:chExt cx="4966284" cy="937155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49E103F4-64EF-A04C-6A06-5619661A9343}"/>
                </a:ext>
              </a:extLst>
            </p:cNvPr>
            <p:cNvGrpSpPr/>
            <p:nvPr/>
          </p:nvGrpSpPr>
          <p:grpSpPr>
            <a:xfrm>
              <a:off x="3546796" y="3894050"/>
              <a:ext cx="4966283" cy="360726"/>
              <a:chOff x="3546796" y="3894050"/>
              <a:chExt cx="4966283" cy="360726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0969C73C-AEE3-B75E-71AB-F1AEB88E6065}"/>
                  </a:ext>
                </a:extLst>
              </p:cNvPr>
              <p:cNvGrpSpPr/>
              <p:nvPr/>
            </p:nvGrpSpPr>
            <p:grpSpPr>
              <a:xfrm>
                <a:off x="3546796" y="3894050"/>
                <a:ext cx="2483141" cy="360726"/>
                <a:chOff x="3858936" y="4135773"/>
                <a:chExt cx="3120706" cy="360726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46F45E68-4C47-74FE-C676-FE1D502D732C}"/>
                    </a:ext>
                  </a:extLst>
                </p:cNvPr>
                <p:cNvGrpSpPr/>
                <p:nvPr/>
              </p:nvGrpSpPr>
              <p:grpSpPr>
                <a:xfrm>
                  <a:off x="3858936" y="4135773"/>
                  <a:ext cx="1560353" cy="360726"/>
                  <a:chOff x="4957893" y="4018327"/>
                  <a:chExt cx="2214696" cy="528506"/>
                </a:xfrm>
              </p:grpSpPr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A6B42697-ADFE-3F9C-4FB4-A1D39BCDF98A}"/>
                      </a:ext>
                    </a:extLst>
                  </p:cNvPr>
                  <p:cNvSpPr/>
                  <p:nvPr/>
                </p:nvSpPr>
                <p:spPr>
                  <a:xfrm>
                    <a:off x="4957893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045250DB-1C41-3FA3-1BEE-7DB390C03D5D}"/>
                      </a:ext>
                    </a:extLst>
                  </p:cNvPr>
                  <p:cNvSpPr/>
                  <p:nvPr/>
                </p:nvSpPr>
                <p:spPr>
                  <a:xfrm>
                    <a:off x="5511567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D906AFA8-56C4-B413-0063-0B078DA9BE0B}"/>
                      </a:ext>
                    </a:extLst>
                  </p:cNvPr>
                  <p:cNvSpPr/>
                  <p:nvPr/>
                </p:nvSpPr>
                <p:spPr>
                  <a:xfrm>
                    <a:off x="6065241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3C6D5377-4E42-8B1E-A29E-6D9FDC59E599}"/>
                      </a:ext>
                    </a:extLst>
                  </p:cNvPr>
                  <p:cNvSpPr/>
                  <p:nvPr/>
                </p:nvSpPr>
                <p:spPr>
                  <a:xfrm>
                    <a:off x="6618915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</p:grp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3A2B6179-900F-3018-ACC3-50F0D6F5E239}"/>
                    </a:ext>
                  </a:extLst>
                </p:cNvPr>
                <p:cNvGrpSpPr/>
                <p:nvPr/>
              </p:nvGrpSpPr>
              <p:grpSpPr>
                <a:xfrm>
                  <a:off x="5419289" y="4135773"/>
                  <a:ext cx="1560353" cy="360726"/>
                  <a:chOff x="4957893" y="4018327"/>
                  <a:chExt cx="2214696" cy="528506"/>
                </a:xfrm>
              </p:grpSpPr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EE5A4DD9-BF73-CE34-2793-4736AE7D1818}"/>
                      </a:ext>
                    </a:extLst>
                  </p:cNvPr>
                  <p:cNvSpPr/>
                  <p:nvPr/>
                </p:nvSpPr>
                <p:spPr>
                  <a:xfrm>
                    <a:off x="4957893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554BEE9E-0255-D676-DFC3-1E0FDBFF3A51}"/>
                      </a:ext>
                    </a:extLst>
                  </p:cNvPr>
                  <p:cNvSpPr/>
                  <p:nvPr/>
                </p:nvSpPr>
                <p:spPr>
                  <a:xfrm>
                    <a:off x="5511567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3F57498E-4B3A-643E-FBEE-1382D3299BE7}"/>
                      </a:ext>
                    </a:extLst>
                  </p:cNvPr>
                  <p:cNvSpPr/>
                  <p:nvPr/>
                </p:nvSpPr>
                <p:spPr>
                  <a:xfrm>
                    <a:off x="6065241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8521340F-9973-E330-B2DE-9CC5E7ED6A42}"/>
                      </a:ext>
                    </a:extLst>
                  </p:cNvPr>
                  <p:cNvSpPr/>
                  <p:nvPr/>
                </p:nvSpPr>
                <p:spPr>
                  <a:xfrm>
                    <a:off x="6618915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</p:grp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6F5C5BEC-ACED-FD80-D875-118A3D94266F}"/>
                  </a:ext>
                </a:extLst>
              </p:cNvPr>
              <p:cNvGrpSpPr/>
              <p:nvPr/>
            </p:nvGrpSpPr>
            <p:grpSpPr>
              <a:xfrm>
                <a:off x="6029938" y="3894050"/>
                <a:ext cx="2483141" cy="360726"/>
                <a:chOff x="3858936" y="4135773"/>
                <a:chExt cx="3120706" cy="360726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70673675-568E-D1A5-AF1B-13DF39949341}"/>
                    </a:ext>
                  </a:extLst>
                </p:cNvPr>
                <p:cNvGrpSpPr/>
                <p:nvPr/>
              </p:nvGrpSpPr>
              <p:grpSpPr>
                <a:xfrm>
                  <a:off x="3858936" y="4135773"/>
                  <a:ext cx="1560353" cy="360726"/>
                  <a:chOff x="4957893" y="4018327"/>
                  <a:chExt cx="2214696" cy="528506"/>
                </a:xfrm>
              </p:grpSpPr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A9E6A780-5DBC-86C6-ECC7-5E02B6D75584}"/>
                      </a:ext>
                    </a:extLst>
                  </p:cNvPr>
                  <p:cNvSpPr/>
                  <p:nvPr/>
                </p:nvSpPr>
                <p:spPr>
                  <a:xfrm>
                    <a:off x="4957893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1CD24698-6973-59AC-C920-08DB2F4E5B52}"/>
                      </a:ext>
                    </a:extLst>
                  </p:cNvPr>
                  <p:cNvSpPr/>
                  <p:nvPr/>
                </p:nvSpPr>
                <p:spPr>
                  <a:xfrm>
                    <a:off x="5511567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C3BF57EF-3596-4800-3FCA-835D2F28E2D9}"/>
                      </a:ext>
                    </a:extLst>
                  </p:cNvPr>
                  <p:cNvSpPr/>
                  <p:nvPr/>
                </p:nvSpPr>
                <p:spPr>
                  <a:xfrm>
                    <a:off x="6065241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7319297C-DEA1-0F89-5F2F-61220F52EA37}"/>
                      </a:ext>
                    </a:extLst>
                  </p:cNvPr>
                  <p:cNvSpPr/>
                  <p:nvPr/>
                </p:nvSpPr>
                <p:spPr>
                  <a:xfrm>
                    <a:off x="6618915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</p:grp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53A1B81C-827A-86AE-4102-159E0EB9EC79}"/>
                    </a:ext>
                  </a:extLst>
                </p:cNvPr>
                <p:cNvGrpSpPr/>
                <p:nvPr/>
              </p:nvGrpSpPr>
              <p:grpSpPr>
                <a:xfrm>
                  <a:off x="5419289" y="4135773"/>
                  <a:ext cx="1560353" cy="360726"/>
                  <a:chOff x="4957893" y="4018327"/>
                  <a:chExt cx="2214696" cy="528506"/>
                </a:xfrm>
              </p:grpSpPr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A1E1E654-CFAB-FAEC-C448-DEFE52AA208E}"/>
                      </a:ext>
                    </a:extLst>
                  </p:cNvPr>
                  <p:cNvSpPr/>
                  <p:nvPr/>
                </p:nvSpPr>
                <p:spPr>
                  <a:xfrm>
                    <a:off x="4957893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090537A8-C178-B760-FB13-6CB2D5AC1305}"/>
                      </a:ext>
                    </a:extLst>
                  </p:cNvPr>
                  <p:cNvSpPr/>
                  <p:nvPr/>
                </p:nvSpPr>
                <p:spPr>
                  <a:xfrm>
                    <a:off x="5511567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03E5AE29-0A71-7395-8DE9-A078679A2E3A}"/>
                      </a:ext>
                    </a:extLst>
                  </p:cNvPr>
                  <p:cNvSpPr/>
                  <p:nvPr/>
                </p:nvSpPr>
                <p:spPr>
                  <a:xfrm>
                    <a:off x="6065241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FFA8AEFB-B103-97AE-BC8F-B25C51E249CF}"/>
                      </a:ext>
                    </a:extLst>
                  </p:cNvPr>
                  <p:cNvSpPr/>
                  <p:nvPr/>
                </p:nvSpPr>
                <p:spPr>
                  <a:xfrm>
                    <a:off x="6618915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</p:grpSp>
          </p:grp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93D2B40E-F9E8-EB29-9455-2BFDC4CD1170}"/>
                </a:ext>
              </a:extLst>
            </p:cNvPr>
            <p:cNvGrpSpPr/>
            <p:nvPr/>
          </p:nvGrpSpPr>
          <p:grpSpPr>
            <a:xfrm>
              <a:off x="3546795" y="4282819"/>
              <a:ext cx="4966283" cy="187615"/>
              <a:chOff x="3546795" y="4282819"/>
              <a:chExt cx="4966283" cy="187615"/>
            </a:xfrm>
          </p:grpSpPr>
          <p:sp>
            <p:nvSpPr>
              <p:cNvPr id="17" name="Right Brace 16">
                <a:extLst>
                  <a:ext uri="{FF2B5EF4-FFF2-40B4-BE49-F238E27FC236}">
                    <a16:creationId xmlns:a16="http://schemas.microsoft.com/office/drawing/2014/main" id="{A600CBF1-1B98-88E0-44FA-DA6186551A55}"/>
                  </a:ext>
                </a:extLst>
              </p:cNvPr>
              <p:cNvSpPr/>
              <p:nvPr/>
            </p:nvSpPr>
            <p:spPr>
              <a:xfrm rot="5400000">
                <a:off x="4119463" y="3801531"/>
                <a:ext cx="96235" cy="1241571"/>
              </a:xfrm>
              <a:prstGeom prst="rightBrace">
                <a:avLst>
                  <a:gd name="adj1" fmla="val 8333"/>
                  <a:gd name="adj2" fmla="val 494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37" name="Right Brace 36">
                <a:extLst>
                  <a:ext uri="{FF2B5EF4-FFF2-40B4-BE49-F238E27FC236}">
                    <a16:creationId xmlns:a16="http://schemas.microsoft.com/office/drawing/2014/main" id="{5048F7C1-1BD5-BAD3-B35C-A8B1FBCCD3F9}"/>
                  </a:ext>
                </a:extLst>
              </p:cNvPr>
              <p:cNvSpPr/>
              <p:nvPr/>
            </p:nvSpPr>
            <p:spPr>
              <a:xfrm rot="5400000">
                <a:off x="5361034" y="3710151"/>
                <a:ext cx="96235" cy="1241571"/>
              </a:xfrm>
              <a:prstGeom prst="rightBrace">
                <a:avLst>
                  <a:gd name="adj1" fmla="val 8333"/>
                  <a:gd name="adj2" fmla="val 494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39" name="Right Brace 38">
                <a:extLst>
                  <a:ext uri="{FF2B5EF4-FFF2-40B4-BE49-F238E27FC236}">
                    <a16:creationId xmlns:a16="http://schemas.microsoft.com/office/drawing/2014/main" id="{0E5CF8C3-B64C-CB21-577F-CBEA18C2E05E}"/>
                  </a:ext>
                </a:extLst>
              </p:cNvPr>
              <p:cNvSpPr/>
              <p:nvPr/>
            </p:nvSpPr>
            <p:spPr>
              <a:xfrm rot="5400000">
                <a:off x="6602605" y="3784417"/>
                <a:ext cx="96235" cy="1241571"/>
              </a:xfrm>
              <a:prstGeom prst="rightBrace">
                <a:avLst>
                  <a:gd name="adj1" fmla="val 8333"/>
                  <a:gd name="adj2" fmla="val 494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41" name="Right Brace 40">
                <a:extLst>
                  <a:ext uri="{FF2B5EF4-FFF2-40B4-BE49-F238E27FC236}">
                    <a16:creationId xmlns:a16="http://schemas.microsoft.com/office/drawing/2014/main" id="{42BBD909-366C-FD5B-F980-55B133DD7A4A}"/>
                  </a:ext>
                </a:extLst>
              </p:cNvPr>
              <p:cNvSpPr/>
              <p:nvPr/>
            </p:nvSpPr>
            <p:spPr>
              <a:xfrm rot="5400000">
                <a:off x="7844176" y="3710151"/>
                <a:ext cx="96233" cy="1241571"/>
              </a:xfrm>
              <a:prstGeom prst="rightBrace">
                <a:avLst>
                  <a:gd name="adj1" fmla="val 8333"/>
                  <a:gd name="adj2" fmla="val 494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54A5B4FD-4B69-FFCA-D1BE-C18901182093}"/>
                </a:ext>
              </a:extLst>
            </p:cNvPr>
            <p:cNvGrpSpPr/>
            <p:nvPr/>
          </p:nvGrpSpPr>
          <p:grpSpPr>
            <a:xfrm>
              <a:off x="3665028" y="4458987"/>
              <a:ext cx="4729820" cy="372218"/>
              <a:chOff x="3665028" y="4458987"/>
              <a:chExt cx="4729820" cy="372218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3109F7-5802-32C3-DADE-8142B7B8182A}"/>
                  </a:ext>
                </a:extLst>
              </p:cNvPr>
              <p:cNvSpPr txBox="1"/>
              <p:nvPr/>
            </p:nvSpPr>
            <p:spPr>
              <a:xfrm>
                <a:off x="3665028" y="4458987"/>
                <a:ext cx="10051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Cluster 1</a:t>
                </a:r>
                <a:endParaRPr lang="en-AE" sz="1600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AA3D9F1-FAD8-CFC5-4336-4B3FF570E96D}"/>
                  </a:ext>
                </a:extLst>
              </p:cNvPr>
              <p:cNvSpPr txBox="1"/>
              <p:nvPr/>
            </p:nvSpPr>
            <p:spPr>
              <a:xfrm>
                <a:off x="4906599" y="4467699"/>
                <a:ext cx="10051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Cluster 2</a:t>
                </a:r>
                <a:endParaRPr lang="en-AE" sz="1600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4CEECE7-8AEE-F8C7-942C-40227E9175F7}"/>
                  </a:ext>
                </a:extLst>
              </p:cNvPr>
              <p:cNvSpPr txBox="1"/>
              <p:nvPr/>
            </p:nvSpPr>
            <p:spPr>
              <a:xfrm>
                <a:off x="6148170" y="4476411"/>
                <a:ext cx="10051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Cluster 3</a:t>
                </a:r>
                <a:endParaRPr lang="en-AE" sz="1600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8512F61-F169-E227-77D9-57D2164D2E70}"/>
                  </a:ext>
                </a:extLst>
              </p:cNvPr>
              <p:cNvSpPr txBox="1"/>
              <p:nvPr/>
            </p:nvSpPr>
            <p:spPr>
              <a:xfrm>
                <a:off x="7389741" y="4492651"/>
                <a:ext cx="10051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Cluster 4</a:t>
                </a:r>
                <a:endParaRPr lang="en-AE" sz="1600" dirty="0"/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C78D3BB-D89B-1EDA-172A-869295E1FEAF}"/>
              </a:ext>
            </a:extLst>
          </p:cNvPr>
          <p:cNvGrpSpPr/>
          <p:nvPr/>
        </p:nvGrpSpPr>
        <p:grpSpPr>
          <a:xfrm>
            <a:off x="5637665" y="2516314"/>
            <a:ext cx="4979390" cy="360726"/>
            <a:chOff x="3546795" y="2745958"/>
            <a:chExt cx="4979390" cy="360726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9F1AB91-F213-E1F3-5CF8-53BE405C5E18}"/>
                </a:ext>
              </a:extLst>
            </p:cNvPr>
            <p:cNvSpPr/>
            <p:nvPr/>
          </p:nvSpPr>
          <p:spPr>
            <a:xfrm>
              <a:off x="3546795" y="2745958"/>
              <a:ext cx="1241571" cy="3607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AE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83A5445-F639-8D37-30C1-8E1E30895560}"/>
                </a:ext>
              </a:extLst>
            </p:cNvPr>
            <p:cNvSpPr/>
            <p:nvPr/>
          </p:nvSpPr>
          <p:spPr>
            <a:xfrm>
              <a:off x="4788366" y="2745958"/>
              <a:ext cx="1241571" cy="3607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AE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CB12882-6360-436B-EF5B-9C199A6968AF}"/>
                </a:ext>
              </a:extLst>
            </p:cNvPr>
            <p:cNvSpPr/>
            <p:nvPr/>
          </p:nvSpPr>
          <p:spPr>
            <a:xfrm>
              <a:off x="6036490" y="2745958"/>
              <a:ext cx="1241571" cy="3607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AE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ACA7D34-4277-A224-7719-031CB6D4686A}"/>
                </a:ext>
              </a:extLst>
            </p:cNvPr>
            <p:cNvSpPr/>
            <p:nvPr/>
          </p:nvSpPr>
          <p:spPr>
            <a:xfrm>
              <a:off x="7284614" y="2745958"/>
              <a:ext cx="1241571" cy="3607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AE" dirty="0"/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E929362-7BFE-599A-026D-B366C07CF20B}"/>
              </a:ext>
            </a:extLst>
          </p:cNvPr>
          <p:cNvCxnSpPr>
            <a:endCxn id="45" idx="2"/>
          </p:cNvCxnSpPr>
          <p:nvPr/>
        </p:nvCxnSpPr>
        <p:spPr>
          <a:xfrm flipV="1">
            <a:off x="6258450" y="2877040"/>
            <a:ext cx="1" cy="712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3BEF0FE-3ABA-A247-AB07-BCE73D6F33D1}"/>
              </a:ext>
            </a:extLst>
          </p:cNvPr>
          <p:cNvCxnSpPr/>
          <p:nvPr/>
        </p:nvCxnSpPr>
        <p:spPr>
          <a:xfrm flipV="1">
            <a:off x="7484072" y="2865026"/>
            <a:ext cx="1" cy="712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5B53DAD-5C87-04F9-AB15-B894633E8CF2}"/>
              </a:ext>
            </a:extLst>
          </p:cNvPr>
          <p:cNvCxnSpPr/>
          <p:nvPr/>
        </p:nvCxnSpPr>
        <p:spPr>
          <a:xfrm flipV="1">
            <a:off x="8751334" y="2865026"/>
            <a:ext cx="1" cy="712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04DFD37-2EC4-C15F-A539-2158A57B2246}"/>
              </a:ext>
            </a:extLst>
          </p:cNvPr>
          <p:cNvCxnSpPr/>
          <p:nvPr/>
        </p:nvCxnSpPr>
        <p:spPr>
          <a:xfrm flipV="1">
            <a:off x="9992904" y="2830201"/>
            <a:ext cx="1" cy="712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0D601CB-C3AE-81B3-5280-7E42BF38E434}"/>
              </a:ext>
            </a:extLst>
          </p:cNvPr>
          <p:cNvSpPr txBox="1"/>
          <p:nvPr/>
        </p:nvSpPr>
        <p:spPr>
          <a:xfrm>
            <a:off x="6879236" y="2170112"/>
            <a:ext cx="248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Summary Vector</a:t>
            </a:r>
            <a:endParaRPr lang="en-AE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E1CA94-DC9E-AA1D-89DB-9572EC5FEE61}"/>
              </a:ext>
            </a:extLst>
          </p:cNvPr>
          <p:cNvSpPr txBox="1"/>
          <p:nvPr/>
        </p:nvSpPr>
        <p:spPr>
          <a:xfrm>
            <a:off x="6879235" y="4650152"/>
            <a:ext cx="248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Bit Vector </a:t>
            </a:r>
            <a:endParaRPr lang="en-AE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5C8EE19-731D-5BD8-D128-E3664C2219E1}"/>
              </a:ext>
            </a:extLst>
          </p:cNvPr>
          <p:cNvSpPr/>
          <p:nvPr/>
        </p:nvSpPr>
        <p:spPr>
          <a:xfrm>
            <a:off x="5149486" y="1936493"/>
            <a:ext cx="40005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AE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3C45A2B-B928-0AB8-F5F0-81ECAE362930}"/>
              </a:ext>
            </a:extLst>
          </p:cNvPr>
          <p:cNvSpPr/>
          <p:nvPr/>
        </p:nvSpPr>
        <p:spPr>
          <a:xfrm>
            <a:off x="5622240" y="1936493"/>
            <a:ext cx="40005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15</a:t>
            </a:r>
            <a:endParaRPr lang="en-AE" sz="1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8A158EA-8544-2745-7A3A-B0732B9E91EA}"/>
              </a:ext>
            </a:extLst>
          </p:cNvPr>
          <p:cNvSpPr txBox="1"/>
          <p:nvPr/>
        </p:nvSpPr>
        <p:spPr>
          <a:xfrm>
            <a:off x="5114401" y="1711086"/>
            <a:ext cx="501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MIN</a:t>
            </a:r>
            <a:endParaRPr lang="en-AE" sz="11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CEDD3CD-8D71-3B04-07AB-A96398EB7876}"/>
              </a:ext>
            </a:extLst>
          </p:cNvPr>
          <p:cNvSpPr txBox="1"/>
          <p:nvPr/>
        </p:nvSpPr>
        <p:spPr>
          <a:xfrm>
            <a:off x="5594714" y="1700444"/>
            <a:ext cx="5749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MAX</a:t>
            </a:r>
            <a:endParaRPr lang="en-AE" sz="1100" dirty="0"/>
          </a:p>
        </p:txBody>
      </p:sp>
    </p:spTree>
    <p:extLst>
      <p:ext uri="{BB962C8B-B14F-4D97-AF65-F5344CB8AC3E}">
        <p14:creationId xmlns:p14="http://schemas.microsoft.com/office/powerpoint/2010/main" val="4269587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3C262-399D-BFAD-59F8-3C028DC55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366" y="237513"/>
            <a:ext cx="10515600" cy="1325563"/>
          </a:xfrm>
        </p:spPr>
        <p:txBody>
          <a:bodyPr/>
          <a:lstStyle/>
          <a:p>
            <a:r>
              <a:rPr lang="en-US" dirty="0" err="1"/>
              <a:t>vEB</a:t>
            </a:r>
            <a:r>
              <a:rPr lang="en-US" dirty="0"/>
              <a:t> Data Structure</a:t>
            </a:r>
            <a:endParaRPr lang="en-A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CBB48B-806D-EBBA-C85E-48A9DE57C061}"/>
              </a:ext>
            </a:extLst>
          </p:cNvPr>
          <p:cNvSpPr/>
          <p:nvPr/>
        </p:nvSpPr>
        <p:spPr>
          <a:xfrm>
            <a:off x="5000863" y="1600200"/>
            <a:ext cx="6350466" cy="36576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6300914-CDC2-2221-32FF-7373161A0E63}"/>
              </a:ext>
            </a:extLst>
          </p:cNvPr>
          <p:cNvGrpSpPr/>
          <p:nvPr/>
        </p:nvGrpSpPr>
        <p:grpSpPr>
          <a:xfrm>
            <a:off x="5650772" y="3589962"/>
            <a:ext cx="4966284" cy="937155"/>
            <a:chOff x="3546795" y="3894050"/>
            <a:chExt cx="4966284" cy="937155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49E103F4-64EF-A04C-6A06-5619661A9343}"/>
                </a:ext>
              </a:extLst>
            </p:cNvPr>
            <p:cNvGrpSpPr/>
            <p:nvPr/>
          </p:nvGrpSpPr>
          <p:grpSpPr>
            <a:xfrm>
              <a:off x="3546796" y="3894050"/>
              <a:ext cx="4966283" cy="360726"/>
              <a:chOff x="3546796" y="3894050"/>
              <a:chExt cx="4966283" cy="360726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0969C73C-AEE3-B75E-71AB-F1AEB88E6065}"/>
                  </a:ext>
                </a:extLst>
              </p:cNvPr>
              <p:cNvGrpSpPr/>
              <p:nvPr/>
            </p:nvGrpSpPr>
            <p:grpSpPr>
              <a:xfrm>
                <a:off x="3546796" y="3894050"/>
                <a:ext cx="2483141" cy="360726"/>
                <a:chOff x="3858936" y="4135773"/>
                <a:chExt cx="3120706" cy="360726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46F45E68-4C47-74FE-C676-FE1D502D732C}"/>
                    </a:ext>
                  </a:extLst>
                </p:cNvPr>
                <p:cNvGrpSpPr/>
                <p:nvPr/>
              </p:nvGrpSpPr>
              <p:grpSpPr>
                <a:xfrm>
                  <a:off x="3858936" y="4135773"/>
                  <a:ext cx="1560353" cy="360726"/>
                  <a:chOff x="4957893" y="4018327"/>
                  <a:chExt cx="2214696" cy="528506"/>
                </a:xfrm>
              </p:grpSpPr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A6B42697-ADFE-3F9C-4FB4-A1D39BCDF98A}"/>
                      </a:ext>
                    </a:extLst>
                  </p:cNvPr>
                  <p:cNvSpPr/>
                  <p:nvPr/>
                </p:nvSpPr>
                <p:spPr>
                  <a:xfrm>
                    <a:off x="4957893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045250DB-1C41-3FA3-1BEE-7DB390C03D5D}"/>
                      </a:ext>
                    </a:extLst>
                  </p:cNvPr>
                  <p:cNvSpPr/>
                  <p:nvPr/>
                </p:nvSpPr>
                <p:spPr>
                  <a:xfrm>
                    <a:off x="5511567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D906AFA8-56C4-B413-0063-0B078DA9BE0B}"/>
                      </a:ext>
                    </a:extLst>
                  </p:cNvPr>
                  <p:cNvSpPr/>
                  <p:nvPr/>
                </p:nvSpPr>
                <p:spPr>
                  <a:xfrm>
                    <a:off x="6065241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3C6D5377-4E42-8B1E-A29E-6D9FDC59E599}"/>
                      </a:ext>
                    </a:extLst>
                  </p:cNvPr>
                  <p:cNvSpPr/>
                  <p:nvPr/>
                </p:nvSpPr>
                <p:spPr>
                  <a:xfrm>
                    <a:off x="6618915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</p:grp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3A2B6179-900F-3018-ACC3-50F0D6F5E239}"/>
                    </a:ext>
                  </a:extLst>
                </p:cNvPr>
                <p:cNvGrpSpPr/>
                <p:nvPr/>
              </p:nvGrpSpPr>
              <p:grpSpPr>
                <a:xfrm>
                  <a:off x="5419289" y="4135773"/>
                  <a:ext cx="1560353" cy="360726"/>
                  <a:chOff x="4957893" y="4018327"/>
                  <a:chExt cx="2214696" cy="528506"/>
                </a:xfrm>
              </p:grpSpPr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EE5A4DD9-BF73-CE34-2793-4736AE7D1818}"/>
                      </a:ext>
                    </a:extLst>
                  </p:cNvPr>
                  <p:cNvSpPr/>
                  <p:nvPr/>
                </p:nvSpPr>
                <p:spPr>
                  <a:xfrm>
                    <a:off x="4957893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554BEE9E-0255-D676-DFC3-1E0FDBFF3A51}"/>
                      </a:ext>
                    </a:extLst>
                  </p:cNvPr>
                  <p:cNvSpPr/>
                  <p:nvPr/>
                </p:nvSpPr>
                <p:spPr>
                  <a:xfrm>
                    <a:off x="5511567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3F57498E-4B3A-643E-FBEE-1382D3299BE7}"/>
                      </a:ext>
                    </a:extLst>
                  </p:cNvPr>
                  <p:cNvSpPr/>
                  <p:nvPr/>
                </p:nvSpPr>
                <p:spPr>
                  <a:xfrm>
                    <a:off x="6065241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8521340F-9973-E330-B2DE-9CC5E7ED6A42}"/>
                      </a:ext>
                    </a:extLst>
                  </p:cNvPr>
                  <p:cNvSpPr/>
                  <p:nvPr/>
                </p:nvSpPr>
                <p:spPr>
                  <a:xfrm>
                    <a:off x="6618915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</p:grp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6F5C5BEC-ACED-FD80-D875-118A3D94266F}"/>
                  </a:ext>
                </a:extLst>
              </p:cNvPr>
              <p:cNvGrpSpPr/>
              <p:nvPr/>
            </p:nvGrpSpPr>
            <p:grpSpPr>
              <a:xfrm>
                <a:off x="6029938" y="3894050"/>
                <a:ext cx="2483141" cy="360726"/>
                <a:chOff x="3858936" y="4135773"/>
                <a:chExt cx="3120706" cy="360726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70673675-568E-D1A5-AF1B-13DF39949341}"/>
                    </a:ext>
                  </a:extLst>
                </p:cNvPr>
                <p:cNvGrpSpPr/>
                <p:nvPr/>
              </p:nvGrpSpPr>
              <p:grpSpPr>
                <a:xfrm>
                  <a:off x="3858936" y="4135773"/>
                  <a:ext cx="1560353" cy="360726"/>
                  <a:chOff x="4957893" y="4018327"/>
                  <a:chExt cx="2214696" cy="528506"/>
                </a:xfrm>
              </p:grpSpPr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A9E6A780-5DBC-86C6-ECC7-5E02B6D75584}"/>
                      </a:ext>
                    </a:extLst>
                  </p:cNvPr>
                  <p:cNvSpPr/>
                  <p:nvPr/>
                </p:nvSpPr>
                <p:spPr>
                  <a:xfrm>
                    <a:off x="4957893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1CD24698-6973-59AC-C920-08DB2F4E5B52}"/>
                      </a:ext>
                    </a:extLst>
                  </p:cNvPr>
                  <p:cNvSpPr/>
                  <p:nvPr/>
                </p:nvSpPr>
                <p:spPr>
                  <a:xfrm>
                    <a:off x="5511567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C3BF57EF-3596-4800-3FCA-835D2F28E2D9}"/>
                      </a:ext>
                    </a:extLst>
                  </p:cNvPr>
                  <p:cNvSpPr/>
                  <p:nvPr/>
                </p:nvSpPr>
                <p:spPr>
                  <a:xfrm>
                    <a:off x="6065241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7319297C-DEA1-0F89-5F2F-61220F52EA37}"/>
                      </a:ext>
                    </a:extLst>
                  </p:cNvPr>
                  <p:cNvSpPr/>
                  <p:nvPr/>
                </p:nvSpPr>
                <p:spPr>
                  <a:xfrm>
                    <a:off x="6618915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</p:grp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53A1B81C-827A-86AE-4102-159E0EB9EC79}"/>
                    </a:ext>
                  </a:extLst>
                </p:cNvPr>
                <p:cNvGrpSpPr/>
                <p:nvPr/>
              </p:nvGrpSpPr>
              <p:grpSpPr>
                <a:xfrm>
                  <a:off x="5419289" y="4135773"/>
                  <a:ext cx="1560353" cy="360726"/>
                  <a:chOff x="4957893" y="4018327"/>
                  <a:chExt cx="2214696" cy="528506"/>
                </a:xfrm>
              </p:grpSpPr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A1E1E654-CFAB-FAEC-C448-DEFE52AA208E}"/>
                      </a:ext>
                    </a:extLst>
                  </p:cNvPr>
                  <p:cNvSpPr/>
                  <p:nvPr/>
                </p:nvSpPr>
                <p:spPr>
                  <a:xfrm>
                    <a:off x="4957893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090537A8-C178-B760-FB13-6CB2D5AC1305}"/>
                      </a:ext>
                    </a:extLst>
                  </p:cNvPr>
                  <p:cNvSpPr/>
                  <p:nvPr/>
                </p:nvSpPr>
                <p:spPr>
                  <a:xfrm>
                    <a:off x="5511567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03E5AE29-0A71-7395-8DE9-A078679A2E3A}"/>
                      </a:ext>
                    </a:extLst>
                  </p:cNvPr>
                  <p:cNvSpPr/>
                  <p:nvPr/>
                </p:nvSpPr>
                <p:spPr>
                  <a:xfrm>
                    <a:off x="6065241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FFA8AEFB-B103-97AE-BC8F-B25C51E249CF}"/>
                      </a:ext>
                    </a:extLst>
                  </p:cNvPr>
                  <p:cNvSpPr/>
                  <p:nvPr/>
                </p:nvSpPr>
                <p:spPr>
                  <a:xfrm>
                    <a:off x="6618915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</p:grpSp>
          </p:grp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93D2B40E-F9E8-EB29-9455-2BFDC4CD1170}"/>
                </a:ext>
              </a:extLst>
            </p:cNvPr>
            <p:cNvGrpSpPr/>
            <p:nvPr/>
          </p:nvGrpSpPr>
          <p:grpSpPr>
            <a:xfrm>
              <a:off x="3546795" y="4282819"/>
              <a:ext cx="4966283" cy="187615"/>
              <a:chOff x="3546795" y="4282819"/>
              <a:chExt cx="4966283" cy="187615"/>
            </a:xfrm>
          </p:grpSpPr>
          <p:sp>
            <p:nvSpPr>
              <p:cNvPr id="17" name="Right Brace 16">
                <a:extLst>
                  <a:ext uri="{FF2B5EF4-FFF2-40B4-BE49-F238E27FC236}">
                    <a16:creationId xmlns:a16="http://schemas.microsoft.com/office/drawing/2014/main" id="{A600CBF1-1B98-88E0-44FA-DA6186551A55}"/>
                  </a:ext>
                </a:extLst>
              </p:cNvPr>
              <p:cNvSpPr/>
              <p:nvPr/>
            </p:nvSpPr>
            <p:spPr>
              <a:xfrm rot="5400000">
                <a:off x="4119463" y="3801531"/>
                <a:ext cx="96235" cy="1241571"/>
              </a:xfrm>
              <a:prstGeom prst="rightBrace">
                <a:avLst>
                  <a:gd name="adj1" fmla="val 8333"/>
                  <a:gd name="adj2" fmla="val 494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37" name="Right Brace 36">
                <a:extLst>
                  <a:ext uri="{FF2B5EF4-FFF2-40B4-BE49-F238E27FC236}">
                    <a16:creationId xmlns:a16="http://schemas.microsoft.com/office/drawing/2014/main" id="{5048F7C1-1BD5-BAD3-B35C-A8B1FBCCD3F9}"/>
                  </a:ext>
                </a:extLst>
              </p:cNvPr>
              <p:cNvSpPr/>
              <p:nvPr/>
            </p:nvSpPr>
            <p:spPr>
              <a:xfrm rot="5400000">
                <a:off x="5361034" y="3710151"/>
                <a:ext cx="96235" cy="1241571"/>
              </a:xfrm>
              <a:prstGeom prst="rightBrace">
                <a:avLst>
                  <a:gd name="adj1" fmla="val 8333"/>
                  <a:gd name="adj2" fmla="val 494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39" name="Right Brace 38">
                <a:extLst>
                  <a:ext uri="{FF2B5EF4-FFF2-40B4-BE49-F238E27FC236}">
                    <a16:creationId xmlns:a16="http://schemas.microsoft.com/office/drawing/2014/main" id="{0E5CF8C3-B64C-CB21-577F-CBEA18C2E05E}"/>
                  </a:ext>
                </a:extLst>
              </p:cNvPr>
              <p:cNvSpPr/>
              <p:nvPr/>
            </p:nvSpPr>
            <p:spPr>
              <a:xfrm rot="5400000">
                <a:off x="6602605" y="3784417"/>
                <a:ext cx="96235" cy="1241571"/>
              </a:xfrm>
              <a:prstGeom prst="rightBrace">
                <a:avLst>
                  <a:gd name="adj1" fmla="val 8333"/>
                  <a:gd name="adj2" fmla="val 494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41" name="Right Brace 40">
                <a:extLst>
                  <a:ext uri="{FF2B5EF4-FFF2-40B4-BE49-F238E27FC236}">
                    <a16:creationId xmlns:a16="http://schemas.microsoft.com/office/drawing/2014/main" id="{42BBD909-366C-FD5B-F980-55B133DD7A4A}"/>
                  </a:ext>
                </a:extLst>
              </p:cNvPr>
              <p:cNvSpPr/>
              <p:nvPr/>
            </p:nvSpPr>
            <p:spPr>
              <a:xfrm rot="5400000">
                <a:off x="7844176" y="3710151"/>
                <a:ext cx="96233" cy="1241571"/>
              </a:xfrm>
              <a:prstGeom prst="rightBrace">
                <a:avLst>
                  <a:gd name="adj1" fmla="val 8333"/>
                  <a:gd name="adj2" fmla="val 494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54A5B4FD-4B69-FFCA-D1BE-C18901182093}"/>
                </a:ext>
              </a:extLst>
            </p:cNvPr>
            <p:cNvGrpSpPr/>
            <p:nvPr/>
          </p:nvGrpSpPr>
          <p:grpSpPr>
            <a:xfrm>
              <a:off x="3665028" y="4458987"/>
              <a:ext cx="4729820" cy="372218"/>
              <a:chOff x="3665028" y="4458987"/>
              <a:chExt cx="4729820" cy="372218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3109F7-5802-32C3-DADE-8142B7B8182A}"/>
                  </a:ext>
                </a:extLst>
              </p:cNvPr>
              <p:cNvSpPr txBox="1"/>
              <p:nvPr/>
            </p:nvSpPr>
            <p:spPr>
              <a:xfrm>
                <a:off x="3665028" y="4458987"/>
                <a:ext cx="10051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Cluster 1</a:t>
                </a:r>
                <a:endParaRPr lang="en-AE" sz="1600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AA3D9F1-FAD8-CFC5-4336-4B3FF570E96D}"/>
                  </a:ext>
                </a:extLst>
              </p:cNvPr>
              <p:cNvSpPr txBox="1"/>
              <p:nvPr/>
            </p:nvSpPr>
            <p:spPr>
              <a:xfrm>
                <a:off x="4906599" y="4467699"/>
                <a:ext cx="10051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Cluster 2</a:t>
                </a:r>
                <a:endParaRPr lang="en-AE" sz="1600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4CEECE7-8AEE-F8C7-942C-40227E9175F7}"/>
                  </a:ext>
                </a:extLst>
              </p:cNvPr>
              <p:cNvSpPr txBox="1"/>
              <p:nvPr/>
            </p:nvSpPr>
            <p:spPr>
              <a:xfrm>
                <a:off x="6148170" y="4476411"/>
                <a:ext cx="10051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Cluster 3</a:t>
                </a:r>
                <a:endParaRPr lang="en-AE" sz="1600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8512F61-F169-E227-77D9-57D2164D2E70}"/>
                  </a:ext>
                </a:extLst>
              </p:cNvPr>
              <p:cNvSpPr txBox="1"/>
              <p:nvPr/>
            </p:nvSpPr>
            <p:spPr>
              <a:xfrm>
                <a:off x="7389741" y="4492651"/>
                <a:ext cx="10051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Cluster 4</a:t>
                </a:r>
                <a:endParaRPr lang="en-AE" sz="1600" dirty="0"/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C78D3BB-D89B-1EDA-172A-869295E1FEAF}"/>
              </a:ext>
            </a:extLst>
          </p:cNvPr>
          <p:cNvGrpSpPr/>
          <p:nvPr/>
        </p:nvGrpSpPr>
        <p:grpSpPr>
          <a:xfrm>
            <a:off x="5637665" y="2516314"/>
            <a:ext cx="4979390" cy="360726"/>
            <a:chOff x="3546795" y="2745958"/>
            <a:chExt cx="4979390" cy="360726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9F1AB91-F213-E1F3-5CF8-53BE405C5E18}"/>
                </a:ext>
              </a:extLst>
            </p:cNvPr>
            <p:cNvSpPr/>
            <p:nvPr/>
          </p:nvSpPr>
          <p:spPr>
            <a:xfrm>
              <a:off x="3546795" y="2745958"/>
              <a:ext cx="1241571" cy="3607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AE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83A5445-F639-8D37-30C1-8E1E30895560}"/>
                </a:ext>
              </a:extLst>
            </p:cNvPr>
            <p:cNvSpPr/>
            <p:nvPr/>
          </p:nvSpPr>
          <p:spPr>
            <a:xfrm>
              <a:off x="4788366" y="2745958"/>
              <a:ext cx="1241571" cy="3607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AE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CB12882-6360-436B-EF5B-9C199A6968AF}"/>
                </a:ext>
              </a:extLst>
            </p:cNvPr>
            <p:cNvSpPr/>
            <p:nvPr/>
          </p:nvSpPr>
          <p:spPr>
            <a:xfrm>
              <a:off x="6036490" y="2745958"/>
              <a:ext cx="1241571" cy="3607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AE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ACA7D34-4277-A224-7719-031CB6D4686A}"/>
                </a:ext>
              </a:extLst>
            </p:cNvPr>
            <p:cNvSpPr/>
            <p:nvPr/>
          </p:nvSpPr>
          <p:spPr>
            <a:xfrm>
              <a:off x="7284614" y="2745958"/>
              <a:ext cx="1241571" cy="3607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AE" dirty="0"/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E929362-7BFE-599A-026D-B366C07CF20B}"/>
              </a:ext>
            </a:extLst>
          </p:cNvPr>
          <p:cNvCxnSpPr>
            <a:endCxn id="45" idx="2"/>
          </p:cNvCxnSpPr>
          <p:nvPr/>
        </p:nvCxnSpPr>
        <p:spPr>
          <a:xfrm flipV="1">
            <a:off x="6258450" y="2877040"/>
            <a:ext cx="1" cy="712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3BEF0FE-3ABA-A247-AB07-BCE73D6F33D1}"/>
              </a:ext>
            </a:extLst>
          </p:cNvPr>
          <p:cNvCxnSpPr/>
          <p:nvPr/>
        </p:nvCxnSpPr>
        <p:spPr>
          <a:xfrm flipV="1">
            <a:off x="7484072" y="2865026"/>
            <a:ext cx="1" cy="712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5B53DAD-5C87-04F9-AB15-B894633E8CF2}"/>
              </a:ext>
            </a:extLst>
          </p:cNvPr>
          <p:cNvCxnSpPr/>
          <p:nvPr/>
        </p:nvCxnSpPr>
        <p:spPr>
          <a:xfrm flipV="1">
            <a:off x="8751334" y="2865026"/>
            <a:ext cx="1" cy="712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04DFD37-2EC4-C15F-A539-2158A57B2246}"/>
              </a:ext>
            </a:extLst>
          </p:cNvPr>
          <p:cNvCxnSpPr/>
          <p:nvPr/>
        </p:nvCxnSpPr>
        <p:spPr>
          <a:xfrm flipV="1">
            <a:off x="9992904" y="2830201"/>
            <a:ext cx="1" cy="712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0D601CB-C3AE-81B3-5280-7E42BF38E434}"/>
              </a:ext>
            </a:extLst>
          </p:cNvPr>
          <p:cNvSpPr txBox="1"/>
          <p:nvPr/>
        </p:nvSpPr>
        <p:spPr>
          <a:xfrm>
            <a:off x="6879236" y="2170112"/>
            <a:ext cx="248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Summary Vector</a:t>
            </a:r>
            <a:endParaRPr lang="en-AE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E1CA94-DC9E-AA1D-89DB-9572EC5FEE61}"/>
              </a:ext>
            </a:extLst>
          </p:cNvPr>
          <p:cNvSpPr txBox="1"/>
          <p:nvPr/>
        </p:nvSpPr>
        <p:spPr>
          <a:xfrm>
            <a:off x="6879235" y="4650152"/>
            <a:ext cx="248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Bit Vector </a:t>
            </a:r>
            <a:endParaRPr lang="en-AE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5C8EE19-731D-5BD8-D128-E3664C2219E1}"/>
              </a:ext>
            </a:extLst>
          </p:cNvPr>
          <p:cNvSpPr/>
          <p:nvPr/>
        </p:nvSpPr>
        <p:spPr>
          <a:xfrm>
            <a:off x="5149486" y="1936493"/>
            <a:ext cx="40005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AE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3C45A2B-B928-0AB8-F5F0-81ECAE362930}"/>
              </a:ext>
            </a:extLst>
          </p:cNvPr>
          <p:cNvSpPr/>
          <p:nvPr/>
        </p:nvSpPr>
        <p:spPr>
          <a:xfrm>
            <a:off x="5622240" y="1936493"/>
            <a:ext cx="40005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15</a:t>
            </a:r>
            <a:endParaRPr lang="en-AE" sz="1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8A158EA-8544-2745-7A3A-B0732B9E91EA}"/>
              </a:ext>
            </a:extLst>
          </p:cNvPr>
          <p:cNvSpPr txBox="1"/>
          <p:nvPr/>
        </p:nvSpPr>
        <p:spPr>
          <a:xfrm>
            <a:off x="5114401" y="1711086"/>
            <a:ext cx="501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MIN</a:t>
            </a:r>
            <a:endParaRPr lang="en-AE" sz="11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CEDD3CD-8D71-3B04-07AB-A96398EB7876}"/>
              </a:ext>
            </a:extLst>
          </p:cNvPr>
          <p:cNvSpPr txBox="1"/>
          <p:nvPr/>
        </p:nvSpPr>
        <p:spPr>
          <a:xfrm>
            <a:off x="5594714" y="1700444"/>
            <a:ext cx="5749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MAX</a:t>
            </a:r>
            <a:endParaRPr lang="en-AE" sz="1100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71A6FB7-EB48-CEA4-ED30-8F34969013E8}"/>
              </a:ext>
            </a:extLst>
          </p:cNvPr>
          <p:cNvGrpSpPr/>
          <p:nvPr/>
        </p:nvGrpSpPr>
        <p:grpSpPr>
          <a:xfrm>
            <a:off x="391501" y="1690688"/>
            <a:ext cx="4612534" cy="4502467"/>
            <a:chOff x="838200" y="1674496"/>
            <a:chExt cx="4612534" cy="4502467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62AE2B82-0327-A453-D74A-FB41552914D1}"/>
                </a:ext>
              </a:extLst>
            </p:cNvPr>
            <p:cNvSpPr/>
            <p:nvPr/>
          </p:nvSpPr>
          <p:spPr>
            <a:xfrm>
              <a:off x="2153920" y="1674496"/>
              <a:ext cx="1970481" cy="78421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  <p:sp>
          <p:nvSpPr>
            <p:cNvPr id="36" name="Content Placeholder 2">
              <a:extLst>
                <a:ext uri="{FF2B5EF4-FFF2-40B4-BE49-F238E27FC236}">
                  <a16:creationId xmlns:a16="http://schemas.microsoft.com/office/drawing/2014/main" id="{574B58E2-613B-05B6-1B17-EF95C89813FE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1825625"/>
              <a:ext cx="4612534" cy="435133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b="1" dirty="0">
                  <a:solidFill>
                    <a:schemeClr val="bg1"/>
                  </a:solidFill>
                </a:rPr>
                <a:t>x = </a:t>
              </a:r>
              <a:r>
                <a:rPr lang="en-US" b="1" dirty="0" err="1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r>
                <a:rPr lang="en-US" b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√u + j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US" sz="20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Where,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24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= x /√u	  Cluster number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j = x % u	  </a:t>
              </a:r>
              <a:r>
                <a:rPr lang="en-US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Position within cluster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US" sz="20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Say, x = 9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20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r>
                <a:rPr lang="en-US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= 2	       High(x)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j = 1	       Low(x)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C449C010-85DC-CC16-C2CA-A1BFC19AF4E3}"/>
                </a:ext>
              </a:extLst>
            </p:cNvPr>
            <p:cNvCxnSpPr/>
            <p:nvPr/>
          </p:nvCxnSpPr>
          <p:spPr>
            <a:xfrm>
              <a:off x="2230066" y="3357880"/>
              <a:ext cx="5572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4322AAA4-BF94-9A8F-DAF7-6C1C5B53BD11}"/>
                </a:ext>
              </a:extLst>
            </p:cNvPr>
            <p:cNvCxnSpPr/>
            <p:nvPr/>
          </p:nvCxnSpPr>
          <p:spPr>
            <a:xfrm>
              <a:off x="2230066" y="3882748"/>
              <a:ext cx="5572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D7E7843-0DEF-D0F5-E9A8-BCA312F2B1CD}"/>
              </a:ext>
            </a:extLst>
          </p:cNvPr>
          <p:cNvCxnSpPr/>
          <p:nvPr/>
        </p:nvCxnSpPr>
        <p:spPr>
          <a:xfrm>
            <a:off x="1149964" y="5141912"/>
            <a:ext cx="5572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E264FAD-E993-1840-ACF4-8BF3D424FA04}"/>
              </a:ext>
            </a:extLst>
          </p:cNvPr>
          <p:cNvCxnSpPr/>
          <p:nvPr/>
        </p:nvCxnSpPr>
        <p:spPr>
          <a:xfrm>
            <a:off x="1149964" y="5555020"/>
            <a:ext cx="5572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7639CD9-F638-BD31-360F-9F032154B438}"/>
              </a:ext>
            </a:extLst>
          </p:cNvPr>
          <p:cNvGrpSpPr/>
          <p:nvPr/>
        </p:nvGrpSpPr>
        <p:grpSpPr>
          <a:xfrm>
            <a:off x="3084969" y="4469789"/>
            <a:ext cx="1224248" cy="360726"/>
            <a:chOff x="3115025" y="4961549"/>
            <a:chExt cx="1224248" cy="36072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D99C7F0-D65D-4357-9A8F-320572A764BB}"/>
                </a:ext>
              </a:extLst>
            </p:cNvPr>
            <p:cNvSpPr/>
            <p:nvPr/>
          </p:nvSpPr>
          <p:spPr>
            <a:xfrm>
              <a:off x="3115025" y="4961549"/>
              <a:ext cx="310393" cy="3607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AE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7F4DDBE-3613-2B5A-1BDB-7B928AE5C401}"/>
                </a:ext>
              </a:extLst>
            </p:cNvPr>
            <p:cNvSpPr/>
            <p:nvPr/>
          </p:nvSpPr>
          <p:spPr>
            <a:xfrm>
              <a:off x="3416756" y="4961549"/>
              <a:ext cx="310393" cy="3607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AE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8EA3F52-EF07-94C9-EC52-9D60A0033B45}"/>
                </a:ext>
              </a:extLst>
            </p:cNvPr>
            <p:cNvSpPr/>
            <p:nvPr/>
          </p:nvSpPr>
          <p:spPr>
            <a:xfrm>
              <a:off x="3733570" y="4961549"/>
              <a:ext cx="310393" cy="3607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AE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DAD203F-53D1-6457-3712-9BF596E47D0E}"/>
                </a:ext>
              </a:extLst>
            </p:cNvPr>
            <p:cNvSpPr/>
            <p:nvPr/>
          </p:nvSpPr>
          <p:spPr>
            <a:xfrm>
              <a:off x="4028880" y="4961549"/>
              <a:ext cx="310393" cy="3607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AE" dirty="0"/>
            </a:p>
          </p:txBody>
        </p:sp>
      </p:grpSp>
      <p:sp>
        <p:nvSpPr>
          <p:cNvPr id="70" name="Left Brace 69">
            <a:extLst>
              <a:ext uri="{FF2B5EF4-FFF2-40B4-BE49-F238E27FC236}">
                <a16:creationId xmlns:a16="http://schemas.microsoft.com/office/drawing/2014/main" id="{2EE4BD75-2AF1-15C3-961D-6EBE2B752B9C}"/>
              </a:ext>
            </a:extLst>
          </p:cNvPr>
          <p:cNvSpPr/>
          <p:nvPr/>
        </p:nvSpPr>
        <p:spPr>
          <a:xfrm rot="16200000">
            <a:off x="3338622" y="4669062"/>
            <a:ext cx="96157" cy="5355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71" name="Left Brace 70">
            <a:extLst>
              <a:ext uri="{FF2B5EF4-FFF2-40B4-BE49-F238E27FC236}">
                <a16:creationId xmlns:a16="http://schemas.microsoft.com/office/drawing/2014/main" id="{33378C81-DA00-3389-57AC-8912B0767C65}"/>
              </a:ext>
            </a:extLst>
          </p:cNvPr>
          <p:cNvSpPr/>
          <p:nvPr/>
        </p:nvSpPr>
        <p:spPr>
          <a:xfrm rot="16200000">
            <a:off x="3950746" y="4670058"/>
            <a:ext cx="96157" cy="5355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4E671EC-0306-F183-0ED6-9E3B13525B64}"/>
              </a:ext>
            </a:extLst>
          </p:cNvPr>
          <p:cNvCxnSpPr/>
          <p:nvPr/>
        </p:nvCxnSpPr>
        <p:spPr>
          <a:xfrm>
            <a:off x="2667000" y="5141912"/>
            <a:ext cx="71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3C1CBD2-6257-4D98-ACB9-0C3F00EF1E76}"/>
              </a:ext>
            </a:extLst>
          </p:cNvPr>
          <p:cNvCxnSpPr/>
          <p:nvPr/>
        </p:nvCxnSpPr>
        <p:spPr>
          <a:xfrm flipV="1">
            <a:off x="3386700" y="4984909"/>
            <a:ext cx="0" cy="157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3B6B250-C5C2-7616-36C8-C1C03740F733}"/>
              </a:ext>
            </a:extLst>
          </p:cNvPr>
          <p:cNvCxnSpPr>
            <a:cxnSpLocks/>
          </p:cNvCxnSpPr>
          <p:nvPr/>
        </p:nvCxnSpPr>
        <p:spPr>
          <a:xfrm flipV="1">
            <a:off x="2675662" y="5566131"/>
            <a:ext cx="13231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10783AF-68F4-252D-0A94-D238F46C880E}"/>
              </a:ext>
            </a:extLst>
          </p:cNvPr>
          <p:cNvCxnSpPr>
            <a:cxnSpLocks/>
          </p:cNvCxnSpPr>
          <p:nvPr/>
        </p:nvCxnSpPr>
        <p:spPr>
          <a:xfrm flipV="1">
            <a:off x="3998823" y="4972693"/>
            <a:ext cx="1" cy="593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537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58A9CA4A-6B7D-7FB2-9268-6E9593D1AE03}"/>
              </a:ext>
            </a:extLst>
          </p:cNvPr>
          <p:cNvGrpSpPr/>
          <p:nvPr/>
        </p:nvGrpSpPr>
        <p:grpSpPr>
          <a:xfrm>
            <a:off x="2873229" y="4622906"/>
            <a:ext cx="8207230" cy="1627991"/>
            <a:chOff x="3546795" y="3894050"/>
            <a:chExt cx="4966284" cy="967933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895A69D-94D4-FE45-E413-976F95A0E084}"/>
                </a:ext>
              </a:extLst>
            </p:cNvPr>
            <p:cNvGrpSpPr/>
            <p:nvPr/>
          </p:nvGrpSpPr>
          <p:grpSpPr>
            <a:xfrm>
              <a:off x="3546796" y="3894050"/>
              <a:ext cx="4966283" cy="360726"/>
              <a:chOff x="3546796" y="3894050"/>
              <a:chExt cx="4966283" cy="360726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A4CD4A9C-AB59-D7BD-8C9B-57C954BEBE8E}"/>
                  </a:ext>
                </a:extLst>
              </p:cNvPr>
              <p:cNvGrpSpPr/>
              <p:nvPr/>
            </p:nvGrpSpPr>
            <p:grpSpPr>
              <a:xfrm>
                <a:off x="3546796" y="3894050"/>
                <a:ext cx="2483141" cy="360726"/>
                <a:chOff x="3858936" y="4135773"/>
                <a:chExt cx="3120706" cy="360726"/>
              </a:xfrm>
            </p:grpSpPr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D3A2742E-B521-C644-CD10-DB37DC8A34A0}"/>
                    </a:ext>
                  </a:extLst>
                </p:cNvPr>
                <p:cNvGrpSpPr/>
                <p:nvPr/>
              </p:nvGrpSpPr>
              <p:grpSpPr>
                <a:xfrm>
                  <a:off x="3858936" y="4135773"/>
                  <a:ext cx="1560353" cy="360726"/>
                  <a:chOff x="4957893" y="4018327"/>
                  <a:chExt cx="2214696" cy="528506"/>
                </a:xfrm>
              </p:grpSpPr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C99F383D-9A9D-A962-6FE1-9AA93D223BEB}"/>
                      </a:ext>
                    </a:extLst>
                  </p:cNvPr>
                  <p:cNvSpPr/>
                  <p:nvPr/>
                </p:nvSpPr>
                <p:spPr>
                  <a:xfrm>
                    <a:off x="4957893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3AB7BDD3-9EDA-704A-F349-F7C4223D378D}"/>
                      </a:ext>
                    </a:extLst>
                  </p:cNvPr>
                  <p:cNvSpPr/>
                  <p:nvPr/>
                </p:nvSpPr>
                <p:spPr>
                  <a:xfrm>
                    <a:off x="5511567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A373F5F9-49AF-A698-8037-A9DF51653F29}"/>
                      </a:ext>
                    </a:extLst>
                  </p:cNvPr>
                  <p:cNvSpPr/>
                  <p:nvPr/>
                </p:nvSpPr>
                <p:spPr>
                  <a:xfrm>
                    <a:off x="6065241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F2F66618-3C01-34A4-A6EF-CC363DE98CE3}"/>
                      </a:ext>
                    </a:extLst>
                  </p:cNvPr>
                  <p:cNvSpPr/>
                  <p:nvPr/>
                </p:nvSpPr>
                <p:spPr>
                  <a:xfrm>
                    <a:off x="6618915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</p:grp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1DCCA36C-8658-C875-E2E3-8462746152DC}"/>
                    </a:ext>
                  </a:extLst>
                </p:cNvPr>
                <p:cNvGrpSpPr/>
                <p:nvPr/>
              </p:nvGrpSpPr>
              <p:grpSpPr>
                <a:xfrm>
                  <a:off x="5419289" y="4135773"/>
                  <a:ext cx="1560353" cy="360726"/>
                  <a:chOff x="4957893" y="4018327"/>
                  <a:chExt cx="2214696" cy="528506"/>
                </a:xfrm>
              </p:grpSpPr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7D9CE1F1-7ACF-BE6B-C02B-98F09C6C3A45}"/>
                      </a:ext>
                    </a:extLst>
                  </p:cNvPr>
                  <p:cNvSpPr/>
                  <p:nvPr/>
                </p:nvSpPr>
                <p:spPr>
                  <a:xfrm>
                    <a:off x="4957893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067A5FF9-8E27-54B8-767D-05F432DE7C6B}"/>
                      </a:ext>
                    </a:extLst>
                  </p:cNvPr>
                  <p:cNvSpPr/>
                  <p:nvPr/>
                </p:nvSpPr>
                <p:spPr>
                  <a:xfrm>
                    <a:off x="5511567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67F26CB1-5827-CA16-4F01-E6041F497684}"/>
                      </a:ext>
                    </a:extLst>
                  </p:cNvPr>
                  <p:cNvSpPr/>
                  <p:nvPr/>
                </p:nvSpPr>
                <p:spPr>
                  <a:xfrm>
                    <a:off x="6065241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36B05E08-9D69-E544-85DF-68E2482A6735}"/>
                      </a:ext>
                    </a:extLst>
                  </p:cNvPr>
                  <p:cNvSpPr/>
                  <p:nvPr/>
                </p:nvSpPr>
                <p:spPr>
                  <a:xfrm>
                    <a:off x="6618915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</p:grp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12416EF8-1B52-558D-82B3-5DD60525A54D}"/>
                  </a:ext>
                </a:extLst>
              </p:cNvPr>
              <p:cNvGrpSpPr/>
              <p:nvPr/>
            </p:nvGrpSpPr>
            <p:grpSpPr>
              <a:xfrm>
                <a:off x="6029938" y="3894050"/>
                <a:ext cx="2483141" cy="360726"/>
                <a:chOff x="3858936" y="4135773"/>
                <a:chExt cx="3120706" cy="360726"/>
              </a:xfrm>
            </p:grpSpPr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79C86FB9-E36A-ADF1-1499-958C5B4E30A4}"/>
                    </a:ext>
                  </a:extLst>
                </p:cNvPr>
                <p:cNvGrpSpPr/>
                <p:nvPr/>
              </p:nvGrpSpPr>
              <p:grpSpPr>
                <a:xfrm>
                  <a:off x="3858936" y="4135773"/>
                  <a:ext cx="1560353" cy="360726"/>
                  <a:chOff x="4957893" y="4018327"/>
                  <a:chExt cx="2214696" cy="528506"/>
                </a:xfrm>
              </p:grpSpPr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2DD1C2D7-B048-FF50-ACD0-4EC2F8DAA3D4}"/>
                      </a:ext>
                    </a:extLst>
                  </p:cNvPr>
                  <p:cNvSpPr/>
                  <p:nvPr/>
                </p:nvSpPr>
                <p:spPr>
                  <a:xfrm>
                    <a:off x="4957893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8876A997-4C64-3FBF-BBCE-70967D2D8D4C}"/>
                      </a:ext>
                    </a:extLst>
                  </p:cNvPr>
                  <p:cNvSpPr/>
                  <p:nvPr/>
                </p:nvSpPr>
                <p:spPr>
                  <a:xfrm>
                    <a:off x="5511567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4837AAAD-3C7D-F4D7-AAD6-9A39F2F6446D}"/>
                      </a:ext>
                    </a:extLst>
                  </p:cNvPr>
                  <p:cNvSpPr/>
                  <p:nvPr/>
                </p:nvSpPr>
                <p:spPr>
                  <a:xfrm>
                    <a:off x="6065241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063FAF13-29A4-0245-82EE-8A0BD723604F}"/>
                      </a:ext>
                    </a:extLst>
                  </p:cNvPr>
                  <p:cNvSpPr/>
                  <p:nvPr/>
                </p:nvSpPr>
                <p:spPr>
                  <a:xfrm>
                    <a:off x="6618915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</p:grp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FDB8F910-4764-F056-AE38-80B4897F5F02}"/>
                    </a:ext>
                  </a:extLst>
                </p:cNvPr>
                <p:cNvGrpSpPr/>
                <p:nvPr/>
              </p:nvGrpSpPr>
              <p:grpSpPr>
                <a:xfrm>
                  <a:off x="5419289" y="4135773"/>
                  <a:ext cx="1560353" cy="360726"/>
                  <a:chOff x="4957893" y="4018327"/>
                  <a:chExt cx="2214696" cy="528506"/>
                </a:xfrm>
              </p:grpSpPr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5B4D4515-696E-72DE-6F9E-76630EC785D7}"/>
                      </a:ext>
                    </a:extLst>
                  </p:cNvPr>
                  <p:cNvSpPr/>
                  <p:nvPr/>
                </p:nvSpPr>
                <p:spPr>
                  <a:xfrm>
                    <a:off x="4957893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4EABFBEA-FC8B-CB18-8991-05C8FAD4DB7F}"/>
                      </a:ext>
                    </a:extLst>
                  </p:cNvPr>
                  <p:cNvSpPr/>
                  <p:nvPr/>
                </p:nvSpPr>
                <p:spPr>
                  <a:xfrm>
                    <a:off x="5511567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34F510CA-5318-603E-7FC5-3995F8810BEE}"/>
                      </a:ext>
                    </a:extLst>
                  </p:cNvPr>
                  <p:cNvSpPr/>
                  <p:nvPr/>
                </p:nvSpPr>
                <p:spPr>
                  <a:xfrm>
                    <a:off x="6065241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247EEFA6-180B-AB8B-3131-46ACD3C12DF1}"/>
                      </a:ext>
                    </a:extLst>
                  </p:cNvPr>
                  <p:cNvSpPr/>
                  <p:nvPr/>
                </p:nvSpPr>
                <p:spPr>
                  <a:xfrm>
                    <a:off x="6618915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</p:grpSp>
          </p:grp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2CB7EF9-150D-63CF-FF10-AD93CE048DC4}"/>
                </a:ext>
              </a:extLst>
            </p:cNvPr>
            <p:cNvGrpSpPr/>
            <p:nvPr/>
          </p:nvGrpSpPr>
          <p:grpSpPr>
            <a:xfrm>
              <a:off x="3546795" y="4282819"/>
              <a:ext cx="4966283" cy="187615"/>
              <a:chOff x="3546795" y="4282819"/>
              <a:chExt cx="4966283" cy="187615"/>
            </a:xfrm>
          </p:grpSpPr>
          <p:sp>
            <p:nvSpPr>
              <p:cNvPr id="65" name="Right Brace 64">
                <a:extLst>
                  <a:ext uri="{FF2B5EF4-FFF2-40B4-BE49-F238E27FC236}">
                    <a16:creationId xmlns:a16="http://schemas.microsoft.com/office/drawing/2014/main" id="{9E4F150D-E84A-5AFE-5BEB-A5D183324605}"/>
                  </a:ext>
                </a:extLst>
              </p:cNvPr>
              <p:cNvSpPr/>
              <p:nvPr/>
            </p:nvSpPr>
            <p:spPr>
              <a:xfrm rot="5400000">
                <a:off x="4119463" y="3801531"/>
                <a:ext cx="96235" cy="1241571"/>
              </a:xfrm>
              <a:prstGeom prst="rightBrace">
                <a:avLst>
                  <a:gd name="adj1" fmla="val 8333"/>
                  <a:gd name="adj2" fmla="val 494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66" name="Right Brace 65">
                <a:extLst>
                  <a:ext uri="{FF2B5EF4-FFF2-40B4-BE49-F238E27FC236}">
                    <a16:creationId xmlns:a16="http://schemas.microsoft.com/office/drawing/2014/main" id="{9873C5EA-8FF5-21DB-C06E-C08248DD63D1}"/>
                  </a:ext>
                </a:extLst>
              </p:cNvPr>
              <p:cNvSpPr/>
              <p:nvPr/>
            </p:nvSpPr>
            <p:spPr>
              <a:xfrm rot="5400000">
                <a:off x="5361034" y="3710151"/>
                <a:ext cx="96235" cy="1241571"/>
              </a:xfrm>
              <a:prstGeom prst="rightBrace">
                <a:avLst>
                  <a:gd name="adj1" fmla="val 8333"/>
                  <a:gd name="adj2" fmla="val 494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67" name="Right Brace 66">
                <a:extLst>
                  <a:ext uri="{FF2B5EF4-FFF2-40B4-BE49-F238E27FC236}">
                    <a16:creationId xmlns:a16="http://schemas.microsoft.com/office/drawing/2014/main" id="{E0462489-7F74-09EC-7A7E-C0CC519147B0}"/>
                  </a:ext>
                </a:extLst>
              </p:cNvPr>
              <p:cNvSpPr/>
              <p:nvPr/>
            </p:nvSpPr>
            <p:spPr>
              <a:xfrm rot="5400000">
                <a:off x="6602605" y="3784417"/>
                <a:ext cx="96235" cy="1241571"/>
              </a:xfrm>
              <a:prstGeom prst="rightBrace">
                <a:avLst>
                  <a:gd name="adj1" fmla="val 8333"/>
                  <a:gd name="adj2" fmla="val 494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68" name="Right Brace 67">
                <a:extLst>
                  <a:ext uri="{FF2B5EF4-FFF2-40B4-BE49-F238E27FC236}">
                    <a16:creationId xmlns:a16="http://schemas.microsoft.com/office/drawing/2014/main" id="{A6D7E279-1AFA-C922-795E-4C962CE2B012}"/>
                  </a:ext>
                </a:extLst>
              </p:cNvPr>
              <p:cNvSpPr/>
              <p:nvPr/>
            </p:nvSpPr>
            <p:spPr>
              <a:xfrm rot="5400000">
                <a:off x="7844176" y="3710151"/>
                <a:ext cx="96233" cy="1241571"/>
              </a:xfrm>
              <a:prstGeom prst="rightBrace">
                <a:avLst>
                  <a:gd name="adj1" fmla="val 8333"/>
                  <a:gd name="adj2" fmla="val 494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303C5DAC-035E-D9C1-8276-EAC080F81F68}"/>
                </a:ext>
              </a:extLst>
            </p:cNvPr>
            <p:cNvGrpSpPr/>
            <p:nvPr/>
          </p:nvGrpSpPr>
          <p:grpSpPr>
            <a:xfrm>
              <a:off x="3665028" y="4458987"/>
              <a:ext cx="4729820" cy="402996"/>
              <a:chOff x="3665028" y="4458987"/>
              <a:chExt cx="4729820" cy="402996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6632D40-7971-6412-8CFD-FDF4B4CD11E8}"/>
                  </a:ext>
                </a:extLst>
              </p:cNvPr>
              <p:cNvSpPr txBox="1"/>
              <p:nvPr/>
            </p:nvSpPr>
            <p:spPr>
              <a:xfrm>
                <a:off x="3665028" y="4458987"/>
                <a:ext cx="1005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Cluster 1</a:t>
                </a:r>
                <a:endParaRPr lang="en-AE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6E2B457-FA08-6934-526B-18BD29414A64}"/>
                  </a:ext>
                </a:extLst>
              </p:cNvPr>
              <p:cNvSpPr txBox="1"/>
              <p:nvPr/>
            </p:nvSpPr>
            <p:spPr>
              <a:xfrm>
                <a:off x="4906599" y="4467699"/>
                <a:ext cx="1005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Cluster 2</a:t>
                </a:r>
                <a:endParaRPr lang="en-AE" dirty="0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D59C8E1-7C29-61EE-9ED1-4E9C0AFB96C4}"/>
                  </a:ext>
                </a:extLst>
              </p:cNvPr>
              <p:cNvSpPr txBox="1"/>
              <p:nvPr/>
            </p:nvSpPr>
            <p:spPr>
              <a:xfrm>
                <a:off x="6148170" y="4476411"/>
                <a:ext cx="1005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Cluster 3</a:t>
                </a:r>
                <a:endParaRPr lang="en-AE" dirty="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1C2238B-1A72-7DE0-4DEE-2EBABD401C02}"/>
                  </a:ext>
                </a:extLst>
              </p:cNvPr>
              <p:cNvSpPr txBox="1"/>
              <p:nvPr/>
            </p:nvSpPr>
            <p:spPr>
              <a:xfrm>
                <a:off x="7389741" y="4492651"/>
                <a:ext cx="1005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Cluster 4</a:t>
                </a:r>
                <a:endParaRPr lang="en-AE" dirty="0"/>
              </a:p>
            </p:txBody>
          </p:sp>
        </p:grp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E3FEA88-DDAF-C6DD-CE3F-EE89F697AD8E}"/>
              </a:ext>
            </a:extLst>
          </p:cNvPr>
          <p:cNvGrpSpPr/>
          <p:nvPr/>
        </p:nvGrpSpPr>
        <p:grpSpPr>
          <a:xfrm>
            <a:off x="2873229" y="1502306"/>
            <a:ext cx="8274343" cy="606714"/>
            <a:chOff x="3546795" y="2745958"/>
            <a:chExt cx="4979390" cy="36072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6C551C6-09D4-A4CB-E95D-7D4F0EE9205F}"/>
                </a:ext>
              </a:extLst>
            </p:cNvPr>
            <p:cNvSpPr/>
            <p:nvPr/>
          </p:nvSpPr>
          <p:spPr>
            <a:xfrm>
              <a:off x="3546795" y="2745958"/>
              <a:ext cx="1241571" cy="3607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AE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8E68F62B-0D75-D8B9-C0D0-BBA1FFC89D57}"/>
                </a:ext>
              </a:extLst>
            </p:cNvPr>
            <p:cNvSpPr/>
            <p:nvPr/>
          </p:nvSpPr>
          <p:spPr>
            <a:xfrm>
              <a:off x="4788366" y="2745958"/>
              <a:ext cx="1241571" cy="3607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AE" dirty="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8C66D19-6F0A-1ECA-F72F-C2B3F8CB7234}"/>
                </a:ext>
              </a:extLst>
            </p:cNvPr>
            <p:cNvSpPr/>
            <p:nvPr/>
          </p:nvSpPr>
          <p:spPr>
            <a:xfrm>
              <a:off x="6036490" y="2745958"/>
              <a:ext cx="1241571" cy="3607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AE" dirty="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0BF91D1-D04E-F953-C439-EB60584D3191}"/>
                </a:ext>
              </a:extLst>
            </p:cNvPr>
            <p:cNvSpPr/>
            <p:nvPr/>
          </p:nvSpPr>
          <p:spPr>
            <a:xfrm>
              <a:off x="7284614" y="2745958"/>
              <a:ext cx="1241571" cy="3607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AE" dirty="0"/>
            </a:p>
          </p:txBody>
        </p:sp>
      </p:grpSp>
      <p:sp>
        <p:nvSpPr>
          <p:cNvPr id="103" name="Oval 102">
            <a:extLst>
              <a:ext uri="{FF2B5EF4-FFF2-40B4-BE49-F238E27FC236}">
                <a16:creationId xmlns:a16="http://schemas.microsoft.com/office/drawing/2014/main" id="{0A84548D-3C82-62C7-E673-2ED68DDB192B}"/>
              </a:ext>
            </a:extLst>
          </p:cNvPr>
          <p:cNvSpPr/>
          <p:nvPr/>
        </p:nvSpPr>
        <p:spPr>
          <a:xfrm>
            <a:off x="3096150" y="3057215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AE" dirty="0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5EFB2D0C-953D-E8C9-A841-8B7855592454}"/>
              </a:ext>
            </a:extLst>
          </p:cNvPr>
          <p:cNvCxnSpPr>
            <a:cxnSpLocks/>
            <a:stCxn id="92" idx="2"/>
            <a:endCxn id="103" idx="0"/>
          </p:cNvCxnSpPr>
          <p:nvPr/>
        </p:nvCxnSpPr>
        <p:spPr>
          <a:xfrm flipH="1">
            <a:off x="3352626" y="2109020"/>
            <a:ext cx="552174" cy="948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B0645680-053E-EBF9-9472-8D4C3B57F1FB}"/>
              </a:ext>
            </a:extLst>
          </p:cNvPr>
          <p:cNvCxnSpPr>
            <a:cxnSpLocks/>
            <a:stCxn id="92" idx="2"/>
            <a:endCxn id="190" idx="0"/>
          </p:cNvCxnSpPr>
          <p:nvPr/>
        </p:nvCxnSpPr>
        <p:spPr>
          <a:xfrm>
            <a:off x="3904800" y="2109020"/>
            <a:ext cx="432064" cy="94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F297F42E-8964-DA38-9931-D042B146AE44}"/>
              </a:ext>
            </a:extLst>
          </p:cNvPr>
          <p:cNvCxnSpPr>
            <a:cxnSpLocks/>
            <a:stCxn id="103" idx="4"/>
            <a:endCxn id="87" idx="0"/>
          </p:cNvCxnSpPr>
          <p:nvPr/>
        </p:nvCxnSpPr>
        <p:spPr>
          <a:xfrm flipH="1">
            <a:off x="3129707" y="3540154"/>
            <a:ext cx="222919" cy="108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B6BDC148-62EF-6F4A-8A01-338581A0AD0A}"/>
              </a:ext>
            </a:extLst>
          </p:cNvPr>
          <p:cNvCxnSpPr>
            <a:cxnSpLocks/>
            <a:stCxn id="103" idx="4"/>
            <a:endCxn id="88" idx="0"/>
          </p:cNvCxnSpPr>
          <p:nvPr/>
        </p:nvCxnSpPr>
        <p:spPr>
          <a:xfrm>
            <a:off x="3352626" y="3540154"/>
            <a:ext cx="290033" cy="108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660E5412-3777-1FDE-6824-1ACD9A722261}"/>
              </a:ext>
            </a:extLst>
          </p:cNvPr>
          <p:cNvSpPr txBox="1"/>
          <p:nvPr/>
        </p:nvSpPr>
        <p:spPr>
          <a:xfrm>
            <a:off x="601017" y="4655350"/>
            <a:ext cx="208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BIT VECTOR</a:t>
            </a:r>
            <a:endParaRPr lang="en-AE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B17FD43-EB4C-E2DB-6C88-9AED3CC54D57}"/>
              </a:ext>
            </a:extLst>
          </p:cNvPr>
          <p:cNvSpPr txBox="1"/>
          <p:nvPr/>
        </p:nvSpPr>
        <p:spPr>
          <a:xfrm>
            <a:off x="601016" y="1620997"/>
            <a:ext cx="208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SUMMARY VECTOR</a:t>
            </a:r>
            <a:endParaRPr lang="en-AE" dirty="0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86847713-F9C0-54DE-C315-E4EAA635057C}"/>
              </a:ext>
            </a:extLst>
          </p:cNvPr>
          <p:cNvSpPr/>
          <p:nvPr/>
        </p:nvSpPr>
        <p:spPr>
          <a:xfrm>
            <a:off x="4080388" y="3054213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AE" dirty="0"/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73C47771-F5E8-164E-7771-EC284214559F}"/>
              </a:ext>
            </a:extLst>
          </p:cNvPr>
          <p:cNvCxnSpPr>
            <a:stCxn id="190" idx="4"/>
            <a:endCxn id="89" idx="0"/>
          </p:cNvCxnSpPr>
          <p:nvPr/>
        </p:nvCxnSpPr>
        <p:spPr>
          <a:xfrm flipH="1">
            <a:off x="4155611" y="3537152"/>
            <a:ext cx="181253" cy="108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F43219F8-778F-C387-EC88-FEB0F5C884D7}"/>
              </a:ext>
            </a:extLst>
          </p:cNvPr>
          <p:cNvCxnSpPr>
            <a:stCxn id="190" idx="4"/>
            <a:endCxn id="90" idx="0"/>
          </p:cNvCxnSpPr>
          <p:nvPr/>
        </p:nvCxnSpPr>
        <p:spPr>
          <a:xfrm>
            <a:off x="4336864" y="3537152"/>
            <a:ext cx="331698" cy="108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 196">
            <a:extLst>
              <a:ext uri="{FF2B5EF4-FFF2-40B4-BE49-F238E27FC236}">
                <a16:creationId xmlns:a16="http://schemas.microsoft.com/office/drawing/2014/main" id="{A7C531FE-7AA5-B737-AB81-2EC8F30DB845}"/>
              </a:ext>
            </a:extLst>
          </p:cNvPr>
          <p:cNvSpPr/>
          <p:nvPr/>
        </p:nvSpPr>
        <p:spPr>
          <a:xfrm>
            <a:off x="5120427" y="3054213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AE" dirty="0"/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AF5D9A75-08D3-3621-35A0-EF26CB440C64}"/>
              </a:ext>
            </a:extLst>
          </p:cNvPr>
          <p:cNvCxnSpPr>
            <a:stCxn id="93" idx="2"/>
            <a:endCxn id="197" idx="0"/>
          </p:cNvCxnSpPr>
          <p:nvPr/>
        </p:nvCxnSpPr>
        <p:spPr>
          <a:xfrm flipH="1">
            <a:off x="5376903" y="2109020"/>
            <a:ext cx="591038" cy="94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FA4EE0F8-FB50-AE60-3FA8-99CA91C9F6AA}"/>
              </a:ext>
            </a:extLst>
          </p:cNvPr>
          <p:cNvCxnSpPr>
            <a:cxnSpLocks/>
            <a:stCxn id="197" idx="4"/>
            <a:endCxn id="83" idx="0"/>
          </p:cNvCxnSpPr>
          <p:nvPr/>
        </p:nvCxnSpPr>
        <p:spPr>
          <a:xfrm flipH="1">
            <a:off x="5181514" y="3537152"/>
            <a:ext cx="195389" cy="108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Oval 202">
            <a:extLst>
              <a:ext uri="{FF2B5EF4-FFF2-40B4-BE49-F238E27FC236}">
                <a16:creationId xmlns:a16="http://schemas.microsoft.com/office/drawing/2014/main" id="{A11441C8-415A-4AA2-B831-70A81E6BD8F1}"/>
              </a:ext>
            </a:extLst>
          </p:cNvPr>
          <p:cNvSpPr/>
          <p:nvPr/>
        </p:nvSpPr>
        <p:spPr>
          <a:xfrm>
            <a:off x="6207417" y="3054212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AE" dirty="0"/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F62CD593-FA6C-F5C4-4BDE-28E5AB7ACACB}"/>
              </a:ext>
            </a:extLst>
          </p:cNvPr>
          <p:cNvCxnSpPr>
            <a:cxnSpLocks/>
            <a:stCxn id="93" idx="2"/>
            <a:endCxn id="203" idx="0"/>
          </p:cNvCxnSpPr>
          <p:nvPr/>
        </p:nvCxnSpPr>
        <p:spPr>
          <a:xfrm>
            <a:off x="5967941" y="2109020"/>
            <a:ext cx="495952" cy="945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CDEF7217-F10D-4919-6454-271F54302A9D}"/>
              </a:ext>
            </a:extLst>
          </p:cNvPr>
          <p:cNvCxnSpPr>
            <a:cxnSpLocks/>
            <a:stCxn id="197" idx="4"/>
            <a:endCxn id="84" idx="0"/>
          </p:cNvCxnSpPr>
          <p:nvPr/>
        </p:nvCxnSpPr>
        <p:spPr>
          <a:xfrm>
            <a:off x="5376903" y="3537152"/>
            <a:ext cx="317563" cy="108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FF02006E-44C9-5A36-D263-EBF607346B8B}"/>
              </a:ext>
            </a:extLst>
          </p:cNvPr>
          <p:cNvCxnSpPr>
            <a:cxnSpLocks/>
            <a:stCxn id="203" idx="4"/>
            <a:endCxn id="85" idx="0"/>
          </p:cNvCxnSpPr>
          <p:nvPr/>
        </p:nvCxnSpPr>
        <p:spPr>
          <a:xfrm flipH="1">
            <a:off x="6207418" y="3537151"/>
            <a:ext cx="256475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C13E7B98-B7CA-A4D8-BEDD-09E3ACFFEC7E}"/>
              </a:ext>
            </a:extLst>
          </p:cNvPr>
          <p:cNvCxnSpPr>
            <a:cxnSpLocks/>
            <a:stCxn id="203" idx="4"/>
            <a:endCxn id="86" idx="0"/>
          </p:cNvCxnSpPr>
          <p:nvPr/>
        </p:nvCxnSpPr>
        <p:spPr>
          <a:xfrm>
            <a:off x="6463893" y="3537151"/>
            <a:ext cx="256476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Oval 215">
            <a:extLst>
              <a:ext uri="{FF2B5EF4-FFF2-40B4-BE49-F238E27FC236}">
                <a16:creationId xmlns:a16="http://schemas.microsoft.com/office/drawing/2014/main" id="{43ED283C-63AE-F281-FB0C-C7E233AC82F9}"/>
              </a:ext>
            </a:extLst>
          </p:cNvPr>
          <p:cNvSpPr/>
          <p:nvPr/>
        </p:nvSpPr>
        <p:spPr>
          <a:xfrm>
            <a:off x="7201685" y="3057214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AE" dirty="0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3D5EA394-410C-064B-0033-C6F2CD922CCF}"/>
              </a:ext>
            </a:extLst>
          </p:cNvPr>
          <p:cNvSpPr/>
          <p:nvPr/>
        </p:nvSpPr>
        <p:spPr>
          <a:xfrm>
            <a:off x="8185923" y="3054212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AE" dirty="0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527184CF-72F6-EB7D-C7AA-CB743C7204C2}"/>
              </a:ext>
            </a:extLst>
          </p:cNvPr>
          <p:cNvSpPr/>
          <p:nvPr/>
        </p:nvSpPr>
        <p:spPr>
          <a:xfrm>
            <a:off x="9225962" y="3054212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AE" dirty="0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ACFF6710-85D3-4809-761D-17CE5A823805}"/>
              </a:ext>
            </a:extLst>
          </p:cNvPr>
          <p:cNvSpPr/>
          <p:nvPr/>
        </p:nvSpPr>
        <p:spPr>
          <a:xfrm>
            <a:off x="10312952" y="3054211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AE" dirty="0"/>
          </a:p>
        </p:txBody>
      </p: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01325BB7-BC4F-629A-3D6B-0BD5EAC4460D}"/>
              </a:ext>
            </a:extLst>
          </p:cNvPr>
          <p:cNvCxnSpPr>
            <a:cxnSpLocks/>
            <a:stCxn id="94" idx="2"/>
            <a:endCxn id="216" idx="0"/>
          </p:cNvCxnSpPr>
          <p:nvPr/>
        </p:nvCxnSpPr>
        <p:spPr>
          <a:xfrm flipH="1">
            <a:off x="7458161" y="2109020"/>
            <a:ext cx="583810" cy="94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F5EB9B73-778E-5F53-8ACE-65D256CB8210}"/>
              </a:ext>
            </a:extLst>
          </p:cNvPr>
          <p:cNvCxnSpPr>
            <a:cxnSpLocks/>
            <a:stCxn id="94" idx="2"/>
            <a:endCxn id="217" idx="0"/>
          </p:cNvCxnSpPr>
          <p:nvPr/>
        </p:nvCxnSpPr>
        <p:spPr>
          <a:xfrm>
            <a:off x="8041971" y="2109020"/>
            <a:ext cx="400428" cy="945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A3EDA665-3B4B-317F-99F0-534535C5629B}"/>
              </a:ext>
            </a:extLst>
          </p:cNvPr>
          <p:cNvCxnSpPr>
            <a:cxnSpLocks/>
            <a:stCxn id="216" idx="4"/>
            <a:endCxn id="77" idx="0"/>
          </p:cNvCxnSpPr>
          <p:nvPr/>
        </p:nvCxnSpPr>
        <p:spPr>
          <a:xfrm flipH="1">
            <a:off x="7233322" y="3540153"/>
            <a:ext cx="224839" cy="1082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F2B5DC40-2D00-5D7F-3767-A29D08CC25A8}"/>
              </a:ext>
            </a:extLst>
          </p:cNvPr>
          <p:cNvCxnSpPr>
            <a:cxnSpLocks/>
            <a:stCxn id="216" idx="4"/>
            <a:endCxn id="78" idx="0"/>
          </p:cNvCxnSpPr>
          <p:nvPr/>
        </p:nvCxnSpPr>
        <p:spPr>
          <a:xfrm>
            <a:off x="7458161" y="3540153"/>
            <a:ext cx="288113" cy="1082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AE57AFD1-486C-102E-BD30-C87B7243E05F}"/>
              </a:ext>
            </a:extLst>
          </p:cNvPr>
          <p:cNvCxnSpPr>
            <a:cxnSpLocks/>
            <a:stCxn id="217" idx="4"/>
            <a:endCxn id="79" idx="0"/>
          </p:cNvCxnSpPr>
          <p:nvPr/>
        </p:nvCxnSpPr>
        <p:spPr>
          <a:xfrm flipH="1">
            <a:off x="8259226" y="3537151"/>
            <a:ext cx="183173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3D2439DC-C969-5644-4F49-A8A344A7A547}"/>
              </a:ext>
            </a:extLst>
          </p:cNvPr>
          <p:cNvCxnSpPr>
            <a:cxnSpLocks/>
            <a:stCxn id="217" idx="4"/>
            <a:endCxn id="80" idx="0"/>
          </p:cNvCxnSpPr>
          <p:nvPr/>
        </p:nvCxnSpPr>
        <p:spPr>
          <a:xfrm>
            <a:off x="8442399" y="3537151"/>
            <a:ext cx="329778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46F64C78-BB43-945B-AC48-6EF23D2BE3D1}"/>
              </a:ext>
            </a:extLst>
          </p:cNvPr>
          <p:cNvCxnSpPr>
            <a:cxnSpLocks/>
            <a:stCxn id="218" idx="4"/>
            <a:endCxn id="73" idx="0"/>
          </p:cNvCxnSpPr>
          <p:nvPr/>
        </p:nvCxnSpPr>
        <p:spPr>
          <a:xfrm flipH="1">
            <a:off x="9285129" y="3537151"/>
            <a:ext cx="197309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507A8A8D-FCF5-A19D-E5FA-E1CD53A87F21}"/>
              </a:ext>
            </a:extLst>
          </p:cNvPr>
          <p:cNvCxnSpPr>
            <a:cxnSpLocks/>
            <a:stCxn id="218" idx="4"/>
            <a:endCxn id="74" idx="0"/>
          </p:cNvCxnSpPr>
          <p:nvPr/>
        </p:nvCxnSpPr>
        <p:spPr>
          <a:xfrm>
            <a:off x="9482438" y="3537151"/>
            <a:ext cx="315643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43B96D4F-878F-9235-E16B-73CFE4C58060}"/>
              </a:ext>
            </a:extLst>
          </p:cNvPr>
          <p:cNvCxnSpPr>
            <a:cxnSpLocks/>
            <a:stCxn id="219" idx="4"/>
            <a:endCxn id="75" idx="0"/>
          </p:cNvCxnSpPr>
          <p:nvPr/>
        </p:nvCxnSpPr>
        <p:spPr>
          <a:xfrm flipH="1">
            <a:off x="10311033" y="3537150"/>
            <a:ext cx="258395" cy="1085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03513C7A-C54F-AE07-5A99-CC2A74DA4D1A}"/>
              </a:ext>
            </a:extLst>
          </p:cNvPr>
          <p:cNvCxnSpPr>
            <a:cxnSpLocks/>
            <a:stCxn id="219" idx="4"/>
            <a:endCxn id="76" idx="0"/>
          </p:cNvCxnSpPr>
          <p:nvPr/>
        </p:nvCxnSpPr>
        <p:spPr>
          <a:xfrm>
            <a:off x="10569428" y="3537150"/>
            <a:ext cx="254556" cy="1085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29E7D7F2-2A79-F1F4-6B6F-3E834EE2AC6B}"/>
              </a:ext>
            </a:extLst>
          </p:cNvPr>
          <p:cNvCxnSpPr>
            <a:cxnSpLocks/>
            <a:stCxn id="95" idx="2"/>
            <a:endCxn id="218" idx="0"/>
          </p:cNvCxnSpPr>
          <p:nvPr/>
        </p:nvCxnSpPr>
        <p:spPr>
          <a:xfrm flipH="1">
            <a:off x="9482438" y="2109020"/>
            <a:ext cx="633564" cy="945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6DD5107F-7644-2723-C6B1-E7B40EE17FE0}"/>
              </a:ext>
            </a:extLst>
          </p:cNvPr>
          <p:cNvCxnSpPr>
            <a:cxnSpLocks/>
            <a:stCxn id="95" idx="2"/>
            <a:endCxn id="219" idx="0"/>
          </p:cNvCxnSpPr>
          <p:nvPr/>
        </p:nvCxnSpPr>
        <p:spPr>
          <a:xfrm>
            <a:off x="10116002" y="2109020"/>
            <a:ext cx="453426" cy="945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622509C-AEC1-6A42-10FE-B7D4640751DE}"/>
              </a:ext>
            </a:extLst>
          </p:cNvPr>
          <p:cNvSpPr txBox="1"/>
          <p:nvPr/>
        </p:nvSpPr>
        <p:spPr>
          <a:xfrm>
            <a:off x="520116" y="201336"/>
            <a:ext cx="10981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Overview of </a:t>
            </a:r>
            <a:r>
              <a:rPr lang="en-US" sz="3200" dirty="0" err="1"/>
              <a:t>vEB</a:t>
            </a:r>
            <a:r>
              <a:rPr lang="en-US" sz="3200" dirty="0"/>
              <a:t> functions</a:t>
            </a:r>
            <a:endParaRPr lang="en-AE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AED10B-FB89-6270-8B32-725651C916B5}"/>
              </a:ext>
            </a:extLst>
          </p:cNvPr>
          <p:cNvSpPr/>
          <p:nvPr/>
        </p:nvSpPr>
        <p:spPr>
          <a:xfrm>
            <a:off x="1148812" y="2676217"/>
            <a:ext cx="40005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A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3C27E3-E61D-A3F5-D741-1408C5A11F55}"/>
              </a:ext>
            </a:extLst>
          </p:cNvPr>
          <p:cNvSpPr/>
          <p:nvPr/>
        </p:nvSpPr>
        <p:spPr>
          <a:xfrm>
            <a:off x="1148812" y="3436301"/>
            <a:ext cx="40005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15</a:t>
            </a:r>
            <a:endParaRPr lang="en-AE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18EAE1-0B77-9ACB-C286-E87235EEBF81}"/>
              </a:ext>
            </a:extLst>
          </p:cNvPr>
          <p:cNvSpPr txBox="1"/>
          <p:nvPr/>
        </p:nvSpPr>
        <p:spPr>
          <a:xfrm>
            <a:off x="1113727" y="2450810"/>
            <a:ext cx="501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MIN</a:t>
            </a:r>
            <a:endParaRPr lang="en-AE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05EDEC-81D2-BF0A-6BCC-C6FD2E5A1647}"/>
              </a:ext>
            </a:extLst>
          </p:cNvPr>
          <p:cNvSpPr txBox="1"/>
          <p:nvPr/>
        </p:nvSpPr>
        <p:spPr>
          <a:xfrm>
            <a:off x="1121286" y="3200252"/>
            <a:ext cx="501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MAX</a:t>
            </a:r>
            <a:endParaRPr lang="en-AE" sz="1100" dirty="0"/>
          </a:p>
        </p:txBody>
      </p:sp>
    </p:spTree>
    <p:extLst>
      <p:ext uri="{BB962C8B-B14F-4D97-AF65-F5344CB8AC3E}">
        <p14:creationId xmlns:p14="http://schemas.microsoft.com/office/powerpoint/2010/main" val="3932465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C895A69D-94D4-FE45-E413-976F95A0E084}"/>
              </a:ext>
            </a:extLst>
          </p:cNvPr>
          <p:cNvGrpSpPr/>
          <p:nvPr/>
        </p:nvGrpSpPr>
        <p:grpSpPr>
          <a:xfrm>
            <a:off x="2873231" y="4622905"/>
            <a:ext cx="8207228" cy="606719"/>
            <a:chOff x="3546796" y="3894050"/>
            <a:chExt cx="4966283" cy="360729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A4CD4A9C-AB59-D7BD-8C9B-57C954BEBE8E}"/>
                </a:ext>
              </a:extLst>
            </p:cNvPr>
            <p:cNvGrpSpPr/>
            <p:nvPr/>
          </p:nvGrpSpPr>
          <p:grpSpPr>
            <a:xfrm>
              <a:off x="3546796" y="3894050"/>
              <a:ext cx="2483141" cy="360726"/>
              <a:chOff x="3858936" y="4135773"/>
              <a:chExt cx="3120706" cy="360726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D3A2742E-B521-C644-CD10-DB37DC8A34A0}"/>
                  </a:ext>
                </a:extLst>
              </p:cNvPr>
              <p:cNvGrpSpPr/>
              <p:nvPr/>
            </p:nvGrpSpPr>
            <p:grpSpPr>
              <a:xfrm>
                <a:off x="3858936" y="4135773"/>
                <a:ext cx="1560353" cy="360726"/>
                <a:chOff x="4957893" y="4018327"/>
                <a:chExt cx="2214696" cy="528506"/>
              </a:xfrm>
            </p:grpSpPr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C99F383D-9A9D-A962-6FE1-9AA93D223BEB}"/>
                    </a:ext>
                  </a:extLst>
                </p:cNvPr>
                <p:cNvSpPr/>
                <p:nvPr/>
              </p:nvSpPr>
              <p:spPr>
                <a:xfrm>
                  <a:off x="4957893" y="4018327"/>
                  <a:ext cx="553674" cy="52850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0</a:t>
                  </a:r>
                  <a:endParaRPr lang="en-AE" dirty="0"/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3AB7BDD3-9EDA-704A-F349-F7C4223D378D}"/>
                    </a:ext>
                  </a:extLst>
                </p:cNvPr>
                <p:cNvSpPr/>
                <p:nvPr/>
              </p:nvSpPr>
              <p:spPr>
                <a:xfrm>
                  <a:off x="5511567" y="4018327"/>
                  <a:ext cx="553674" cy="52850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  <a:endParaRPr lang="en-AE" dirty="0"/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A373F5F9-49AF-A698-8037-A9DF51653F29}"/>
                    </a:ext>
                  </a:extLst>
                </p:cNvPr>
                <p:cNvSpPr/>
                <p:nvPr/>
              </p:nvSpPr>
              <p:spPr>
                <a:xfrm>
                  <a:off x="6065241" y="4018327"/>
                  <a:ext cx="553674" cy="52850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0</a:t>
                  </a:r>
                  <a:endParaRPr lang="en-AE" dirty="0"/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F2F66618-3C01-34A4-A6EF-CC363DE98CE3}"/>
                    </a:ext>
                  </a:extLst>
                </p:cNvPr>
                <p:cNvSpPr/>
                <p:nvPr/>
              </p:nvSpPr>
              <p:spPr>
                <a:xfrm>
                  <a:off x="6618915" y="4018327"/>
                  <a:ext cx="553674" cy="52850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0</a:t>
                  </a:r>
                  <a:endParaRPr lang="en-AE" dirty="0"/>
                </a:p>
              </p:txBody>
            </p: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1DCCA36C-8658-C875-E2E3-8462746152DC}"/>
                  </a:ext>
                </a:extLst>
              </p:cNvPr>
              <p:cNvGrpSpPr/>
              <p:nvPr/>
            </p:nvGrpSpPr>
            <p:grpSpPr>
              <a:xfrm>
                <a:off x="5419289" y="4135773"/>
                <a:ext cx="1560353" cy="360726"/>
                <a:chOff x="4957893" y="4018327"/>
                <a:chExt cx="2214696" cy="528506"/>
              </a:xfrm>
            </p:grpSpPr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7D9CE1F1-7ACF-BE6B-C02B-98F09C6C3A45}"/>
                    </a:ext>
                  </a:extLst>
                </p:cNvPr>
                <p:cNvSpPr/>
                <p:nvPr/>
              </p:nvSpPr>
              <p:spPr>
                <a:xfrm>
                  <a:off x="4957893" y="4018327"/>
                  <a:ext cx="553674" cy="52850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0</a:t>
                  </a:r>
                  <a:endParaRPr lang="en-AE" dirty="0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067A5FF9-8E27-54B8-767D-05F432DE7C6B}"/>
                    </a:ext>
                  </a:extLst>
                </p:cNvPr>
                <p:cNvSpPr/>
                <p:nvPr/>
              </p:nvSpPr>
              <p:spPr>
                <a:xfrm>
                  <a:off x="5511567" y="4018327"/>
                  <a:ext cx="553674" cy="52850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0</a:t>
                  </a:r>
                  <a:endParaRPr lang="en-AE" dirty="0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67F26CB1-5827-CA16-4F01-E6041F497684}"/>
                    </a:ext>
                  </a:extLst>
                </p:cNvPr>
                <p:cNvSpPr/>
                <p:nvPr/>
              </p:nvSpPr>
              <p:spPr>
                <a:xfrm>
                  <a:off x="6065241" y="4018327"/>
                  <a:ext cx="553674" cy="52850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0</a:t>
                  </a:r>
                  <a:endParaRPr lang="en-AE" dirty="0"/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36B05E08-9D69-E544-85DF-68E2482A6735}"/>
                    </a:ext>
                  </a:extLst>
                </p:cNvPr>
                <p:cNvSpPr/>
                <p:nvPr/>
              </p:nvSpPr>
              <p:spPr>
                <a:xfrm>
                  <a:off x="6618915" y="4018327"/>
                  <a:ext cx="553674" cy="52850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0</a:t>
                  </a:r>
                  <a:endParaRPr lang="en-AE" dirty="0"/>
                </a:p>
              </p:txBody>
            </p:sp>
          </p:grp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12416EF8-1B52-558D-82B3-5DD60525A54D}"/>
                </a:ext>
              </a:extLst>
            </p:cNvPr>
            <p:cNvGrpSpPr/>
            <p:nvPr/>
          </p:nvGrpSpPr>
          <p:grpSpPr>
            <a:xfrm>
              <a:off x="6029938" y="3894050"/>
              <a:ext cx="2483141" cy="360729"/>
              <a:chOff x="3858936" y="4135773"/>
              <a:chExt cx="3120706" cy="360729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79C86FB9-E36A-ADF1-1499-958C5B4E30A4}"/>
                  </a:ext>
                </a:extLst>
              </p:cNvPr>
              <p:cNvGrpSpPr/>
              <p:nvPr/>
            </p:nvGrpSpPr>
            <p:grpSpPr>
              <a:xfrm>
                <a:off x="3858936" y="4135775"/>
                <a:ext cx="1560353" cy="360727"/>
                <a:chOff x="4957893" y="4018327"/>
                <a:chExt cx="2214696" cy="528507"/>
              </a:xfrm>
            </p:grpSpPr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2DD1C2D7-B048-FF50-ACD0-4EC2F8DAA3D4}"/>
                    </a:ext>
                  </a:extLst>
                </p:cNvPr>
                <p:cNvSpPr/>
                <p:nvPr/>
              </p:nvSpPr>
              <p:spPr>
                <a:xfrm>
                  <a:off x="4957893" y="4018327"/>
                  <a:ext cx="553674" cy="52850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0</a:t>
                  </a:r>
                  <a:endParaRPr lang="en-AE" dirty="0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8876A997-4C64-3FBF-BBCE-70967D2D8D4C}"/>
                    </a:ext>
                  </a:extLst>
                </p:cNvPr>
                <p:cNvSpPr/>
                <p:nvPr/>
              </p:nvSpPr>
              <p:spPr>
                <a:xfrm>
                  <a:off x="5511567" y="4018327"/>
                  <a:ext cx="553674" cy="52850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  <a:endParaRPr lang="en-AE" dirty="0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4837AAAD-3C7D-F4D7-AAD6-9A39F2F6446D}"/>
                    </a:ext>
                  </a:extLst>
                </p:cNvPr>
                <p:cNvSpPr/>
                <p:nvPr/>
              </p:nvSpPr>
              <p:spPr>
                <a:xfrm>
                  <a:off x="6065241" y="4018327"/>
                  <a:ext cx="553674" cy="52850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  <a:endParaRPr lang="en-AE" dirty="0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063FAF13-29A4-0245-82EE-8A0BD723604F}"/>
                    </a:ext>
                  </a:extLst>
                </p:cNvPr>
                <p:cNvSpPr/>
                <p:nvPr/>
              </p:nvSpPr>
              <p:spPr>
                <a:xfrm>
                  <a:off x="6618915" y="4018328"/>
                  <a:ext cx="553674" cy="528506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  <a:endParaRPr lang="en-AE" dirty="0"/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FDB8F910-4764-F056-AE38-80B4897F5F02}"/>
                  </a:ext>
                </a:extLst>
              </p:cNvPr>
              <p:cNvGrpSpPr/>
              <p:nvPr/>
            </p:nvGrpSpPr>
            <p:grpSpPr>
              <a:xfrm>
                <a:off x="5419289" y="4135773"/>
                <a:ext cx="1560353" cy="360726"/>
                <a:chOff x="4957893" y="4018327"/>
                <a:chExt cx="2214696" cy="528506"/>
              </a:xfrm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5B4D4515-696E-72DE-6F9E-76630EC785D7}"/>
                    </a:ext>
                  </a:extLst>
                </p:cNvPr>
                <p:cNvSpPr/>
                <p:nvPr/>
              </p:nvSpPr>
              <p:spPr>
                <a:xfrm>
                  <a:off x="4957893" y="4018327"/>
                  <a:ext cx="553674" cy="52850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0</a:t>
                  </a:r>
                  <a:endParaRPr lang="en-AE" dirty="0"/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4EABFBEA-FC8B-CB18-8991-05C8FAD4DB7F}"/>
                    </a:ext>
                  </a:extLst>
                </p:cNvPr>
                <p:cNvSpPr/>
                <p:nvPr/>
              </p:nvSpPr>
              <p:spPr>
                <a:xfrm>
                  <a:off x="5511567" y="4018327"/>
                  <a:ext cx="553674" cy="52850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0</a:t>
                  </a:r>
                  <a:endParaRPr lang="en-AE" dirty="0"/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34F510CA-5318-603E-7FC5-3995F8810BEE}"/>
                    </a:ext>
                  </a:extLst>
                </p:cNvPr>
                <p:cNvSpPr/>
                <p:nvPr/>
              </p:nvSpPr>
              <p:spPr>
                <a:xfrm>
                  <a:off x="6065241" y="4018327"/>
                  <a:ext cx="553674" cy="52850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0</a:t>
                  </a:r>
                  <a:endParaRPr lang="en-AE" dirty="0"/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247EEFA6-180B-AB8B-3131-46ACD3C12DF1}"/>
                    </a:ext>
                  </a:extLst>
                </p:cNvPr>
                <p:cNvSpPr/>
                <p:nvPr/>
              </p:nvSpPr>
              <p:spPr>
                <a:xfrm>
                  <a:off x="6618915" y="4018327"/>
                  <a:ext cx="553674" cy="52850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  <a:endParaRPr lang="en-AE" dirty="0"/>
                </a:p>
              </p:txBody>
            </p:sp>
          </p:grp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2CB7EF9-150D-63CF-FF10-AD93CE048DC4}"/>
              </a:ext>
            </a:extLst>
          </p:cNvPr>
          <p:cNvGrpSpPr/>
          <p:nvPr/>
        </p:nvGrpSpPr>
        <p:grpSpPr>
          <a:xfrm>
            <a:off x="2873229" y="5276786"/>
            <a:ext cx="8207228" cy="315554"/>
            <a:chOff x="3546795" y="4282819"/>
            <a:chExt cx="4966283" cy="187615"/>
          </a:xfrm>
        </p:grpSpPr>
        <p:sp>
          <p:nvSpPr>
            <p:cNvPr id="65" name="Right Brace 64">
              <a:extLst>
                <a:ext uri="{FF2B5EF4-FFF2-40B4-BE49-F238E27FC236}">
                  <a16:creationId xmlns:a16="http://schemas.microsoft.com/office/drawing/2014/main" id="{9E4F150D-E84A-5AFE-5BEB-A5D183324605}"/>
                </a:ext>
              </a:extLst>
            </p:cNvPr>
            <p:cNvSpPr/>
            <p:nvPr/>
          </p:nvSpPr>
          <p:spPr>
            <a:xfrm rot="5400000">
              <a:off x="4119463" y="3801531"/>
              <a:ext cx="96235" cy="1241571"/>
            </a:xfrm>
            <a:prstGeom prst="rightBrace">
              <a:avLst>
                <a:gd name="adj1" fmla="val 8333"/>
                <a:gd name="adj2" fmla="val 4945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  <p:sp>
          <p:nvSpPr>
            <p:cNvPr id="66" name="Right Brace 65">
              <a:extLst>
                <a:ext uri="{FF2B5EF4-FFF2-40B4-BE49-F238E27FC236}">
                  <a16:creationId xmlns:a16="http://schemas.microsoft.com/office/drawing/2014/main" id="{9873C5EA-8FF5-21DB-C06E-C08248DD63D1}"/>
                </a:ext>
              </a:extLst>
            </p:cNvPr>
            <p:cNvSpPr/>
            <p:nvPr/>
          </p:nvSpPr>
          <p:spPr>
            <a:xfrm rot="5400000">
              <a:off x="5361034" y="3710151"/>
              <a:ext cx="96235" cy="1241571"/>
            </a:xfrm>
            <a:prstGeom prst="rightBrace">
              <a:avLst>
                <a:gd name="adj1" fmla="val 8333"/>
                <a:gd name="adj2" fmla="val 4945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  <p:sp>
          <p:nvSpPr>
            <p:cNvPr id="67" name="Right Brace 66">
              <a:extLst>
                <a:ext uri="{FF2B5EF4-FFF2-40B4-BE49-F238E27FC236}">
                  <a16:creationId xmlns:a16="http://schemas.microsoft.com/office/drawing/2014/main" id="{E0462489-7F74-09EC-7A7E-C0CC519147B0}"/>
                </a:ext>
              </a:extLst>
            </p:cNvPr>
            <p:cNvSpPr/>
            <p:nvPr/>
          </p:nvSpPr>
          <p:spPr>
            <a:xfrm rot="5400000">
              <a:off x="6602605" y="3784417"/>
              <a:ext cx="96235" cy="1241571"/>
            </a:xfrm>
            <a:prstGeom prst="rightBrace">
              <a:avLst>
                <a:gd name="adj1" fmla="val 8333"/>
                <a:gd name="adj2" fmla="val 4945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  <p:sp>
          <p:nvSpPr>
            <p:cNvPr id="68" name="Right Brace 67">
              <a:extLst>
                <a:ext uri="{FF2B5EF4-FFF2-40B4-BE49-F238E27FC236}">
                  <a16:creationId xmlns:a16="http://schemas.microsoft.com/office/drawing/2014/main" id="{A6D7E279-1AFA-C922-795E-4C962CE2B012}"/>
                </a:ext>
              </a:extLst>
            </p:cNvPr>
            <p:cNvSpPr/>
            <p:nvPr/>
          </p:nvSpPr>
          <p:spPr>
            <a:xfrm rot="5400000">
              <a:off x="7844176" y="3710151"/>
              <a:ext cx="96233" cy="1241571"/>
            </a:xfrm>
            <a:prstGeom prst="rightBrace">
              <a:avLst>
                <a:gd name="adj1" fmla="val 8333"/>
                <a:gd name="adj2" fmla="val 4945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03C5DAC-035E-D9C1-8276-EAC080F81F68}"/>
              </a:ext>
            </a:extLst>
          </p:cNvPr>
          <p:cNvGrpSpPr/>
          <p:nvPr/>
        </p:nvGrpSpPr>
        <p:grpSpPr>
          <a:xfrm>
            <a:off x="3068620" y="5573088"/>
            <a:ext cx="7816452" cy="677809"/>
            <a:chOff x="3665028" y="4458987"/>
            <a:chExt cx="4729820" cy="402996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6632D40-7971-6412-8CFD-FDF4B4CD11E8}"/>
                </a:ext>
              </a:extLst>
            </p:cNvPr>
            <p:cNvSpPr txBox="1"/>
            <p:nvPr/>
          </p:nvSpPr>
          <p:spPr>
            <a:xfrm>
              <a:off x="3665028" y="4458987"/>
              <a:ext cx="10051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Cluster 1</a:t>
              </a:r>
              <a:endParaRPr lang="en-AE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6E2B457-FA08-6934-526B-18BD29414A64}"/>
                </a:ext>
              </a:extLst>
            </p:cNvPr>
            <p:cNvSpPr txBox="1"/>
            <p:nvPr/>
          </p:nvSpPr>
          <p:spPr>
            <a:xfrm>
              <a:off x="4906599" y="4467699"/>
              <a:ext cx="10051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Cluster 2</a:t>
              </a:r>
              <a:endParaRPr lang="en-AE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D59C8E1-7C29-61EE-9ED1-4E9C0AFB96C4}"/>
                </a:ext>
              </a:extLst>
            </p:cNvPr>
            <p:cNvSpPr txBox="1"/>
            <p:nvPr/>
          </p:nvSpPr>
          <p:spPr>
            <a:xfrm>
              <a:off x="6148170" y="4476411"/>
              <a:ext cx="10051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Cluster 3</a:t>
              </a:r>
              <a:endParaRPr lang="en-AE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1C2238B-1A72-7DE0-4DEE-2EBABD401C02}"/>
                </a:ext>
              </a:extLst>
            </p:cNvPr>
            <p:cNvSpPr txBox="1"/>
            <p:nvPr/>
          </p:nvSpPr>
          <p:spPr>
            <a:xfrm>
              <a:off x="7389741" y="4492651"/>
              <a:ext cx="10051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Cluster 4</a:t>
              </a:r>
              <a:endParaRPr lang="en-AE" dirty="0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E3FEA88-DDAF-C6DD-CE3F-EE89F697AD8E}"/>
              </a:ext>
            </a:extLst>
          </p:cNvPr>
          <p:cNvGrpSpPr/>
          <p:nvPr/>
        </p:nvGrpSpPr>
        <p:grpSpPr>
          <a:xfrm>
            <a:off x="2873229" y="1502306"/>
            <a:ext cx="8274343" cy="606714"/>
            <a:chOff x="3546795" y="2745958"/>
            <a:chExt cx="4979390" cy="36072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6C551C6-09D4-A4CB-E95D-7D4F0EE9205F}"/>
                </a:ext>
              </a:extLst>
            </p:cNvPr>
            <p:cNvSpPr/>
            <p:nvPr/>
          </p:nvSpPr>
          <p:spPr>
            <a:xfrm>
              <a:off x="3546795" y="2745958"/>
              <a:ext cx="1241571" cy="3607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AE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8E68F62B-0D75-D8B9-C0D0-BBA1FFC89D57}"/>
                </a:ext>
              </a:extLst>
            </p:cNvPr>
            <p:cNvSpPr/>
            <p:nvPr/>
          </p:nvSpPr>
          <p:spPr>
            <a:xfrm>
              <a:off x="4788366" y="2745958"/>
              <a:ext cx="1241571" cy="3607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AE" dirty="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8C66D19-6F0A-1ECA-F72F-C2B3F8CB7234}"/>
                </a:ext>
              </a:extLst>
            </p:cNvPr>
            <p:cNvSpPr/>
            <p:nvPr/>
          </p:nvSpPr>
          <p:spPr>
            <a:xfrm>
              <a:off x="6036490" y="2745958"/>
              <a:ext cx="1241571" cy="36072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AE" dirty="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0BF91D1-D04E-F953-C439-EB60584D3191}"/>
                </a:ext>
              </a:extLst>
            </p:cNvPr>
            <p:cNvSpPr/>
            <p:nvPr/>
          </p:nvSpPr>
          <p:spPr>
            <a:xfrm>
              <a:off x="7284614" y="2745958"/>
              <a:ext cx="1241571" cy="3607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AE" dirty="0"/>
            </a:p>
          </p:txBody>
        </p:sp>
      </p:grpSp>
      <p:sp>
        <p:nvSpPr>
          <p:cNvPr id="103" name="Oval 102">
            <a:extLst>
              <a:ext uri="{FF2B5EF4-FFF2-40B4-BE49-F238E27FC236}">
                <a16:creationId xmlns:a16="http://schemas.microsoft.com/office/drawing/2014/main" id="{0A84548D-3C82-62C7-E673-2ED68DDB192B}"/>
              </a:ext>
            </a:extLst>
          </p:cNvPr>
          <p:cNvSpPr/>
          <p:nvPr/>
        </p:nvSpPr>
        <p:spPr>
          <a:xfrm>
            <a:off x="3096150" y="3057215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AE" dirty="0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5EFB2D0C-953D-E8C9-A841-8B7855592454}"/>
              </a:ext>
            </a:extLst>
          </p:cNvPr>
          <p:cNvCxnSpPr>
            <a:cxnSpLocks/>
            <a:stCxn id="92" idx="2"/>
            <a:endCxn id="103" idx="0"/>
          </p:cNvCxnSpPr>
          <p:nvPr/>
        </p:nvCxnSpPr>
        <p:spPr>
          <a:xfrm flipH="1">
            <a:off x="3352626" y="2109020"/>
            <a:ext cx="552174" cy="948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B0645680-053E-EBF9-9472-8D4C3B57F1FB}"/>
              </a:ext>
            </a:extLst>
          </p:cNvPr>
          <p:cNvCxnSpPr>
            <a:cxnSpLocks/>
            <a:stCxn id="92" idx="2"/>
            <a:endCxn id="190" idx="0"/>
          </p:cNvCxnSpPr>
          <p:nvPr/>
        </p:nvCxnSpPr>
        <p:spPr>
          <a:xfrm>
            <a:off x="3904800" y="2109020"/>
            <a:ext cx="432064" cy="94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F297F42E-8964-DA38-9931-D042B146AE44}"/>
              </a:ext>
            </a:extLst>
          </p:cNvPr>
          <p:cNvCxnSpPr>
            <a:cxnSpLocks/>
            <a:stCxn id="103" idx="4"/>
            <a:endCxn id="87" idx="0"/>
          </p:cNvCxnSpPr>
          <p:nvPr/>
        </p:nvCxnSpPr>
        <p:spPr>
          <a:xfrm flipH="1">
            <a:off x="3129707" y="3540154"/>
            <a:ext cx="222919" cy="108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B6BDC148-62EF-6F4A-8A01-338581A0AD0A}"/>
              </a:ext>
            </a:extLst>
          </p:cNvPr>
          <p:cNvCxnSpPr>
            <a:cxnSpLocks/>
            <a:stCxn id="103" idx="4"/>
            <a:endCxn id="88" idx="0"/>
          </p:cNvCxnSpPr>
          <p:nvPr/>
        </p:nvCxnSpPr>
        <p:spPr>
          <a:xfrm>
            <a:off x="3352626" y="3540154"/>
            <a:ext cx="290033" cy="108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660E5412-3777-1FDE-6824-1ACD9A722261}"/>
              </a:ext>
            </a:extLst>
          </p:cNvPr>
          <p:cNvSpPr txBox="1"/>
          <p:nvPr/>
        </p:nvSpPr>
        <p:spPr>
          <a:xfrm>
            <a:off x="601017" y="4655350"/>
            <a:ext cx="208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BIT VECTOR</a:t>
            </a:r>
            <a:endParaRPr lang="en-AE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B17FD43-EB4C-E2DB-6C88-9AED3CC54D57}"/>
              </a:ext>
            </a:extLst>
          </p:cNvPr>
          <p:cNvSpPr txBox="1"/>
          <p:nvPr/>
        </p:nvSpPr>
        <p:spPr>
          <a:xfrm>
            <a:off x="601016" y="1620997"/>
            <a:ext cx="208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SUMMARY VECTOR</a:t>
            </a:r>
            <a:endParaRPr lang="en-AE" dirty="0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86847713-F9C0-54DE-C315-E4EAA635057C}"/>
              </a:ext>
            </a:extLst>
          </p:cNvPr>
          <p:cNvSpPr/>
          <p:nvPr/>
        </p:nvSpPr>
        <p:spPr>
          <a:xfrm>
            <a:off x="4080388" y="3054213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AE" dirty="0"/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73C47771-F5E8-164E-7771-EC284214559F}"/>
              </a:ext>
            </a:extLst>
          </p:cNvPr>
          <p:cNvCxnSpPr>
            <a:stCxn id="190" idx="4"/>
            <a:endCxn id="89" idx="0"/>
          </p:cNvCxnSpPr>
          <p:nvPr/>
        </p:nvCxnSpPr>
        <p:spPr>
          <a:xfrm flipH="1">
            <a:off x="4155611" y="3537152"/>
            <a:ext cx="181253" cy="108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F43219F8-778F-C387-EC88-FEB0F5C884D7}"/>
              </a:ext>
            </a:extLst>
          </p:cNvPr>
          <p:cNvCxnSpPr>
            <a:stCxn id="190" idx="4"/>
            <a:endCxn id="90" idx="0"/>
          </p:cNvCxnSpPr>
          <p:nvPr/>
        </p:nvCxnSpPr>
        <p:spPr>
          <a:xfrm>
            <a:off x="4336864" y="3537152"/>
            <a:ext cx="331698" cy="108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 196">
            <a:extLst>
              <a:ext uri="{FF2B5EF4-FFF2-40B4-BE49-F238E27FC236}">
                <a16:creationId xmlns:a16="http://schemas.microsoft.com/office/drawing/2014/main" id="{A7C531FE-7AA5-B737-AB81-2EC8F30DB845}"/>
              </a:ext>
            </a:extLst>
          </p:cNvPr>
          <p:cNvSpPr/>
          <p:nvPr/>
        </p:nvSpPr>
        <p:spPr>
          <a:xfrm>
            <a:off x="5120427" y="3054213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AE" dirty="0"/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AF5D9A75-08D3-3621-35A0-EF26CB440C64}"/>
              </a:ext>
            </a:extLst>
          </p:cNvPr>
          <p:cNvCxnSpPr>
            <a:stCxn id="93" idx="2"/>
            <a:endCxn id="197" idx="0"/>
          </p:cNvCxnSpPr>
          <p:nvPr/>
        </p:nvCxnSpPr>
        <p:spPr>
          <a:xfrm flipH="1">
            <a:off x="5376903" y="2109020"/>
            <a:ext cx="591038" cy="94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FA4EE0F8-FB50-AE60-3FA8-99CA91C9F6AA}"/>
              </a:ext>
            </a:extLst>
          </p:cNvPr>
          <p:cNvCxnSpPr>
            <a:cxnSpLocks/>
            <a:stCxn id="197" idx="4"/>
            <a:endCxn id="83" idx="0"/>
          </p:cNvCxnSpPr>
          <p:nvPr/>
        </p:nvCxnSpPr>
        <p:spPr>
          <a:xfrm flipH="1">
            <a:off x="5181514" y="3537152"/>
            <a:ext cx="195389" cy="108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Oval 202">
            <a:extLst>
              <a:ext uri="{FF2B5EF4-FFF2-40B4-BE49-F238E27FC236}">
                <a16:creationId xmlns:a16="http://schemas.microsoft.com/office/drawing/2014/main" id="{A11441C8-415A-4AA2-B831-70A81E6BD8F1}"/>
              </a:ext>
            </a:extLst>
          </p:cNvPr>
          <p:cNvSpPr/>
          <p:nvPr/>
        </p:nvSpPr>
        <p:spPr>
          <a:xfrm>
            <a:off x="6207417" y="3054212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AE" dirty="0"/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F62CD593-FA6C-F5C4-4BDE-28E5AB7ACACB}"/>
              </a:ext>
            </a:extLst>
          </p:cNvPr>
          <p:cNvCxnSpPr>
            <a:cxnSpLocks/>
            <a:stCxn id="93" idx="2"/>
            <a:endCxn id="203" idx="0"/>
          </p:cNvCxnSpPr>
          <p:nvPr/>
        </p:nvCxnSpPr>
        <p:spPr>
          <a:xfrm>
            <a:off x="5967941" y="2109020"/>
            <a:ext cx="495952" cy="945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CDEF7217-F10D-4919-6454-271F54302A9D}"/>
              </a:ext>
            </a:extLst>
          </p:cNvPr>
          <p:cNvCxnSpPr>
            <a:cxnSpLocks/>
            <a:stCxn id="197" idx="4"/>
            <a:endCxn id="84" idx="0"/>
          </p:cNvCxnSpPr>
          <p:nvPr/>
        </p:nvCxnSpPr>
        <p:spPr>
          <a:xfrm>
            <a:off x="5376903" y="3537152"/>
            <a:ext cx="317563" cy="108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FF02006E-44C9-5A36-D263-EBF607346B8B}"/>
              </a:ext>
            </a:extLst>
          </p:cNvPr>
          <p:cNvCxnSpPr>
            <a:cxnSpLocks/>
            <a:stCxn id="203" idx="4"/>
            <a:endCxn id="85" idx="0"/>
          </p:cNvCxnSpPr>
          <p:nvPr/>
        </p:nvCxnSpPr>
        <p:spPr>
          <a:xfrm flipH="1">
            <a:off x="6207418" y="3537151"/>
            <a:ext cx="256475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C13E7B98-B7CA-A4D8-BEDD-09E3ACFFEC7E}"/>
              </a:ext>
            </a:extLst>
          </p:cNvPr>
          <p:cNvCxnSpPr>
            <a:cxnSpLocks/>
            <a:stCxn id="203" idx="4"/>
            <a:endCxn id="86" idx="0"/>
          </p:cNvCxnSpPr>
          <p:nvPr/>
        </p:nvCxnSpPr>
        <p:spPr>
          <a:xfrm>
            <a:off x="6463893" y="3537151"/>
            <a:ext cx="256476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Oval 215">
            <a:extLst>
              <a:ext uri="{FF2B5EF4-FFF2-40B4-BE49-F238E27FC236}">
                <a16:creationId xmlns:a16="http://schemas.microsoft.com/office/drawing/2014/main" id="{43ED283C-63AE-F281-FB0C-C7E233AC82F9}"/>
              </a:ext>
            </a:extLst>
          </p:cNvPr>
          <p:cNvSpPr/>
          <p:nvPr/>
        </p:nvSpPr>
        <p:spPr>
          <a:xfrm>
            <a:off x="7201685" y="3057214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AE" dirty="0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3D5EA394-410C-064B-0033-C6F2CD922CCF}"/>
              </a:ext>
            </a:extLst>
          </p:cNvPr>
          <p:cNvSpPr/>
          <p:nvPr/>
        </p:nvSpPr>
        <p:spPr>
          <a:xfrm>
            <a:off x="8185923" y="3054212"/>
            <a:ext cx="512952" cy="48293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AE" dirty="0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527184CF-72F6-EB7D-C7AA-CB743C7204C2}"/>
              </a:ext>
            </a:extLst>
          </p:cNvPr>
          <p:cNvSpPr/>
          <p:nvPr/>
        </p:nvSpPr>
        <p:spPr>
          <a:xfrm>
            <a:off x="9225962" y="3054212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AE" dirty="0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ACFF6710-85D3-4809-761D-17CE5A823805}"/>
              </a:ext>
            </a:extLst>
          </p:cNvPr>
          <p:cNvSpPr/>
          <p:nvPr/>
        </p:nvSpPr>
        <p:spPr>
          <a:xfrm>
            <a:off x="10312952" y="3054211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AE" dirty="0"/>
          </a:p>
        </p:txBody>
      </p: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01325BB7-BC4F-629A-3D6B-0BD5EAC4460D}"/>
              </a:ext>
            </a:extLst>
          </p:cNvPr>
          <p:cNvCxnSpPr>
            <a:cxnSpLocks/>
            <a:stCxn id="94" idx="2"/>
            <a:endCxn id="216" idx="0"/>
          </p:cNvCxnSpPr>
          <p:nvPr/>
        </p:nvCxnSpPr>
        <p:spPr>
          <a:xfrm flipH="1">
            <a:off x="7458161" y="2109020"/>
            <a:ext cx="583810" cy="94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F5EB9B73-778E-5F53-8ACE-65D256CB8210}"/>
              </a:ext>
            </a:extLst>
          </p:cNvPr>
          <p:cNvCxnSpPr>
            <a:cxnSpLocks/>
            <a:stCxn id="94" idx="2"/>
            <a:endCxn id="217" idx="0"/>
          </p:cNvCxnSpPr>
          <p:nvPr/>
        </p:nvCxnSpPr>
        <p:spPr>
          <a:xfrm>
            <a:off x="8041971" y="2109020"/>
            <a:ext cx="400428" cy="945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A3EDA665-3B4B-317F-99F0-534535C5629B}"/>
              </a:ext>
            </a:extLst>
          </p:cNvPr>
          <p:cNvCxnSpPr>
            <a:cxnSpLocks/>
            <a:stCxn id="216" idx="4"/>
            <a:endCxn id="77" idx="0"/>
          </p:cNvCxnSpPr>
          <p:nvPr/>
        </p:nvCxnSpPr>
        <p:spPr>
          <a:xfrm flipH="1">
            <a:off x="7233322" y="3540153"/>
            <a:ext cx="224839" cy="1082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F2B5DC40-2D00-5D7F-3767-A29D08CC25A8}"/>
              </a:ext>
            </a:extLst>
          </p:cNvPr>
          <p:cNvCxnSpPr>
            <a:cxnSpLocks/>
            <a:stCxn id="216" idx="4"/>
            <a:endCxn id="78" idx="0"/>
          </p:cNvCxnSpPr>
          <p:nvPr/>
        </p:nvCxnSpPr>
        <p:spPr>
          <a:xfrm>
            <a:off x="7458161" y="3540153"/>
            <a:ext cx="288113" cy="1082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AE57AFD1-486C-102E-BD30-C87B7243E05F}"/>
              </a:ext>
            </a:extLst>
          </p:cNvPr>
          <p:cNvCxnSpPr>
            <a:cxnSpLocks/>
            <a:stCxn id="217" idx="4"/>
            <a:endCxn id="79" idx="0"/>
          </p:cNvCxnSpPr>
          <p:nvPr/>
        </p:nvCxnSpPr>
        <p:spPr>
          <a:xfrm flipH="1">
            <a:off x="8259226" y="3537151"/>
            <a:ext cx="183173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3D2439DC-C969-5644-4F49-A8A344A7A547}"/>
              </a:ext>
            </a:extLst>
          </p:cNvPr>
          <p:cNvCxnSpPr>
            <a:cxnSpLocks/>
            <a:stCxn id="217" idx="4"/>
            <a:endCxn id="80" idx="0"/>
          </p:cNvCxnSpPr>
          <p:nvPr/>
        </p:nvCxnSpPr>
        <p:spPr>
          <a:xfrm>
            <a:off x="8442399" y="3537151"/>
            <a:ext cx="329778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46F64C78-BB43-945B-AC48-6EF23D2BE3D1}"/>
              </a:ext>
            </a:extLst>
          </p:cNvPr>
          <p:cNvCxnSpPr>
            <a:cxnSpLocks/>
            <a:stCxn id="218" idx="4"/>
            <a:endCxn id="73" idx="0"/>
          </p:cNvCxnSpPr>
          <p:nvPr/>
        </p:nvCxnSpPr>
        <p:spPr>
          <a:xfrm flipH="1">
            <a:off x="9285129" y="3537151"/>
            <a:ext cx="197309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507A8A8D-FCF5-A19D-E5FA-E1CD53A87F21}"/>
              </a:ext>
            </a:extLst>
          </p:cNvPr>
          <p:cNvCxnSpPr>
            <a:cxnSpLocks/>
            <a:stCxn id="218" idx="4"/>
            <a:endCxn id="74" idx="0"/>
          </p:cNvCxnSpPr>
          <p:nvPr/>
        </p:nvCxnSpPr>
        <p:spPr>
          <a:xfrm>
            <a:off x="9482438" y="3537151"/>
            <a:ext cx="315643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43B96D4F-878F-9235-E16B-73CFE4C58060}"/>
              </a:ext>
            </a:extLst>
          </p:cNvPr>
          <p:cNvCxnSpPr>
            <a:cxnSpLocks/>
            <a:stCxn id="219" idx="4"/>
            <a:endCxn id="75" idx="0"/>
          </p:cNvCxnSpPr>
          <p:nvPr/>
        </p:nvCxnSpPr>
        <p:spPr>
          <a:xfrm flipH="1">
            <a:off x="10311033" y="3537150"/>
            <a:ext cx="258395" cy="1085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03513C7A-C54F-AE07-5A99-CC2A74DA4D1A}"/>
              </a:ext>
            </a:extLst>
          </p:cNvPr>
          <p:cNvCxnSpPr>
            <a:cxnSpLocks/>
            <a:stCxn id="219" idx="4"/>
            <a:endCxn id="76" idx="0"/>
          </p:cNvCxnSpPr>
          <p:nvPr/>
        </p:nvCxnSpPr>
        <p:spPr>
          <a:xfrm>
            <a:off x="10569428" y="3537150"/>
            <a:ext cx="254556" cy="1085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29E7D7F2-2A79-F1F4-6B6F-3E834EE2AC6B}"/>
              </a:ext>
            </a:extLst>
          </p:cNvPr>
          <p:cNvCxnSpPr>
            <a:cxnSpLocks/>
            <a:stCxn id="95" idx="2"/>
            <a:endCxn id="218" idx="0"/>
          </p:cNvCxnSpPr>
          <p:nvPr/>
        </p:nvCxnSpPr>
        <p:spPr>
          <a:xfrm flipH="1">
            <a:off x="9482438" y="2109020"/>
            <a:ext cx="633564" cy="945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6DD5107F-7644-2723-C6B1-E7B40EE17FE0}"/>
              </a:ext>
            </a:extLst>
          </p:cNvPr>
          <p:cNvCxnSpPr>
            <a:cxnSpLocks/>
            <a:stCxn id="95" idx="2"/>
            <a:endCxn id="219" idx="0"/>
          </p:cNvCxnSpPr>
          <p:nvPr/>
        </p:nvCxnSpPr>
        <p:spPr>
          <a:xfrm>
            <a:off x="10116002" y="2109020"/>
            <a:ext cx="453426" cy="945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622509C-AEC1-6A42-10FE-B7D4640751DE}"/>
              </a:ext>
            </a:extLst>
          </p:cNvPr>
          <p:cNvSpPr txBox="1"/>
          <p:nvPr/>
        </p:nvSpPr>
        <p:spPr>
          <a:xfrm>
            <a:off x="520116" y="201336"/>
            <a:ext cx="10981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INSERT (V, 11)</a:t>
            </a:r>
            <a:endParaRPr lang="en-AE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DE9E74-98AA-BECC-630C-914B9B089269}"/>
              </a:ext>
            </a:extLst>
          </p:cNvPr>
          <p:cNvSpPr/>
          <p:nvPr/>
        </p:nvSpPr>
        <p:spPr>
          <a:xfrm>
            <a:off x="1148812" y="2676217"/>
            <a:ext cx="40005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A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7008F3-B818-3C24-4EAC-50D13F24B7D7}"/>
              </a:ext>
            </a:extLst>
          </p:cNvPr>
          <p:cNvSpPr/>
          <p:nvPr/>
        </p:nvSpPr>
        <p:spPr>
          <a:xfrm>
            <a:off x="1148812" y="3436301"/>
            <a:ext cx="40005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15</a:t>
            </a:r>
            <a:endParaRPr lang="en-AE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D63661-FD39-9643-73D6-4A7DCC988D0E}"/>
              </a:ext>
            </a:extLst>
          </p:cNvPr>
          <p:cNvSpPr txBox="1"/>
          <p:nvPr/>
        </p:nvSpPr>
        <p:spPr>
          <a:xfrm>
            <a:off x="1113727" y="2450810"/>
            <a:ext cx="501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MIN</a:t>
            </a:r>
            <a:endParaRPr lang="en-AE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3D953F-79FB-D158-5A4B-36E7ABF00261}"/>
              </a:ext>
            </a:extLst>
          </p:cNvPr>
          <p:cNvSpPr txBox="1"/>
          <p:nvPr/>
        </p:nvSpPr>
        <p:spPr>
          <a:xfrm>
            <a:off x="1121286" y="3200252"/>
            <a:ext cx="501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MAX</a:t>
            </a:r>
            <a:endParaRPr lang="en-AE" sz="1100" dirty="0"/>
          </a:p>
        </p:txBody>
      </p:sp>
    </p:spTree>
    <p:extLst>
      <p:ext uri="{BB962C8B-B14F-4D97-AF65-F5344CB8AC3E}">
        <p14:creationId xmlns:p14="http://schemas.microsoft.com/office/powerpoint/2010/main" val="3938627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58A9CA4A-6B7D-7FB2-9268-6E9593D1AE03}"/>
              </a:ext>
            </a:extLst>
          </p:cNvPr>
          <p:cNvGrpSpPr/>
          <p:nvPr/>
        </p:nvGrpSpPr>
        <p:grpSpPr>
          <a:xfrm>
            <a:off x="2873229" y="4622906"/>
            <a:ext cx="8207230" cy="1627991"/>
            <a:chOff x="3546795" y="3894050"/>
            <a:chExt cx="4966284" cy="967933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895A69D-94D4-FE45-E413-976F95A0E084}"/>
                </a:ext>
              </a:extLst>
            </p:cNvPr>
            <p:cNvGrpSpPr/>
            <p:nvPr/>
          </p:nvGrpSpPr>
          <p:grpSpPr>
            <a:xfrm>
              <a:off x="3546796" y="3894050"/>
              <a:ext cx="4966283" cy="360726"/>
              <a:chOff x="3546796" y="3894050"/>
              <a:chExt cx="4966283" cy="360726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A4CD4A9C-AB59-D7BD-8C9B-57C954BEBE8E}"/>
                  </a:ext>
                </a:extLst>
              </p:cNvPr>
              <p:cNvGrpSpPr/>
              <p:nvPr/>
            </p:nvGrpSpPr>
            <p:grpSpPr>
              <a:xfrm>
                <a:off x="3546796" y="3894050"/>
                <a:ext cx="2483141" cy="360726"/>
                <a:chOff x="3858936" y="4135773"/>
                <a:chExt cx="3120706" cy="360726"/>
              </a:xfrm>
            </p:grpSpPr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D3A2742E-B521-C644-CD10-DB37DC8A34A0}"/>
                    </a:ext>
                  </a:extLst>
                </p:cNvPr>
                <p:cNvGrpSpPr/>
                <p:nvPr/>
              </p:nvGrpSpPr>
              <p:grpSpPr>
                <a:xfrm>
                  <a:off x="3858936" y="4135773"/>
                  <a:ext cx="1560353" cy="360726"/>
                  <a:chOff x="4957893" y="4018327"/>
                  <a:chExt cx="2214696" cy="528506"/>
                </a:xfrm>
              </p:grpSpPr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C99F383D-9A9D-A962-6FE1-9AA93D223BEB}"/>
                      </a:ext>
                    </a:extLst>
                  </p:cNvPr>
                  <p:cNvSpPr/>
                  <p:nvPr/>
                </p:nvSpPr>
                <p:spPr>
                  <a:xfrm>
                    <a:off x="4957893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3AB7BDD3-9EDA-704A-F349-F7C4223D378D}"/>
                      </a:ext>
                    </a:extLst>
                  </p:cNvPr>
                  <p:cNvSpPr/>
                  <p:nvPr/>
                </p:nvSpPr>
                <p:spPr>
                  <a:xfrm>
                    <a:off x="5511567" y="4018327"/>
                    <a:ext cx="553674" cy="528506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4">
                      <a:shade val="15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A373F5F9-49AF-A698-8037-A9DF51653F29}"/>
                      </a:ext>
                    </a:extLst>
                  </p:cNvPr>
                  <p:cNvSpPr/>
                  <p:nvPr/>
                </p:nvSpPr>
                <p:spPr>
                  <a:xfrm>
                    <a:off x="6065241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F2F66618-3C01-34A4-A6EF-CC363DE98CE3}"/>
                      </a:ext>
                    </a:extLst>
                  </p:cNvPr>
                  <p:cNvSpPr/>
                  <p:nvPr/>
                </p:nvSpPr>
                <p:spPr>
                  <a:xfrm>
                    <a:off x="6618915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</p:grp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1DCCA36C-8658-C875-E2E3-8462746152DC}"/>
                    </a:ext>
                  </a:extLst>
                </p:cNvPr>
                <p:cNvGrpSpPr/>
                <p:nvPr/>
              </p:nvGrpSpPr>
              <p:grpSpPr>
                <a:xfrm>
                  <a:off x="5419289" y="4135773"/>
                  <a:ext cx="1560353" cy="360726"/>
                  <a:chOff x="4957893" y="4018327"/>
                  <a:chExt cx="2214696" cy="528506"/>
                </a:xfrm>
              </p:grpSpPr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7D9CE1F1-7ACF-BE6B-C02B-98F09C6C3A45}"/>
                      </a:ext>
                    </a:extLst>
                  </p:cNvPr>
                  <p:cNvSpPr/>
                  <p:nvPr/>
                </p:nvSpPr>
                <p:spPr>
                  <a:xfrm>
                    <a:off x="4957893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067A5FF9-8E27-54B8-767D-05F432DE7C6B}"/>
                      </a:ext>
                    </a:extLst>
                  </p:cNvPr>
                  <p:cNvSpPr/>
                  <p:nvPr/>
                </p:nvSpPr>
                <p:spPr>
                  <a:xfrm>
                    <a:off x="5511567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67F26CB1-5827-CA16-4F01-E6041F497684}"/>
                      </a:ext>
                    </a:extLst>
                  </p:cNvPr>
                  <p:cNvSpPr/>
                  <p:nvPr/>
                </p:nvSpPr>
                <p:spPr>
                  <a:xfrm>
                    <a:off x="6065241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36B05E08-9D69-E544-85DF-68E2482A6735}"/>
                      </a:ext>
                    </a:extLst>
                  </p:cNvPr>
                  <p:cNvSpPr/>
                  <p:nvPr/>
                </p:nvSpPr>
                <p:spPr>
                  <a:xfrm>
                    <a:off x="6618915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</p:grp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12416EF8-1B52-558D-82B3-5DD60525A54D}"/>
                  </a:ext>
                </a:extLst>
              </p:cNvPr>
              <p:cNvGrpSpPr/>
              <p:nvPr/>
            </p:nvGrpSpPr>
            <p:grpSpPr>
              <a:xfrm>
                <a:off x="6029938" y="3894050"/>
                <a:ext cx="2483141" cy="360726"/>
                <a:chOff x="3858936" y="4135773"/>
                <a:chExt cx="3120706" cy="360726"/>
              </a:xfrm>
            </p:grpSpPr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79C86FB9-E36A-ADF1-1499-958C5B4E30A4}"/>
                    </a:ext>
                  </a:extLst>
                </p:cNvPr>
                <p:cNvGrpSpPr/>
                <p:nvPr/>
              </p:nvGrpSpPr>
              <p:grpSpPr>
                <a:xfrm>
                  <a:off x="3858936" y="4135773"/>
                  <a:ext cx="1560353" cy="360726"/>
                  <a:chOff x="4957893" y="4018327"/>
                  <a:chExt cx="2214696" cy="528506"/>
                </a:xfrm>
              </p:grpSpPr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2DD1C2D7-B048-FF50-ACD0-4EC2F8DAA3D4}"/>
                      </a:ext>
                    </a:extLst>
                  </p:cNvPr>
                  <p:cNvSpPr/>
                  <p:nvPr/>
                </p:nvSpPr>
                <p:spPr>
                  <a:xfrm>
                    <a:off x="4957893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8876A997-4C64-3FBF-BBCE-70967D2D8D4C}"/>
                      </a:ext>
                    </a:extLst>
                  </p:cNvPr>
                  <p:cNvSpPr/>
                  <p:nvPr/>
                </p:nvSpPr>
                <p:spPr>
                  <a:xfrm>
                    <a:off x="5511567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4837AAAD-3C7D-F4D7-AAD6-9A39F2F6446D}"/>
                      </a:ext>
                    </a:extLst>
                  </p:cNvPr>
                  <p:cNvSpPr/>
                  <p:nvPr/>
                </p:nvSpPr>
                <p:spPr>
                  <a:xfrm>
                    <a:off x="6065241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063FAF13-29A4-0245-82EE-8A0BD723604F}"/>
                      </a:ext>
                    </a:extLst>
                  </p:cNvPr>
                  <p:cNvSpPr/>
                  <p:nvPr/>
                </p:nvSpPr>
                <p:spPr>
                  <a:xfrm>
                    <a:off x="6618915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</p:grp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FDB8F910-4764-F056-AE38-80B4897F5F02}"/>
                    </a:ext>
                  </a:extLst>
                </p:cNvPr>
                <p:cNvGrpSpPr/>
                <p:nvPr/>
              </p:nvGrpSpPr>
              <p:grpSpPr>
                <a:xfrm>
                  <a:off x="5419289" y="4135773"/>
                  <a:ext cx="1560353" cy="360726"/>
                  <a:chOff x="4957893" y="4018327"/>
                  <a:chExt cx="2214696" cy="528506"/>
                </a:xfrm>
              </p:grpSpPr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5B4D4515-696E-72DE-6F9E-76630EC785D7}"/>
                      </a:ext>
                    </a:extLst>
                  </p:cNvPr>
                  <p:cNvSpPr/>
                  <p:nvPr/>
                </p:nvSpPr>
                <p:spPr>
                  <a:xfrm>
                    <a:off x="4957893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4EABFBEA-FC8B-CB18-8991-05C8FAD4DB7F}"/>
                      </a:ext>
                    </a:extLst>
                  </p:cNvPr>
                  <p:cNvSpPr/>
                  <p:nvPr/>
                </p:nvSpPr>
                <p:spPr>
                  <a:xfrm>
                    <a:off x="5511567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34F510CA-5318-603E-7FC5-3995F8810BEE}"/>
                      </a:ext>
                    </a:extLst>
                  </p:cNvPr>
                  <p:cNvSpPr/>
                  <p:nvPr/>
                </p:nvSpPr>
                <p:spPr>
                  <a:xfrm>
                    <a:off x="6065241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247EEFA6-180B-AB8B-3131-46ACD3C12DF1}"/>
                      </a:ext>
                    </a:extLst>
                  </p:cNvPr>
                  <p:cNvSpPr/>
                  <p:nvPr/>
                </p:nvSpPr>
                <p:spPr>
                  <a:xfrm>
                    <a:off x="6618915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</p:grpSp>
          </p:grp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2CB7EF9-150D-63CF-FF10-AD93CE048DC4}"/>
                </a:ext>
              </a:extLst>
            </p:cNvPr>
            <p:cNvGrpSpPr/>
            <p:nvPr/>
          </p:nvGrpSpPr>
          <p:grpSpPr>
            <a:xfrm>
              <a:off x="3546795" y="4282819"/>
              <a:ext cx="4966283" cy="187615"/>
              <a:chOff x="3546795" y="4282819"/>
              <a:chExt cx="4966283" cy="187615"/>
            </a:xfrm>
          </p:grpSpPr>
          <p:sp>
            <p:nvSpPr>
              <p:cNvPr id="65" name="Right Brace 64">
                <a:extLst>
                  <a:ext uri="{FF2B5EF4-FFF2-40B4-BE49-F238E27FC236}">
                    <a16:creationId xmlns:a16="http://schemas.microsoft.com/office/drawing/2014/main" id="{9E4F150D-E84A-5AFE-5BEB-A5D183324605}"/>
                  </a:ext>
                </a:extLst>
              </p:cNvPr>
              <p:cNvSpPr/>
              <p:nvPr/>
            </p:nvSpPr>
            <p:spPr>
              <a:xfrm rot="5400000">
                <a:off x="4119463" y="3801531"/>
                <a:ext cx="96235" cy="1241571"/>
              </a:xfrm>
              <a:prstGeom prst="rightBrace">
                <a:avLst>
                  <a:gd name="adj1" fmla="val 8333"/>
                  <a:gd name="adj2" fmla="val 494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66" name="Right Brace 65">
                <a:extLst>
                  <a:ext uri="{FF2B5EF4-FFF2-40B4-BE49-F238E27FC236}">
                    <a16:creationId xmlns:a16="http://schemas.microsoft.com/office/drawing/2014/main" id="{9873C5EA-8FF5-21DB-C06E-C08248DD63D1}"/>
                  </a:ext>
                </a:extLst>
              </p:cNvPr>
              <p:cNvSpPr/>
              <p:nvPr/>
            </p:nvSpPr>
            <p:spPr>
              <a:xfrm rot="5400000">
                <a:off x="5361034" y="3710151"/>
                <a:ext cx="96235" cy="1241571"/>
              </a:xfrm>
              <a:prstGeom prst="rightBrace">
                <a:avLst>
                  <a:gd name="adj1" fmla="val 8333"/>
                  <a:gd name="adj2" fmla="val 494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67" name="Right Brace 66">
                <a:extLst>
                  <a:ext uri="{FF2B5EF4-FFF2-40B4-BE49-F238E27FC236}">
                    <a16:creationId xmlns:a16="http://schemas.microsoft.com/office/drawing/2014/main" id="{E0462489-7F74-09EC-7A7E-C0CC519147B0}"/>
                  </a:ext>
                </a:extLst>
              </p:cNvPr>
              <p:cNvSpPr/>
              <p:nvPr/>
            </p:nvSpPr>
            <p:spPr>
              <a:xfrm rot="5400000">
                <a:off x="6602605" y="3784417"/>
                <a:ext cx="96235" cy="1241571"/>
              </a:xfrm>
              <a:prstGeom prst="rightBrace">
                <a:avLst>
                  <a:gd name="adj1" fmla="val 8333"/>
                  <a:gd name="adj2" fmla="val 494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68" name="Right Brace 67">
                <a:extLst>
                  <a:ext uri="{FF2B5EF4-FFF2-40B4-BE49-F238E27FC236}">
                    <a16:creationId xmlns:a16="http://schemas.microsoft.com/office/drawing/2014/main" id="{A6D7E279-1AFA-C922-795E-4C962CE2B012}"/>
                  </a:ext>
                </a:extLst>
              </p:cNvPr>
              <p:cNvSpPr/>
              <p:nvPr/>
            </p:nvSpPr>
            <p:spPr>
              <a:xfrm rot="5400000">
                <a:off x="7844176" y="3710151"/>
                <a:ext cx="96233" cy="1241571"/>
              </a:xfrm>
              <a:prstGeom prst="rightBrace">
                <a:avLst>
                  <a:gd name="adj1" fmla="val 8333"/>
                  <a:gd name="adj2" fmla="val 494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303C5DAC-035E-D9C1-8276-EAC080F81F68}"/>
                </a:ext>
              </a:extLst>
            </p:cNvPr>
            <p:cNvGrpSpPr/>
            <p:nvPr/>
          </p:nvGrpSpPr>
          <p:grpSpPr>
            <a:xfrm>
              <a:off x="3665028" y="4458987"/>
              <a:ext cx="4729820" cy="402996"/>
              <a:chOff x="3665028" y="4458987"/>
              <a:chExt cx="4729820" cy="402996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6632D40-7971-6412-8CFD-FDF4B4CD11E8}"/>
                  </a:ext>
                </a:extLst>
              </p:cNvPr>
              <p:cNvSpPr txBox="1"/>
              <p:nvPr/>
            </p:nvSpPr>
            <p:spPr>
              <a:xfrm>
                <a:off x="3665028" y="4458987"/>
                <a:ext cx="1005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Cluster 1</a:t>
                </a:r>
                <a:endParaRPr lang="en-AE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6E2B457-FA08-6934-526B-18BD29414A64}"/>
                  </a:ext>
                </a:extLst>
              </p:cNvPr>
              <p:cNvSpPr txBox="1"/>
              <p:nvPr/>
            </p:nvSpPr>
            <p:spPr>
              <a:xfrm>
                <a:off x="4906599" y="4467699"/>
                <a:ext cx="1005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Cluster 2</a:t>
                </a:r>
                <a:endParaRPr lang="en-AE" dirty="0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D59C8E1-7C29-61EE-9ED1-4E9C0AFB96C4}"/>
                  </a:ext>
                </a:extLst>
              </p:cNvPr>
              <p:cNvSpPr txBox="1"/>
              <p:nvPr/>
            </p:nvSpPr>
            <p:spPr>
              <a:xfrm>
                <a:off x="6148170" y="4476411"/>
                <a:ext cx="1005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Cluster 3</a:t>
                </a:r>
                <a:endParaRPr lang="en-AE" dirty="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1C2238B-1A72-7DE0-4DEE-2EBABD401C02}"/>
                  </a:ext>
                </a:extLst>
              </p:cNvPr>
              <p:cNvSpPr txBox="1"/>
              <p:nvPr/>
            </p:nvSpPr>
            <p:spPr>
              <a:xfrm>
                <a:off x="7389741" y="4492651"/>
                <a:ext cx="1005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Cluster 4</a:t>
                </a:r>
                <a:endParaRPr lang="en-AE" dirty="0"/>
              </a:p>
            </p:txBody>
          </p:sp>
        </p:grp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E3FEA88-DDAF-C6DD-CE3F-EE89F697AD8E}"/>
              </a:ext>
            </a:extLst>
          </p:cNvPr>
          <p:cNvGrpSpPr/>
          <p:nvPr/>
        </p:nvGrpSpPr>
        <p:grpSpPr>
          <a:xfrm>
            <a:off x="2873229" y="1502306"/>
            <a:ext cx="8274343" cy="606714"/>
            <a:chOff x="3546795" y="2745958"/>
            <a:chExt cx="4979390" cy="36072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6C551C6-09D4-A4CB-E95D-7D4F0EE9205F}"/>
                </a:ext>
              </a:extLst>
            </p:cNvPr>
            <p:cNvSpPr/>
            <p:nvPr/>
          </p:nvSpPr>
          <p:spPr>
            <a:xfrm>
              <a:off x="3546795" y="2745958"/>
              <a:ext cx="1241571" cy="36072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AE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8E68F62B-0D75-D8B9-C0D0-BBA1FFC89D57}"/>
                </a:ext>
              </a:extLst>
            </p:cNvPr>
            <p:cNvSpPr/>
            <p:nvPr/>
          </p:nvSpPr>
          <p:spPr>
            <a:xfrm>
              <a:off x="4788366" y="2745958"/>
              <a:ext cx="1241571" cy="3607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AE" dirty="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8C66D19-6F0A-1ECA-F72F-C2B3F8CB7234}"/>
                </a:ext>
              </a:extLst>
            </p:cNvPr>
            <p:cNvSpPr/>
            <p:nvPr/>
          </p:nvSpPr>
          <p:spPr>
            <a:xfrm>
              <a:off x="6036490" y="2745958"/>
              <a:ext cx="1241571" cy="3607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AE" dirty="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0BF91D1-D04E-F953-C439-EB60584D3191}"/>
                </a:ext>
              </a:extLst>
            </p:cNvPr>
            <p:cNvSpPr/>
            <p:nvPr/>
          </p:nvSpPr>
          <p:spPr>
            <a:xfrm>
              <a:off x="7284614" y="2745958"/>
              <a:ext cx="1241571" cy="3607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AE" dirty="0"/>
            </a:p>
          </p:txBody>
        </p:sp>
      </p:grpSp>
      <p:sp>
        <p:nvSpPr>
          <p:cNvPr id="103" name="Oval 102">
            <a:extLst>
              <a:ext uri="{FF2B5EF4-FFF2-40B4-BE49-F238E27FC236}">
                <a16:creationId xmlns:a16="http://schemas.microsoft.com/office/drawing/2014/main" id="{0A84548D-3C82-62C7-E673-2ED68DDB192B}"/>
              </a:ext>
            </a:extLst>
          </p:cNvPr>
          <p:cNvSpPr/>
          <p:nvPr/>
        </p:nvSpPr>
        <p:spPr>
          <a:xfrm>
            <a:off x="3096150" y="3057215"/>
            <a:ext cx="512952" cy="48293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AE" dirty="0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5EFB2D0C-953D-E8C9-A841-8B7855592454}"/>
              </a:ext>
            </a:extLst>
          </p:cNvPr>
          <p:cNvCxnSpPr>
            <a:cxnSpLocks/>
            <a:stCxn id="92" idx="2"/>
            <a:endCxn id="103" idx="0"/>
          </p:cNvCxnSpPr>
          <p:nvPr/>
        </p:nvCxnSpPr>
        <p:spPr>
          <a:xfrm flipH="1">
            <a:off x="3352626" y="2109020"/>
            <a:ext cx="552174" cy="948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B0645680-053E-EBF9-9472-8D4C3B57F1FB}"/>
              </a:ext>
            </a:extLst>
          </p:cNvPr>
          <p:cNvCxnSpPr>
            <a:cxnSpLocks/>
            <a:stCxn id="92" idx="2"/>
            <a:endCxn id="190" idx="0"/>
          </p:cNvCxnSpPr>
          <p:nvPr/>
        </p:nvCxnSpPr>
        <p:spPr>
          <a:xfrm>
            <a:off x="3904800" y="2109020"/>
            <a:ext cx="432064" cy="94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F297F42E-8964-DA38-9931-D042B146AE44}"/>
              </a:ext>
            </a:extLst>
          </p:cNvPr>
          <p:cNvCxnSpPr>
            <a:cxnSpLocks/>
            <a:stCxn id="103" idx="4"/>
            <a:endCxn id="87" idx="0"/>
          </p:cNvCxnSpPr>
          <p:nvPr/>
        </p:nvCxnSpPr>
        <p:spPr>
          <a:xfrm flipH="1">
            <a:off x="3129707" y="3540154"/>
            <a:ext cx="222919" cy="108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B6BDC148-62EF-6F4A-8A01-338581A0AD0A}"/>
              </a:ext>
            </a:extLst>
          </p:cNvPr>
          <p:cNvCxnSpPr>
            <a:cxnSpLocks/>
            <a:stCxn id="103" idx="4"/>
            <a:endCxn id="88" idx="0"/>
          </p:cNvCxnSpPr>
          <p:nvPr/>
        </p:nvCxnSpPr>
        <p:spPr>
          <a:xfrm>
            <a:off x="3352626" y="3540154"/>
            <a:ext cx="290033" cy="108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660E5412-3777-1FDE-6824-1ACD9A722261}"/>
              </a:ext>
            </a:extLst>
          </p:cNvPr>
          <p:cNvSpPr txBox="1"/>
          <p:nvPr/>
        </p:nvSpPr>
        <p:spPr>
          <a:xfrm>
            <a:off x="601017" y="4655350"/>
            <a:ext cx="208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BIT VECTOR</a:t>
            </a:r>
            <a:endParaRPr lang="en-AE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B17FD43-EB4C-E2DB-6C88-9AED3CC54D57}"/>
              </a:ext>
            </a:extLst>
          </p:cNvPr>
          <p:cNvSpPr txBox="1"/>
          <p:nvPr/>
        </p:nvSpPr>
        <p:spPr>
          <a:xfrm>
            <a:off x="601016" y="1620997"/>
            <a:ext cx="208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SUMMARY VECTOR</a:t>
            </a:r>
            <a:endParaRPr lang="en-AE" dirty="0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86847713-F9C0-54DE-C315-E4EAA635057C}"/>
              </a:ext>
            </a:extLst>
          </p:cNvPr>
          <p:cNvSpPr/>
          <p:nvPr/>
        </p:nvSpPr>
        <p:spPr>
          <a:xfrm>
            <a:off x="4080388" y="3054213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AE" dirty="0"/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73C47771-F5E8-164E-7771-EC284214559F}"/>
              </a:ext>
            </a:extLst>
          </p:cNvPr>
          <p:cNvCxnSpPr>
            <a:stCxn id="190" idx="4"/>
            <a:endCxn id="89" idx="0"/>
          </p:cNvCxnSpPr>
          <p:nvPr/>
        </p:nvCxnSpPr>
        <p:spPr>
          <a:xfrm flipH="1">
            <a:off x="4155611" y="3537152"/>
            <a:ext cx="181253" cy="108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F43219F8-778F-C387-EC88-FEB0F5C884D7}"/>
              </a:ext>
            </a:extLst>
          </p:cNvPr>
          <p:cNvCxnSpPr>
            <a:stCxn id="190" idx="4"/>
            <a:endCxn id="90" idx="0"/>
          </p:cNvCxnSpPr>
          <p:nvPr/>
        </p:nvCxnSpPr>
        <p:spPr>
          <a:xfrm>
            <a:off x="4336864" y="3537152"/>
            <a:ext cx="331698" cy="108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 196">
            <a:extLst>
              <a:ext uri="{FF2B5EF4-FFF2-40B4-BE49-F238E27FC236}">
                <a16:creationId xmlns:a16="http://schemas.microsoft.com/office/drawing/2014/main" id="{A7C531FE-7AA5-B737-AB81-2EC8F30DB845}"/>
              </a:ext>
            </a:extLst>
          </p:cNvPr>
          <p:cNvSpPr/>
          <p:nvPr/>
        </p:nvSpPr>
        <p:spPr>
          <a:xfrm>
            <a:off x="5120427" y="3054213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AE" dirty="0"/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AF5D9A75-08D3-3621-35A0-EF26CB440C64}"/>
              </a:ext>
            </a:extLst>
          </p:cNvPr>
          <p:cNvCxnSpPr>
            <a:stCxn id="93" idx="2"/>
            <a:endCxn id="197" idx="0"/>
          </p:cNvCxnSpPr>
          <p:nvPr/>
        </p:nvCxnSpPr>
        <p:spPr>
          <a:xfrm flipH="1">
            <a:off x="5376903" y="2109020"/>
            <a:ext cx="591038" cy="94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FA4EE0F8-FB50-AE60-3FA8-99CA91C9F6AA}"/>
              </a:ext>
            </a:extLst>
          </p:cNvPr>
          <p:cNvCxnSpPr>
            <a:cxnSpLocks/>
            <a:stCxn id="197" idx="4"/>
            <a:endCxn id="83" idx="0"/>
          </p:cNvCxnSpPr>
          <p:nvPr/>
        </p:nvCxnSpPr>
        <p:spPr>
          <a:xfrm flipH="1">
            <a:off x="5181514" y="3537152"/>
            <a:ext cx="195389" cy="108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Oval 202">
            <a:extLst>
              <a:ext uri="{FF2B5EF4-FFF2-40B4-BE49-F238E27FC236}">
                <a16:creationId xmlns:a16="http://schemas.microsoft.com/office/drawing/2014/main" id="{A11441C8-415A-4AA2-B831-70A81E6BD8F1}"/>
              </a:ext>
            </a:extLst>
          </p:cNvPr>
          <p:cNvSpPr/>
          <p:nvPr/>
        </p:nvSpPr>
        <p:spPr>
          <a:xfrm>
            <a:off x="6207417" y="3054212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AE" dirty="0"/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F62CD593-FA6C-F5C4-4BDE-28E5AB7ACACB}"/>
              </a:ext>
            </a:extLst>
          </p:cNvPr>
          <p:cNvCxnSpPr>
            <a:cxnSpLocks/>
            <a:stCxn id="93" idx="2"/>
            <a:endCxn id="203" idx="0"/>
          </p:cNvCxnSpPr>
          <p:nvPr/>
        </p:nvCxnSpPr>
        <p:spPr>
          <a:xfrm>
            <a:off x="5967941" y="2109020"/>
            <a:ext cx="495952" cy="945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CDEF7217-F10D-4919-6454-271F54302A9D}"/>
              </a:ext>
            </a:extLst>
          </p:cNvPr>
          <p:cNvCxnSpPr>
            <a:cxnSpLocks/>
            <a:stCxn id="197" idx="4"/>
            <a:endCxn id="84" idx="0"/>
          </p:cNvCxnSpPr>
          <p:nvPr/>
        </p:nvCxnSpPr>
        <p:spPr>
          <a:xfrm>
            <a:off x="5376903" y="3537152"/>
            <a:ext cx="317563" cy="108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FF02006E-44C9-5A36-D263-EBF607346B8B}"/>
              </a:ext>
            </a:extLst>
          </p:cNvPr>
          <p:cNvCxnSpPr>
            <a:cxnSpLocks/>
            <a:stCxn id="203" idx="4"/>
            <a:endCxn id="85" idx="0"/>
          </p:cNvCxnSpPr>
          <p:nvPr/>
        </p:nvCxnSpPr>
        <p:spPr>
          <a:xfrm flipH="1">
            <a:off x="6207418" y="3537151"/>
            <a:ext cx="256475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C13E7B98-B7CA-A4D8-BEDD-09E3ACFFEC7E}"/>
              </a:ext>
            </a:extLst>
          </p:cNvPr>
          <p:cNvCxnSpPr>
            <a:cxnSpLocks/>
            <a:stCxn id="203" idx="4"/>
            <a:endCxn id="86" idx="0"/>
          </p:cNvCxnSpPr>
          <p:nvPr/>
        </p:nvCxnSpPr>
        <p:spPr>
          <a:xfrm>
            <a:off x="6463893" y="3537151"/>
            <a:ext cx="256476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Oval 215">
            <a:extLst>
              <a:ext uri="{FF2B5EF4-FFF2-40B4-BE49-F238E27FC236}">
                <a16:creationId xmlns:a16="http://schemas.microsoft.com/office/drawing/2014/main" id="{43ED283C-63AE-F281-FB0C-C7E233AC82F9}"/>
              </a:ext>
            </a:extLst>
          </p:cNvPr>
          <p:cNvSpPr/>
          <p:nvPr/>
        </p:nvSpPr>
        <p:spPr>
          <a:xfrm>
            <a:off x="7201685" y="3057214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AE" dirty="0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3D5EA394-410C-064B-0033-C6F2CD922CCF}"/>
              </a:ext>
            </a:extLst>
          </p:cNvPr>
          <p:cNvSpPr/>
          <p:nvPr/>
        </p:nvSpPr>
        <p:spPr>
          <a:xfrm>
            <a:off x="8185923" y="3054212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AE" dirty="0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527184CF-72F6-EB7D-C7AA-CB743C7204C2}"/>
              </a:ext>
            </a:extLst>
          </p:cNvPr>
          <p:cNvSpPr/>
          <p:nvPr/>
        </p:nvSpPr>
        <p:spPr>
          <a:xfrm>
            <a:off x="9225962" y="3054212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AE" dirty="0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ACFF6710-85D3-4809-761D-17CE5A823805}"/>
              </a:ext>
            </a:extLst>
          </p:cNvPr>
          <p:cNvSpPr/>
          <p:nvPr/>
        </p:nvSpPr>
        <p:spPr>
          <a:xfrm>
            <a:off x="10312952" y="3054211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AE" dirty="0"/>
          </a:p>
        </p:txBody>
      </p: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01325BB7-BC4F-629A-3D6B-0BD5EAC4460D}"/>
              </a:ext>
            </a:extLst>
          </p:cNvPr>
          <p:cNvCxnSpPr>
            <a:cxnSpLocks/>
            <a:stCxn id="94" idx="2"/>
            <a:endCxn id="216" idx="0"/>
          </p:cNvCxnSpPr>
          <p:nvPr/>
        </p:nvCxnSpPr>
        <p:spPr>
          <a:xfrm flipH="1">
            <a:off x="7458161" y="2109020"/>
            <a:ext cx="583810" cy="94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F5EB9B73-778E-5F53-8ACE-65D256CB8210}"/>
              </a:ext>
            </a:extLst>
          </p:cNvPr>
          <p:cNvCxnSpPr>
            <a:cxnSpLocks/>
            <a:stCxn id="94" idx="2"/>
            <a:endCxn id="217" idx="0"/>
          </p:cNvCxnSpPr>
          <p:nvPr/>
        </p:nvCxnSpPr>
        <p:spPr>
          <a:xfrm>
            <a:off x="8041971" y="2109020"/>
            <a:ext cx="400428" cy="945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A3EDA665-3B4B-317F-99F0-534535C5629B}"/>
              </a:ext>
            </a:extLst>
          </p:cNvPr>
          <p:cNvCxnSpPr>
            <a:cxnSpLocks/>
            <a:stCxn id="216" idx="4"/>
            <a:endCxn id="77" idx="0"/>
          </p:cNvCxnSpPr>
          <p:nvPr/>
        </p:nvCxnSpPr>
        <p:spPr>
          <a:xfrm flipH="1">
            <a:off x="7233322" y="3540153"/>
            <a:ext cx="224839" cy="1082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F2B5DC40-2D00-5D7F-3767-A29D08CC25A8}"/>
              </a:ext>
            </a:extLst>
          </p:cNvPr>
          <p:cNvCxnSpPr>
            <a:cxnSpLocks/>
            <a:stCxn id="216" idx="4"/>
            <a:endCxn id="78" idx="0"/>
          </p:cNvCxnSpPr>
          <p:nvPr/>
        </p:nvCxnSpPr>
        <p:spPr>
          <a:xfrm>
            <a:off x="7458161" y="3540153"/>
            <a:ext cx="288113" cy="1082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AE57AFD1-486C-102E-BD30-C87B7243E05F}"/>
              </a:ext>
            </a:extLst>
          </p:cNvPr>
          <p:cNvCxnSpPr>
            <a:cxnSpLocks/>
            <a:stCxn id="217" idx="4"/>
            <a:endCxn id="79" idx="0"/>
          </p:cNvCxnSpPr>
          <p:nvPr/>
        </p:nvCxnSpPr>
        <p:spPr>
          <a:xfrm flipH="1">
            <a:off x="8259226" y="3537151"/>
            <a:ext cx="183173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3D2439DC-C969-5644-4F49-A8A344A7A547}"/>
              </a:ext>
            </a:extLst>
          </p:cNvPr>
          <p:cNvCxnSpPr>
            <a:cxnSpLocks/>
            <a:stCxn id="217" idx="4"/>
            <a:endCxn id="80" idx="0"/>
          </p:cNvCxnSpPr>
          <p:nvPr/>
        </p:nvCxnSpPr>
        <p:spPr>
          <a:xfrm>
            <a:off x="8442399" y="3537151"/>
            <a:ext cx="329778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46F64C78-BB43-945B-AC48-6EF23D2BE3D1}"/>
              </a:ext>
            </a:extLst>
          </p:cNvPr>
          <p:cNvCxnSpPr>
            <a:cxnSpLocks/>
            <a:stCxn id="218" idx="4"/>
            <a:endCxn id="73" idx="0"/>
          </p:cNvCxnSpPr>
          <p:nvPr/>
        </p:nvCxnSpPr>
        <p:spPr>
          <a:xfrm flipH="1">
            <a:off x="9285129" y="3537151"/>
            <a:ext cx="197309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507A8A8D-FCF5-A19D-E5FA-E1CD53A87F21}"/>
              </a:ext>
            </a:extLst>
          </p:cNvPr>
          <p:cNvCxnSpPr>
            <a:cxnSpLocks/>
            <a:stCxn id="218" idx="4"/>
            <a:endCxn id="74" idx="0"/>
          </p:cNvCxnSpPr>
          <p:nvPr/>
        </p:nvCxnSpPr>
        <p:spPr>
          <a:xfrm>
            <a:off x="9482438" y="3537151"/>
            <a:ext cx="315643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43B96D4F-878F-9235-E16B-73CFE4C58060}"/>
              </a:ext>
            </a:extLst>
          </p:cNvPr>
          <p:cNvCxnSpPr>
            <a:cxnSpLocks/>
            <a:stCxn id="219" idx="4"/>
            <a:endCxn id="75" idx="0"/>
          </p:cNvCxnSpPr>
          <p:nvPr/>
        </p:nvCxnSpPr>
        <p:spPr>
          <a:xfrm flipH="1">
            <a:off x="10311033" y="3537150"/>
            <a:ext cx="258395" cy="1085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03513C7A-C54F-AE07-5A99-CC2A74DA4D1A}"/>
              </a:ext>
            </a:extLst>
          </p:cNvPr>
          <p:cNvCxnSpPr>
            <a:cxnSpLocks/>
            <a:stCxn id="219" idx="4"/>
            <a:endCxn id="76" idx="0"/>
          </p:cNvCxnSpPr>
          <p:nvPr/>
        </p:nvCxnSpPr>
        <p:spPr>
          <a:xfrm>
            <a:off x="10569428" y="3537150"/>
            <a:ext cx="254556" cy="1085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29E7D7F2-2A79-F1F4-6B6F-3E834EE2AC6B}"/>
              </a:ext>
            </a:extLst>
          </p:cNvPr>
          <p:cNvCxnSpPr>
            <a:cxnSpLocks/>
            <a:stCxn id="95" idx="2"/>
            <a:endCxn id="218" idx="0"/>
          </p:cNvCxnSpPr>
          <p:nvPr/>
        </p:nvCxnSpPr>
        <p:spPr>
          <a:xfrm flipH="1">
            <a:off x="9482438" y="2109020"/>
            <a:ext cx="633564" cy="945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6DD5107F-7644-2723-C6B1-E7B40EE17FE0}"/>
              </a:ext>
            </a:extLst>
          </p:cNvPr>
          <p:cNvCxnSpPr>
            <a:cxnSpLocks/>
            <a:stCxn id="95" idx="2"/>
            <a:endCxn id="219" idx="0"/>
          </p:cNvCxnSpPr>
          <p:nvPr/>
        </p:nvCxnSpPr>
        <p:spPr>
          <a:xfrm>
            <a:off x="10116002" y="2109020"/>
            <a:ext cx="453426" cy="945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622509C-AEC1-6A42-10FE-B7D4640751DE}"/>
              </a:ext>
            </a:extLst>
          </p:cNvPr>
          <p:cNvSpPr txBox="1"/>
          <p:nvPr/>
        </p:nvSpPr>
        <p:spPr>
          <a:xfrm>
            <a:off x="520116" y="201336"/>
            <a:ext cx="10981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DELETE (V, 1)</a:t>
            </a:r>
            <a:endParaRPr lang="en-AE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BD7D3E-E03C-73C4-148E-46DDDA7A7725}"/>
              </a:ext>
            </a:extLst>
          </p:cNvPr>
          <p:cNvSpPr/>
          <p:nvPr/>
        </p:nvSpPr>
        <p:spPr>
          <a:xfrm>
            <a:off x="1148812" y="2676217"/>
            <a:ext cx="400050" cy="3693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en-A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BB13AE-57FC-3E00-338B-3F3C22F3AEC6}"/>
              </a:ext>
            </a:extLst>
          </p:cNvPr>
          <p:cNvSpPr/>
          <p:nvPr/>
        </p:nvSpPr>
        <p:spPr>
          <a:xfrm>
            <a:off x="1148812" y="3436301"/>
            <a:ext cx="40005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15</a:t>
            </a:r>
            <a:endParaRPr lang="en-AE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0EDD63-434F-9E30-9D20-B16042FCB448}"/>
              </a:ext>
            </a:extLst>
          </p:cNvPr>
          <p:cNvSpPr txBox="1"/>
          <p:nvPr/>
        </p:nvSpPr>
        <p:spPr>
          <a:xfrm>
            <a:off x="1113727" y="2450810"/>
            <a:ext cx="501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MIN</a:t>
            </a:r>
            <a:endParaRPr lang="en-AE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4633D5-E946-5A60-9D27-747E6C031470}"/>
              </a:ext>
            </a:extLst>
          </p:cNvPr>
          <p:cNvSpPr txBox="1"/>
          <p:nvPr/>
        </p:nvSpPr>
        <p:spPr>
          <a:xfrm>
            <a:off x="1121286" y="3200252"/>
            <a:ext cx="501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MAX</a:t>
            </a:r>
            <a:endParaRPr lang="en-AE" sz="1100" dirty="0"/>
          </a:p>
        </p:txBody>
      </p:sp>
    </p:spTree>
    <p:extLst>
      <p:ext uri="{BB962C8B-B14F-4D97-AF65-F5344CB8AC3E}">
        <p14:creationId xmlns:p14="http://schemas.microsoft.com/office/powerpoint/2010/main" val="2911826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58A9CA4A-6B7D-7FB2-9268-6E9593D1AE03}"/>
              </a:ext>
            </a:extLst>
          </p:cNvPr>
          <p:cNvGrpSpPr/>
          <p:nvPr/>
        </p:nvGrpSpPr>
        <p:grpSpPr>
          <a:xfrm>
            <a:off x="2873229" y="4622906"/>
            <a:ext cx="8207230" cy="1627991"/>
            <a:chOff x="3546795" y="3894050"/>
            <a:chExt cx="4966284" cy="967933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895A69D-94D4-FE45-E413-976F95A0E084}"/>
                </a:ext>
              </a:extLst>
            </p:cNvPr>
            <p:cNvGrpSpPr/>
            <p:nvPr/>
          </p:nvGrpSpPr>
          <p:grpSpPr>
            <a:xfrm>
              <a:off x="3546796" y="3894050"/>
              <a:ext cx="4966283" cy="360726"/>
              <a:chOff x="3546796" y="3894050"/>
              <a:chExt cx="4966283" cy="360726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A4CD4A9C-AB59-D7BD-8C9B-57C954BEBE8E}"/>
                  </a:ext>
                </a:extLst>
              </p:cNvPr>
              <p:cNvGrpSpPr/>
              <p:nvPr/>
            </p:nvGrpSpPr>
            <p:grpSpPr>
              <a:xfrm>
                <a:off x="3546796" y="3894050"/>
                <a:ext cx="2483141" cy="360726"/>
                <a:chOff x="3858936" y="4135773"/>
                <a:chExt cx="3120706" cy="360726"/>
              </a:xfrm>
            </p:grpSpPr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D3A2742E-B521-C644-CD10-DB37DC8A34A0}"/>
                    </a:ext>
                  </a:extLst>
                </p:cNvPr>
                <p:cNvGrpSpPr/>
                <p:nvPr/>
              </p:nvGrpSpPr>
              <p:grpSpPr>
                <a:xfrm>
                  <a:off x="3858936" y="4135773"/>
                  <a:ext cx="1560353" cy="360726"/>
                  <a:chOff x="4957893" y="4018327"/>
                  <a:chExt cx="2214696" cy="528506"/>
                </a:xfrm>
              </p:grpSpPr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C99F383D-9A9D-A962-6FE1-9AA93D223BEB}"/>
                      </a:ext>
                    </a:extLst>
                  </p:cNvPr>
                  <p:cNvSpPr/>
                  <p:nvPr/>
                </p:nvSpPr>
                <p:spPr>
                  <a:xfrm>
                    <a:off x="4957893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3AB7BDD3-9EDA-704A-F349-F7C4223D378D}"/>
                      </a:ext>
                    </a:extLst>
                  </p:cNvPr>
                  <p:cNvSpPr/>
                  <p:nvPr/>
                </p:nvSpPr>
                <p:spPr>
                  <a:xfrm>
                    <a:off x="5511567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A373F5F9-49AF-A698-8037-A9DF51653F29}"/>
                      </a:ext>
                    </a:extLst>
                  </p:cNvPr>
                  <p:cNvSpPr/>
                  <p:nvPr/>
                </p:nvSpPr>
                <p:spPr>
                  <a:xfrm>
                    <a:off x="6065241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F2F66618-3C01-34A4-A6EF-CC363DE98CE3}"/>
                      </a:ext>
                    </a:extLst>
                  </p:cNvPr>
                  <p:cNvSpPr/>
                  <p:nvPr/>
                </p:nvSpPr>
                <p:spPr>
                  <a:xfrm>
                    <a:off x="6618915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</p:grp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1DCCA36C-8658-C875-E2E3-8462746152DC}"/>
                    </a:ext>
                  </a:extLst>
                </p:cNvPr>
                <p:cNvGrpSpPr/>
                <p:nvPr/>
              </p:nvGrpSpPr>
              <p:grpSpPr>
                <a:xfrm>
                  <a:off x="5419289" y="4135773"/>
                  <a:ext cx="1560353" cy="360726"/>
                  <a:chOff x="4957893" y="4018327"/>
                  <a:chExt cx="2214696" cy="528506"/>
                </a:xfrm>
              </p:grpSpPr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7D9CE1F1-7ACF-BE6B-C02B-98F09C6C3A45}"/>
                      </a:ext>
                    </a:extLst>
                  </p:cNvPr>
                  <p:cNvSpPr/>
                  <p:nvPr/>
                </p:nvSpPr>
                <p:spPr>
                  <a:xfrm>
                    <a:off x="4957893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067A5FF9-8E27-54B8-767D-05F432DE7C6B}"/>
                      </a:ext>
                    </a:extLst>
                  </p:cNvPr>
                  <p:cNvSpPr/>
                  <p:nvPr/>
                </p:nvSpPr>
                <p:spPr>
                  <a:xfrm>
                    <a:off x="5511567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67F26CB1-5827-CA16-4F01-E6041F497684}"/>
                      </a:ext>
                    </a:extLst>
                  </p:cNvPr>
                  <p:cNvSpPr/>
                  <p:nvPr/>
                </p:nvSpPr>
                <p:spPr>
                  <a:xfrm>
                    <a:off x="6065241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36B05E08-9D69-E544-85DF-68E2482A6735}"/>
                      </a:ext>
                    </a:extLst>
                  </p:cNvPr>
                  <p:cNvSpPr/>
                  <p:nvPr/>
                </p:nvSpPr>
                <p:spPr>
                  <a:xfrm>
                    <a:off x="6618915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</p:grp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12416EF8-1B52-558D-82B3-5DD60525A54D}"/>
                  </a:ext>
                </a:extLst>
              </p:cNvPr>
              <p:cNvGrpSpPr/>
              <p:nvPr/>
            </p:nvGrpSpPr>
            <p:grpSpPr>
              <a:xfrm>
                <a:off x="6029938" y="3894050"/>
                <a:ext cx="2483141" cy="360726"/>
                <a:chOff x="3858936" y="4135773"/>
                <a:chExt cx="3120706" cy="360726"/>
              </a:xfrm>
            </p:grpSpPr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79C86FB9-E36A-ADF1-1499-958C5B4E30A4}"/>
                    </a:ext>
                  </a:extLst>
                </p:cNvPr>
                <p:cNvGrpSpPr/>
                <p:nvPr/>
              </p:nvGrpSpPr>
              <p:grpSpPr>
                <a:xfrm>
                  <a:off x="3858936" y="4135773"/>
                  <a:ext cx="1560353" cy="360726"/>
                  <a:chOff x="4957893" y="4018327"/>
                  <a:chExt cx="2214696" cy="528506"/>
                </a:xfrm>
              </p:grpSpPr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2DD1C2D7-B048-FF50-ACD0-4EC2F8DAA3D4}"/>
                      </a:ext>
                    </a:extLst>
                  </p:cNvPr>
                  <p:cNvSpPr/>
                  <p:nvPr/>
                </p:nvSpPr>
                <p:spPr>
                  <a:xfrm>
                    <a:off x="4957893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8876A997-4C64-3FBF-BBCE-70967D2D8D4C}"/>
                      </a:ext>
                    </a:extLst>
                  </p:cNvPr>
                  <p:cNvSpPr/>
                  <p:nvPr/>
                </p:nvSpPr>
                <p:spPr>
                  <a:xfrm>
                    <a:off x="5511567" y="4018327"/>
                    <a:ext cx="553674" cy="528506"/>
                  </a:xfrm>
                  <a:prstGeom prst="rect">
                    <a:avLst/>
                  </a:prstGeom>
                  <a:solidFill>
                    <a:srgbClr val="92D050"/>
                  </a:solidFill>
                  <a:ln/>
                </p:spPr>
                <p:style>
                  <a:lnRef idx="2">
                    <a:schemeClr val="accent4">
                      <a:shade val="15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4837AAAD-3C7D-F4D7-AAD6-9A39F2F6446D}"/>
                      </a:ext>
                    </a:extLst>
                  </p:cNvPr>
                  <p:cNvSpPr/>
                  <p:nvPr/>
                </p:nvSpPr>
                <p:spPr>
                  <a:xfrm>
                    <a:off x="6065241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063FAF13-29A4-0245-82EE-8A0BD723604F}"/>
                      </a:ext>
                    </a:extLst>
                  </p:cNvPr>
                  <p:cNvSpPr/>
                  <p:nvPr/>
                </p:nvSpPr>
                <p:spPr>
                  <a:xfrm>
                    <a:off x="6618915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</p:grp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FDB8F910-4764-F056-AE38-80B4897F5F02}"/>
                    </a:ext>
                  </a:extLst>
                </p:cNvPr>
                <p:cNvGrpSpPr/>
                <p:nvPr/>
              </p:nvGrpSpPr>
              <p:grpSpPr>
                <a:xfrm>
                  <a:off x="5419289" y="4135773"/>
                  <a:ext cx="1560353" cy="360726"/>
                  <a:chOff x="4957893" y="4018327"/>
                  <a:chExt cx="2214696" cy="528506"/>
                </a:xfrm>
              </p:grpSpPr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5B4D4515-696E-72DE-6F9E-76630EC785D7}"/>
                      </a:ext>
                    </a:extLst>
                  </p:cNvPr>
                  <p:cNvSpPr/>
                  <p:nvPr/>
                </p:nvSpPr>
                <p:spPr>
                  <a:xfrm>
                    <a:off x="4957893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4EABFBEA-FC8B-CB18-8991-05C8FAD4DB7F}"/>
                      </a:ext>
                    </a:extLst>
                  </p:cNvPr>
                  <p:cNvSpPr/>
                  <p:nvPr/>
                </p:nvSpPr>
                <p:spPr>
                  <a:xfrm>
                    <a:off x="5511567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34F510CA-5318-603E-7FC5-3995F8810BEE}"/>
                      </a:ext>
                    </a:extLst>
                  </p:cNvPr>
                  <p:cNvSpPr/>
                  <p:nvPr/>
                </p:nvSpPr>
                <p:spPr>
                  <a:xfrm>
                    <a:off x="6065241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247EEFA6-180B-AB8B-3131-46ACD3C12DF1}"/>
                      </a:ext>
                    </a:extLst>
                  </p:cNvPr>
                  <p:cNvSpPr/>
                  <p:nvPr/>
                </p:nvSpPr>
                <p:spPr>
                  <a:xfrm>
                    <a:off x="6618915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</p:grpSp>
          </p:grp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2CB7EF9-150D-63CF-FF10-AD93CE048DC4}"/>
                </a:ext>
              </a:extLst>
            </p:cNvPr>
            <p:cNvGrpSpPr/>
            <p:nvPr/>
          </p:nvGrpSpPr>
          <p:grpSpPr>
            <a:xfrm>
              <a:off x="3546795" y="4282819"/>
              <a:ext cx="4966283" cy="187615"/>
              <a:chOff x="3546795" y="4282819"/>
              <a:chExt cx="4966283" cy="187615"/>
            </a:xfrm>
          </p:grpSpPr>
          <p:sp>
            <p:nvSpPr>
              <p:cNvPr id="65" name="Right Brace 64">
                <a:extLst>
                  <a:ext uri="{FF2B5EF4-FFF2-40B4-BE49-F238E27FC236}">
                    <a16:creationId xmlns:a16="http://schemas.microsoft.com/office/drawing/2014/main" id="{9E4F150D-E84A-5AFE-5BEB-A5D183324605}"/>
                  </a:ext>
                </a:extLst>
              </p:cNvPr>
              <p:cNvSpPr/>
              <p:nvPr/>
            </p:nvSpPr>
            <p:spPr>
              <a:xfrm rot="5400000">
                <a:off x="4119463" y="3801531"/>
                <a:ext cx="96235" cy="1241571"/>
              </a:xfrm>
              <a:prstGeom prst="rightBrace">
                <a:avLst>
                  <a:gd name="adj1" fmla="val 8333"/>
                  <a:gd name="adj2" fmla="val 494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66" name="Right Brace 65">
                <a:extLst>
                  <a:ext uri="{FF2B5EF4-FFF2-40B4-BE49-F238E27FC236}">
                    <a16:creationId xmlns:a16="http://schemas.microsoft.com/office/drawing/2014/main" id="{9873C5EA-8FF5-21DB-C06E-C08248DD63D1}"/>
                  </a:ext>
                </a:extLst>
              </p:cNvPr>
              <p:cNvSpPr/>
              <p:nvPr/>
            </p:nvSpPr>
            <p:spPr>
              <a:xfrm rot="5400000">
                <a:off x="5361034" y="3710151"/>
                <a:ext cx="96235" cy="1241571"/>
              </a:xfrm>
              <a:prstGeom prst="rightBrace">
                <a:avLst>
                  <a:gd name="adj1" fmla="val 8333"/>
                  <a:gd name="adj2" fmla="val 494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67" name="Right Brace 66">
                <a:extLst>
                  <a:ext uri="{FF2B5EF4-FFF2-40B4-BE49-F238E27FC236}">
                    <a16:creationId xmlns:a16="http://schemas.microsoft.com/office/drawing/2014/main" id="{E0462489-7F74-09EC-7A7E-C0CC519147B0}"/>
                  </a:ext>
                </a:extLst>
              </p:cNvPr>
              <p:cNvSpPr/>
              <p:nvPr/>
            </p:nvSpPr>
            <p:spPr>
              <a:xfrm rot="5400000">
                <a:off x="6602605" y="3784417"/>
                <a:ext cx="96235" cy="1241571"/>
              </a:xfrm>
              <a:prstGeom prst="rightBrace">
                <a:avLst>
                  <a:gd name="adj1" fmla="val 8333"/>
                  <a:gd name="adj2" fmla="val 494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68" name="Right Brace 67">
                <a:extLst>
                  <a:ext uri="{FF2B5EF4-FFF2-40B4-BE49-F238E27FC236}">
                    <a16:creationId xmlns:a16="http://schemas.microsoft.com/office/drawing/2014/main" id="{A6D7E279-1AFA-C922-795E-4C962CE2B012}"/>
                  </a:ext>
                </a:extLst>
              </p:cNvPr>
              <p:cNvSpPr/>
              <p:nvPr/>
            </p:nvSpPr>
            <p:spPr>
              <a:xfrm rot="5400000">
                <a:off x="7844176" y="3710151"/>
                <a:ext cx="96233" cy="1241571"/>
              </a:xfrm>
              <a:prstGeom prst="rightBrace">
                <a:avLst>
                  <a:gd name="adj1" fmla="val 8333"/>
                  <a:gd name="adj2" fmla="val 494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303C5DAC-035E-D9C1-8276-EAC080F81F68}"/>
                </a:ext>
              </a:extLst>
            </p:cNvPr>
            <p:cNvGrpSpPr/>
            <p:nvPr/>
          </p:nvGrpSpPr>
          <p:grpSpPr>
            <a:xfrm>
              <a:off x="3665028" y="4458987"/>
              <a:ext cx="4729820" cy="402996"/>
              <a:chOff x="3665028" y="4458987"/>
              <a:chExt cx="4729820" cy="402996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6632D40-7971-6412-8CFD-FDF4B4CD11E8}"/>
                  </a:ext>
                </a:extLst>
              </p:cNvPr>
              <p:cNvSpPr txBox="1"/>
              <p:nvPr/>
            </p:nvSpPr>
            <p:spPr>
              <a:xfrm>
                <a:off x="3665028" y="4458987"/>
                <a:ext cx="1005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Cluster 1</a:t>
                </a:r>
                <a:endParaRPr lang="en-AE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6E2B457-FA08-6934-526B-18BD29414A64}"/>
                  </a:ext>
                </a:extLst>
              </p:cNvPr>
              <p:cNvSpPr txBox="1"/>
              <p:nvPr/>
            </p:nvSpPr>
            <p:spPr>
              <a:xfrm>
                <a:off x="4906599" y="4467699"/>
                <a:ext cx="1005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Cluster 2</a:t>
                </a:r>
                <a:endParaRPr lang="en-AE" dirty="0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D59C8E1-7C29-61EE-9ED1-4E9C0AFB96C4}"/>
                  </a:ext>
                </a:extLst>
              </p:cNvPr>
              <p:cNvSpPr txBox="1"/>
              <p:nvPr/>
            </p:nvSpPr>
            <p:spPr>
              <a:xfrm>
                <a:off x="6148170" y="4476411"/>
                <a:ext cx="1005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Cluster 3</a:t>
                </a:r>
                <a:endParaRPr lang="en-AE" dirty="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1C2238B-1A72-7DE0-4DEE-2EBABD401C02}"/>
                  </a:ext>
                </a:extLst>
              </p:cNvPr>
              <p:cNvSpPr txBox="1"/>
              <p:nvPr/>
            </p:nvSpPr>
            <p:spPr>
              <a:xfrm>
                <a:off x="7389741" y="4492651"/>
                <a:ext cx="1005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Cluster 4</a:t>
                </a:r>
                <a:endParaRPr lang="en-AE" dirty="0"/>
              </a:p>
            </p:txBody>
          </p:sp>
        </p:grp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E3FEA88-DDAF-C6DD-CE3F-EE89F697AD8E}"/>
              </a:ext>
            </a:extLst>
          </p:cNvPr>
          <p:cNvGrpSpPr/>
          <p:nvPr/>
        </p:nvGrpSpPr>
        <p:grpSpPr>
          <a:xfrm>
            <a:off x="2873229" y="1502306"/>
            <a:ext cx="8274343" cy="606714"/>
            <a:chOff x="3546795" y="2745958"/>
            <a:chExt cx="4979390" cy="36072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6C551C6-09D4-A4CB-E95D-7D4F0EE9205F}"/>
                </a:ext>
              </a:extLst>
            </p:cNvPr>
            <p:cNvSpPr/>
            <p:nvPr/>
          </p:nvSpPr>
          <p:spPr>
            <a:xfrm>
              <a:off x="3546795" y="2745958"/>
              <a:ext cx="1241571" cy="3607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AE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8E68F62B-0D75-D8B9-C0D0-BBA1FFC89D57}"/>
                </a:ext>
              </a:extLst>
            </p:cNvPr>
            <p:cNvSpPr/>
            <p:nvPr/>
          </p:nvSpPr>
          <p:spPr>
            <a:xfrm>
              <a:off x="4788366" y="2745958"/>
              <a:ext cx="1241571" cy="3607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AE" dirty="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8C66D19-6F0A-1ECA-F72F-C2B3F8CB7234}"/>
                </a:ext>
              </a:extLst>
            </p:cNvPr>
            <p:cNvSpPr/>
            <p:nvPr/>
          </p:nvSpPr>
          <p:spPr>
            <a:xfrm>
              <a:off x="6036490" y="2745958"/>
              <a:ext cx="1241571" cy="36072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AE" dirty="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0BF91D1-D04E-F953-C439-EB60584D3191}"/>
                </a:ext>
              </a:extLst>
            </p:cNvPr>
            <p:cNvSpPr/>
            <p:nvPr/>
          </p:nvSpPr>
          <p:spPr>
            <a:xfrm>
              <a:off x="7284614" y="2745958"/>
              <a:ext cx="1241571" cy="3607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AE" dirty="0"/>
            </a:p>
          </p:txBody>
        </p:sp>
      </p:grpSp>
      <p:sp>
        <p:nvSpPr>
          <p:cNvPr id="103" name="Oval 102">
            <a:extLst>
              <a:ext uri="{FF2B5EF4-FFF2-40B4-BE49-F238E27FC236}">
                <a16:creationId xmlns:a16="http://schemas.microsoft.com/office/drawing/2014/main" id="{0A84548D-3C82-62C7-E673-2ED68DDB192B}"/>
              </a:ext>
            </a:extLst>
          </p:cNvPr>
          <p:cNvSpPr/>
          <p:nvPr/>
        </p:nvSpPr>
        <p:spPr>
          <a:xfrm>
            <a:off x="3096150" y="3057215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AE" dirty="0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5EFB2D0C-953D-E8C9-A841-8B7855592454}"/>
              </a:ext>
            </a:extLst>
          </p:cNvPr>
          <p:cNvCxnSpPr>
            <a:cxnSpLocks/>
            <a:stCxn id="92" idx="2"/>
            <a:endCxn id="103" idx="0"/>
          </p:cNvCxnSpPr>
          <p:nvPr/>
        </p:nvCxnSpPr>
        <p:spPr>
          <a:xfrm flipH="1">
            <a:off x="3352626" y="2109020"/>
            <a:ext cx="552174" cy="948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B0645680-053E-EBF9-9472-8D4C3B57F1FB}"/>
              </a:ext>
            </a:extLst>
          </p:cNvPr>
          <p:cNvCxnSpPr>
            <a:cxnSpLocks/>
            <a:stCxn id="92" idx="2"/>
            <a:endCxn id="190" idx="0"/>
          </p:cNvCxnSpPr>
          <p:nvPr/>
        </p:nvCxnSpPr>
        <p:spPr>
          <a:xfrm>
            <a:off x="3904800" y="2109020"/>
            <a:ext cx="432064" cy="94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F297F42E-8964-DA38-9931-D042B146AE44}"/>
              </a:ext>
            </a:extLst>
          </p:cNvPr>
          <p:cNvCxnSpPr>
            <a:cxnSpLocks/>
            <a:stCxn id="103" idx="4"/>
            <a:endCxn id="87" idx="0"/>
          </p:cNvCxnSpPr>
          <p:nvPr/>
        </p:nvCxnSpPr>
        <p:spPr>
          <a:xfrm flipH="1">
            <a:off x="3129707" y="3540154"/>
            <a:ext cx="222919" cy="108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B6BDC148-62EF-6F4A-8A01-338581A0AD0A}"/>
              </a:ext>
            </a:extLst>
          </p:cNvPr>
          <p:cNvCxnSpPr>
            <a:cxnSpLocks/>
            <a:stCxn id="103" idx="4"/>
            <a:endCxn id="88" idx="0"/>
          </p:cNvCxnSpPr>
          <p:nvPr/>
        </p:nvCxnSpPr>
        <p:spPr>
          <a:xfrm>
            <a:off x="3352626" y="3540154"/>
            <a:ext cx="290033" cy="108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660E5412-3777-1FDE-6824-1ACD9A722261}"/>
              </a:ext>
            </a:extLst>
          </p:cNvPr>
          <p:cNvSpPr txBox="1"/>
          <p:nvPr/>
        </p:nvSpPr>
        <p:spPr>
          <a:xfrm>
            <a:off x="601017" y="4655350"/>
            <a:ext cx="208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BIT VECTOR</a:t>
            </a:r>
            <a:endParaRPr lang="en-AE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B17FD43-EB4C-E2DB-6C88-9AED3CC54D57}"/>
              </a:ext>
            </a:extLst>
          </p:cNvPr>
          <p:cNvSpPr txBox="1"/>
          <p:nvPr/>
        </p:nvSpPr>
        <p:spPr>
          <a:xfrm>
            <a:off x="601016" y="1620997"/>
            <a:ext cx="208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SUMMARY VECTOR</a:t>
            </a:r>
            <a:endParaRPr lang="en-AE" dirty="0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86847713-F9C0-54DE-C315-E4EAA635057C}"/>
              </a:ext>
            </a:extLst>
          </p:cNvPr>
          <p:cNvSpPr/>
          <p:nvPr/>
        </p:nvSpPr>
        <p:spPr>
          <a:xfrm>
            <a:off x="4080388" y="3054213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AE" dirty="0"/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73C47771-F5E8-164E-7771-EC284214559F}"/>
              </a:ext>
            </a:extLst>
          </p:cNvPr>
          <p:cNvCxnSpPr>
            <a:stCxn id="190" idx="4"/>
            <a:endCxn id="89" idx="0"/>
          </p:cNvCxnSpPr>
          <p:nvPr/>
        </p:nvCxnSpPr>
        <p:spPr>
          <a:xfrm flipH="1">
            <a:off x="4155611" y="3537152"/>
            <a:ext cx="181253" cy="108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F43219F8-778F-C387-EC88-FEB0F5C884D7}"/>
              </a:ext>
            </a:extLst>
          </p:cNvPr>
          <p:cNvCxnSpPr>
            <a:stCxn id="190" idx="4"/>
            <a:endCxn id="90" idx="0"/>
          </p:cNvCxnSpPr>
          <p:nvPr/>
        </p:nvCxnSpPr>
        <p:spPr>
          <a:xfrm>
            <a:off x="4336864" y="3537152"/>
            <a:ext cx="331698" cy="108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 196">
            <a:extLst>
              <a:ext uri="{FF2B5EF4-FFF2-40B4-BE49-F238E27FC236}">
                <a16:creationId xmlns:a16="http://schemas.microsoft.com/office/drawing/2014/main" id="{A7C531FE-7AA5-B737-AB81-2EC8F30DB845}"/>
              </a:ext>
            </a:extLst>
          </p:cNvPr>
          <p:cNvSpPr/>
          <p:nvPr/>
        </p:nvSpPr>
        <p:spPr>
          <a:xfrm>
            <a:off x="5120427" y="3054213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AE" dirty="0"/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AF5D9A75-08D3-3621-35A0-EF26CB440C64}"/>
              </a:ext>
            </a:extLst>
          </p:cNvPr>
          <p:cNvCxnSpPr>
            <a:stCxn id="93" idx="2"/>
            <a:endCxn id="197" idx="0"/>
          </p:cNvCxnSpPr>
          <p:nvPr/>
        </p:nvCxnSpPr>
        <p:spPr>
          <a:xfrm flipH="1">
            <a:off x="5376903" y="2109020"/>
            <a:ext cx="591038" cy="94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FA4EE0F8-FB50-AE60-3FA8-99CA91C9F6AA}"/>
              </a:ext>
            </a:extLst>
          </p:cNvPr>
          <p:cNvCxnSpPr>
            <a:cxnSpLocks/>
            <a:stCxn id="197" idx="4"/>
            <a:endCxn id="83" idx="0"/>
          </p:cNvCxnSpPr>
          <p:nvPr/>
        </p:nvCxnSpPr>
        <p:spPr>
          <a:xfrm flipH="1">
            <a:off x="5181514" y="3537152"/>
            <a:ext cx="195389" cy="108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Oval 202">
            <a:extLst>
              <a:ext uri="{FF2B5EF4-FFF2-40B4-BE49-F238E27FC236}">
                <a16:creationId xmlns:a16="http://schemas.microsoft.com/office/drawing/2014/main" id="{A11441C8-415A-4AA2-B831-70A81E6BD8F1}"/>
              </a:ext>
            </a:extLst>
          </p:cNvPr>
          <p:cNvSpPr/>
          <p:nvPr/>
        </p:nvSpPr>
        <p:spPr>
          <a:xfrm>
            <a:off x="6207417" y="3054212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AE" dirty="0"/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F62CD593-FA6C-F5C4-4BDE-28E5AB7ACACB}"/>
              </a:ext>
            </a:extLst>
          </p:cNvPr>
          <p:cNvCxnSpPr>
            <a:cxnSpLocks/>
            <a:stCxn id="93" idx="2"/>
            <a:endCxn id="203" idx="0"/>
          </p:cNvCxnSpPr>
          <p:nvPr/>
        </p:nvCxnSpPr>
        <p:spPr>
          <a:xfrm>
            <a:off x="5967941" y="2109020"/>
            <a:ext cx="495952" cy="945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CDEF7217-F10D-4919-6454-271F54302A9D}"/>
              </a:ext>
            </a:extLst>
          </p:cNvPr>
          <p:cNvCxnSpPr>
            <a:cxnSpLocks/>
            <a:stCxn id="197" idx="4"/>
            <a:endCxn id="84" idx="0"/>
          </p:cNvCxnSpPr>
          <p:nvPr/>
        </p:nvCxnSpPr>
        <p:spPr>
          <a:xfrm>
            <a:off x="5376903" y="3537152"/>
            <a:ext cx="317563" cy="108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FF02006E-44C9-5A36-D263-EBF607346B8B}"/>
              </a:ext>
            </a:extLst>
          </p:cNvPr>
          <p:cNvCxnSpPr>
            <a:cxnSpLocks/>
            <a:stCxn id="203" idx="4"/>
            <a:endCxn id="85" idx="0"/>
          </p:cNvCxnSpPr>
          <p:nvPr/>
        </p:nvCxnSpPr>
        <p:spPr>
          <a:xfrm flipH="1">
            <a:off x="6207418" y="3537151"/>
            <a:ext cx="256475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C13E7B98-B7CA-A4D8-BEDD-09E3ACFFEC7E}"/>
              </a:ext>
            </a:extLst>
          </p:cNvPr>
          <p:cNvCxnSpPr>
            <a:cxnSpLocks/>
            <a:stCxn id="203" idx="4"/>
            <a:endCxn id="86" idx="0"/>
          </p:cNvCxnSpPr>
          <p:nvPr/>
        </p:nvCxnSpPr>
        <p:spPr>
          <a:xfrm>
            <a:off x="6463893" y="3537151"/>
            <a:ext cx="256476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Oval 215">
            <a:extLst>
              <a:ext uri="{FF2B5EF4-FFF2-40B4-BE49-F238E27FC236}">
                <a16:creationId xmlns:a16="http://schemas.microsoft.com/office/drawing/2014/main" id="{43ED283C-63AE-F281-FB0C-C7E233AC82F9}"/>
              </a:ext>
            </a:extLst>
          </p:cNvPr>
          <p:cNvSpPr/>
          <p:nvPr/>
        </p:nvSpPr>
        <p:spPr>
          <a:xfrm>
            <a:off x="7201685" y="3057214"/>
            <a:ext cx="512952" cy="48293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AE" dirty="0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3D5EA394-410C-064B-0033-C6F2CD922CCF}"/>
              </a:ext>
            </a:extLst>
          </p:cNvPr>
          <p:cNvSpPr/>
          <p:nvPr/>
        </p:nvSpPr>
        <p:spPr>
          <a:xfrm>
            <a:off x="8185923" y="3054212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AE" dirty="0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527184CF-72F6-EB7D-C7AA-CB743C7204C2}"/>
              </a:ext>
            </a:extLst>
          </p:cNvPr>
          <p:cNvSpPr/>
          <p:nvPr/>
        </p:nvSpPr>
        <p:spPr>
          <a:xfrm>
            <a:off x="9225962" y="3054212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AE" dirty="0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ACFF6710-85D3-4809-761D-17CE5A823805}"/>
              </a:ext>
            </a:extLst>
          </p:cNvPr>
          <p:cNvSpPr/>
          <p:nvPr/>
        </p:nvSpPr>
        <p:spPr>
          <a:xfrm>
            <a:off x="10312952" y="3054211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AE" dirty="0"/>
          </a:p>
        </p:txBody>
      </p: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01325BB7-BC4F-629A-3D6B-0BD5EAC4460D}"/>
              </a:ext>
            </a:extLst>
          </p:cNvPr>
          <p:cNvCxnSpPr>
            <a:cxnSpLocks/>
            <a:stCxn id="94" idx="2"/>
            <a:endCxn id="216" idx="0"/>
          </p:cNvCxnSpPr>
          <p:nvPr/>
        </p:nvCxnSpPr>
        <p:spPr>
          <a:xfrm flipH="1">
            <a:off x="7458161" y="2109020"/>
            <a:ext cx="583810" cy="94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F5EB9B73-778E-5F53-8ACE-65D256CB8210}"/>
              </a:ext>
            </a:extLst>
          </p:cNvPr>
          <p:cNvCxnSpPr>
            <a:cxnSpLocks/>
            <a:stCxn id="94" idx="2"/>
            <a:endCxn id="217" idx="0"/>
          </p:cNvCxnSpPr>
          <p:nvPr/>
        </p:nvCxnSpPr>
        <p:spPr>
          <a:xfrm>
            <a:off x="8041971" y="2109020"/>
            <a:ext cx="400428" cy="945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A3EDA665-3B4B-317F-99F0-534535C5629B}"/>
              </a:ext>
            </a:extLst>
          </p:cNvPr>
          <p:cNvCxnSpPr>
            <a:cxnSpLocks/>
            <a:stCxn id="216" idx="4"/>
            <a:endCxn id="77" idx="0"/>
          </p:cNvCxnSpPr>
          <p:nvPr/>
        </p:nvCxnSpPr>
        <p:spPr>
          <a:xfrm flipH="1">
            <a:off x="7233322" y="3540153"/>
            <a:ext cx="224839" cy="1082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F2B5DC40-2D00-5D7F-3767-A29D08CC25A8}"/>
              </a:ext>
            </a:extLst>
          </p:cNvPr>
          <p:cNvCxnSpPr>
            <a:cxnSpLocks/>
            <a:stCxn id="216" idx="4"/>
            <a:endCxn id="78" idx="0"/>
          </p:cNvCxnSpPr>
          <p:nvPr/>
        </p:nvCxnSpPr>
        <p:spPr>
          <a:xfrm>
            <a:off x="7458161" y="3540153"/>
            <a:ext cx="288113" cy="1082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AE57AFD1-486C-102E-BD30-C87B7243E05F}"/>
              </a:ext>
            </a:extLst>
          </p:cNvPr>
          <p:cNvCxnSpPr>
            <a:cxnSpLocks/>
            <a:stCxn id="217" idx="4"/>
            <a:endCxn id="79" idx="0"/>
          </p:cNvCxnSpPr>
          <p:nvPr/>
        </p:nvCxnSpPr>
        <p:spPr>
          <a:xfrm flipH="1">
            <a:off x="8259226" y="3537151"/>
            <a:ext cx="183173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3D2439DC-C969-5644-4F49-A8A344A7A547}"/>
              </a:ext>
            </a:extLst>
          </p:cNvPr>
          <p:cNvCxnSpPr>
            <a:cxnSpLocks/>
            <a:stCxn id="217" idx="4"/>
            <a:endCxn id="80" idx="0"/>
          </p:cNvCxnSpPr>
          <p:nvPr/>
        </p:nvCxnSpPr>
        <p:spPr>
          <a:xfrm>
            <a:off x="8442399" y="3537151"/>
            <a:ext cx="329778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46F64C78-BB43-945B-AC48-6EF23D2BE3D1}"/>
              </a:ext>
            </a:extLst>
          </p:cNvPr>
          <p:cNvCxnSpPr>
            <a:cxnSpLocks/>
            <a:stCxn id="218" idx="4"/>
            <a:endCxn id="73" idx="0"/>
          </p:cNvCxnSpPr>
          <p:nvPr/>
        </p:nvCxnSpPr>
        <p:spPr>
          <a:xfrm flipH="1">
            <a:off x="9285129" y="3537151"/>
            <a:ext cx="197309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507A8A8D-FCF5-A19D-E5FA-E1CD53A87F21}"/>
              </a:ext>
            </a:extLst>
          </p:cNvPr>
          <p:cNvCxnSpPr>
            <a:cxnSpLocks/>
            <a:stCxn id="218" idx="4"/>
            <a:endCxn id="74" idx="0"/>
          </p:cNvCxnSpPr>
          <p:nvPr/>
        </p:nvCxnSpPr>
        <p:spPr>
          <a:xfrm>
            <a:off x="9482438" y="3537151"/>
            <a:ext cx="315643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43B96D4F-878F-9235-E16B-73CFE4C58060}"/>
              </a:ext>
            </a:extLst>
          </p:cNvPr>
          <p:cNvCxnSpPr>
            <a:cxnSpLocks/>
            <a:stCxn id="219" idx="4"/>
            <a:endCxn id="75" idx="0"/>
          </p:cNvCxnSpPr>
          <p:nvPr/>
        </p:nvCxnSpPr>
        <p:spPr>
          <a:xfrm flipH="1">
            <a:off x="10311033" y="3537150"/>
            <a:ext cx="258395" cy="1085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03513C7A-C54F-AE07-5A99-CC2A74DA4D1A}"/>
              </a:ext>
            </a:extLst>
          </p:cNvPr>
          <p:cNvCxnSpPr>
            <a:cxnSpLocks/>
            <a:stCxn id="219" idx="4"/>
            <a:endCxn id="76" idx="0"/>
          </p:cNvCxnSpPr>
          <p:nvPr/>
        </p:nvCxnSpPr>
        <p:spPr>
          <a:xfrm>
            <a:off x="10569428" y="3537150"/>
            <a:ext cx="254556" cy="1085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29E7D7F2-2A79-F1F4-6B6F-3E834EE2AC6B}"/>
              </a:ext>
            </a:extLst>
          </p:cNvPr>
          <p:cNvCxnSpPr>
            <a:cxnSpLocks/>
            <a:stCxn id="95" idx="2"/>
            <a:endCxn id="218" idx="0"/>
          </p:cNvCxnSpPr>
          <p:nvPr/>
        </p:nvCxnSpPr>
        <p:spPr>
          <a:xfrm flipH="1">
            <a:off x="9482438" y="2109020"/>
            <a:ext cx="633564" cy="945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6DD5107F-7644-2723-C6B1-E7B40EE17FE0}"/>
              </a:ext>
            </a:extLst>
          </p:cNvPr>
          <p:cNvCxnSpPr>
            <a:cxnSpLocks/>
            <a:stCxn id="95" idx="2"/>
            <a:endCxn id="219" idx="0"/>
          </p:cNvCxnSpPr>
          <p:nvPr/>
        </p:nvCxnSpPr>
        <p:spPr>
          <a:xfrm>
            <a:off x="10116002" y="2109020"/>
            <a:ext cx="453426" cy="945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622509C-AEC1-6A42-10FE-B7D4640751DE}"/>
              </a:ext>
            </a:extLst>
          </p:cNvPr>
          <p:cNvSpPr txBox="1"/>
          <p:nvPr/>
        </p:nvSpPr>
        <p:spPr>
          <a:xfrm>
            <a:off x="520116" y="201336"/>
            <a:ext cx="10981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PREDECESSOR (V, 9)</a:t>
            </a:r>
            <a:endParaRPr lang="en-AE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ED8076-A9FC-4EA9-57EC-3788B9F1EC8B}"/>
              </a:ext>
            </a:extLst>
          </p:cNvPr>
          <p:cNvSpPr/>
          <p:nvPr/>
        </p:nvSpPr>
        <p:spPr>
          <a:xfrm>
            <a:off x="1148812" y="2676217"/>
            <a:ext cx="40005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en-A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54082D-A079-D6E0-B06C-04DC54D78A49}"/>
              </a:ext>
            </a:extLst>
          </p:cNvPr>
          <p:cNvSpPr/>
          <p:nvPr/>
        </p:nvSpPr>
        <p:spPr>
          <a:xfrm>
            <a:off x="1148812" y="3436301"/>
            <a:ext cx="40005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15</a:t>
            </a:r>
            <a:endParaRPr lang="en-AE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B3D6BC-193C-4D77-B02E-C0E4E14045D3}"/>
              </a:ext>
            </a:extLst>
          </p:cNvPr>
          <p:cNvSpPr txBox="1"/>
          <p:nvPr/>
        </p:nvSpPr>
        <p:spPr>
          <a:xfrm>
            <a:off x="1113727" y="2450810"/>
            <a:ext cx="501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MIN</a:t>
            </a:r>
            <a:endParaRPr lang="en-AE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297C4D-9841-EDDB-2B13-9439EB5BD61D}"/>
              </a:ext>
            </a:extLst>
          </p:cNvPr>
          <p:cNvSpPr txBox="1"/>
          <p:nvPr/>
        </p:nvSpPr>
        <p:spPr>
          <a:xfrm>
            <a:off x="1121286" y="3200252"/>
            <a:ext cx="501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MAX</a:t>
            </a:r>
            <a:endParaRPr lang="en-AE" sz="11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0C8F0EB-ECF5-17BD-FF22-EBAE24242076}"/>
              </a:ext>
            </a:extLst>
          </p:cNvPr>
          <p:cNvCxnSpPr/>
          <p:nvPr/>
        </p:nvCxnSpPr>
        <p:spPr>
          <a:xfrm flipH="1" flipV="1">
            <a:off x="7594188" y="3620967"/>
            <a:ext cx="258312" cy="7767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0142CF-9437-EEC9-666A-4911361246A3}"/>
              </a:ext>
            </a:extLst>
          </p:cNvPr>
          <p:cNvCxnSpPr>
            <a:cxnSpLocks/>
          </p:cNvCxnSpPr>
          <p:nvPr/>
        </p:nvCxnSpPr>
        <p:spPr>
          <a:xfrm flipV="1">
            <a:off x="7399939" y="2198255"/>
            <a:ext cx="445082" cy="6868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3E3C5D4-698B-EAF9-4B48-F61110A22953}"/>
              </a:ext>
            </a:extLst>
          </p:cNvPr>
          <p:cNvCxnSpPr>
            <a:cxnSpLocks/>
          </p:cNvCxnSpPr>
          <p:nvPr/>
        </p:nvCxnSpPr>
        <p:spPr>
          <a:xfrm flipH="1">
            <a:off x="7172235" y="1805663"/>
            <a:ext cx="67278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5AB34E-70B8-7DA0-FD71-13592B1E338D}"/>
              </a:ext>
            </a:extLst>
          </p:cNvPr>
          <p:cNvCxnSpPr/>
          <p:nvPr/>
        </p:nvCxnSpPr>
        <p:spPr>
          <a:xfrm>
            <a:off x="7399939" y="1694180"/>
            <a:ext cx="222541" cy="2184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67603E9-B44D-ACB7-6BA3-EBA1AD6A39B8}"/>
              </a:ext>
            </a:extLst>
          </p:cNvPr>
          <p:cNvCxnSpPr>
            <a:cxnSpLocks/>
          </p:cNvCxnSpPr>
          <p:nvPr/>
        </p:nvCxnSpPr>
        <p:spPr>
          <a:xfrm flipH="1">
            <a:off x="7399939" y="1694180"/>
            <a:ext cx="218186" cy="2184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900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58A9CA4A-6B7D-7FB2-9268-6E9593D1AE03}"/>
              </a:ext>
            </a:extLst>
          </p:cNvPr>
          <p:cNvGrpSpPr/>
          <p:nvPr/>
        </p:nvGrpSpPr>
        <p:grpSpPr>
          <a:xfrm>
            <a:off x="2873229" y="4622906"/>
            <a:ext cx="8207230" cy="1627991"/>
            <a:chOff x="3546795" y="3894050"/>
            <a:chExt cx="4966284" cy="967933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895A69D-94D4-FE45-E413-976F95A0E084}"/>
                </a:ext>
              </a:extLst>
            </p:cNvPr>
            <p:cNvGrpSpPr/>
            <p:nvPr/>
          </p:nvGrpSpPr>
          <p:grpSpPr>
            <a:xfrm>
              <a:off x="3546796" y="3894050"/>
              <a:ext cx="4966283" cy="360726"/>
              <a:chOff x="3546796" y="3894050"/>
              <a:chExt cx="4966283" cy="360726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A4CD4A9C-AB59-D7BD-8C9B-57C954BEBE8E}"/>
                  </a:ext>
                </a:extLst>
              </p:cNvPr>
              <p:cNvGrpSpPr/>
              <p:nvPr/>
            </p:nvGrpSpPr>
            <p:grpSpPr>
              <a:xfrm>
                <a:off x="3546796" y="3894050"/>
                <a:ext cx="2483141" cy="360726"/>
                <a:chOff x="3858936" y="4135773"/>
                <a:chExt cx="3120706" cy="360726"/>
              </a:xfrm>
            </p:grpSpPr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D3A2742E-B521-C644-CD10-DB37DC8A34A0}"/>
                    </a:ext>
                  </a:extLst>
                </p:cNvPr>
                <p:cNvGrpSpPr/>
                <p:nvPr/>
              </p:nvGrpSpPr>
              <p:grpSpPr>
                <a:xfrm>
                  <a:off x="3858936" y="4135773"/>
                  <a:ext cx="1560353" cy="360726"/>
                  <a:chOff x="4957893" y="4018327"/>
                  <a:chExt cx="2214696" cy="528506"/>
                </a:xfrm>
              </p:grpSpPr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C99F383D-9A9D-A962-6FE1-9AA93D223BEB}"/>
                      </a:ext>
                    </a:extLst>
                  </p:cNvPr>
                  <p:cNvSpPr/>
                  <p:nvPr/>
                </p:nvSpPr>
                <p:spPr>
                  <a:xfrm>
                    <a:off x="4957893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3AB7BDD3-9EDA-704A-F349-F7C4223D378D}"/>
                      </a:ext>
                    </a:extLst>
                  </p:cNvPr>
                  <p:cNvSpPr/>
                  <p:nvPr/>
                </p:nvSpPr>
                <p:spPr>
                  <a:xfrm>
                    <a:off x="5511567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A373F5F9-49AF-A698-8037-A9DF51653F29}"/>
                      </a:ext>
                    </a:extLst>
                  </p:cNvPr>
                  <p:cNvSpPr/>
                  <p:nvPr/>
                </p:nvSpPr>
                <p:spPr>
                  <a:xfrm>
                    <a:off x="6065241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F2F66618-3C01-34A4-A6EF-CC363DE98CE3}"/>
                      </a:ext>
                    </a:extLst>
                  </p:cNvPr>
                  <p:cNvSpPr/>
                  <p:nvPr/>
                </p:nvSpPr>
                <p:spPr>
                  <a:xfrm>
                    <a:off x="6618915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</p:grp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1DCCA36C-8658-C875-E2E3-8462746152DC}"/>
                    </a:ext>
                  </a:extLst>
                </p:cNvPr>
                <p:cNvGrpSpPr/>
                <p:nvPr/>
              </p:nvGrpSpPr>
              <p:grpSpPr>
                <a:xfrm>
                  <a:off x="5419289" y="4135773"/>
                  <a:ext cx="1560353" cy="360726"/>
                  <a:chOff x="4957893" y="4018327"/>
                  <a:chExt cx="2214696" cy="528506"/>
                </a:xfrm>
              </p:grpSpPr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7D9CE1F1-7ACF-BE6B-C02B-98F09C6C3A45}"/>
                      </a:ext>
                    </a:extLst>
                  </p:cNvPr>
                  <p:cNvSpPr/>
                  <p:nvPr/>
                </p:nvSpPr>
                <p:spPr>
                  <a:xfrm>
                    <a:off x="4957893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067A5FF9-8E27-54B8-767D-05F432DE7C6B}"/>
                      </a:ext>
                    </a:extLst>
                  </p:cNvPr>
                  <p:cNvSpPr/>
                  <p:nvPr/>
                </p:nvSpPr>
                <p:spPr>
                  <a:xfrm>
                    <a:off x="5511567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67F26CB1-5827-CA16-4F01-E6041F497684}"/>
                      </a:ext>
                    </a:extLst>
                  </p:cNvPr>
                  <p:cNvSpPr/>
                  <p:nvPr/>
                </p:nvSpPr>
                <p:spPr>
                  <a:xfrm>
                    <a:off x="6065241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36B05E08-9D69-E544-85DF-68E2482A6735}"/>
                      </a:ext>
                    </a:extLst>
                  </p:cNvPr>
                  <p:cNvSpPr/>
                  <p:nvPr/>
                </p:nvSpPr>
                <p:spPr>
                  <a:xfrm>
                    <a:off x="6618915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</p:grp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12416EF8-1B52-558D-82B3-5DD60525A54D}"/>
                  </a:ext>
                </a:extLst>
              </p:cNvPr>
              <p:cNvGrpSpPr/>
              <p:nvPr/>
            </p:nvGrpSpPr>
            <p:grpSpPr>
              <a:xfrm>
                <a:off x="6029938" y="3894050"/>
                <a:ext cx="2483141" cy="360726"/>
                <a:chOff x="3858936" y="4135773"/>
                <a:chExt cx="3120706" cy="360726"/>
              </a:xfrm>
            </p:grpSpPr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79C86FB9-E36A-ADF1-1499-958C5B4E30A4}"/>
                    </a:ext>
                  </a:extLst>
                </p:cNvPr>
                <p:cNvGrpSpPr/>
                <p:nvPr/>
              </p:nvGrpSpPr>
              <p:grpSpPr>
                <a:xfrm>
                  <a:off x="3858936" y="4135773"/>
                  <a:ext cx="1560353" cy="360726"/>
                  <a:chOff x="4957893" y="4018327"/>
                  <a:chExt cx="2214696" cy="528506"/>
                </a:xfrm>
              </p:grpSpPr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2DD1C2D7-B048-FF50-ACD0-4EC2F8DAA3D4}"/>
                      </a:ext>
                    </a:extLst>
                  </p:cNvPr>
                  <p:cNvSpPr/>
                  <p:nvPr/>
                </p:nvSpPr>
                <p:spPr>
                  <a:xfrm>
                    <a:off x="4957893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8876A997-4C64-3FBF-BBCE-70967D2D8D4C}"/>
                      </a:ext>
                    </a:extLst>
                  </p:cNvPr>
                  <p:cNvSpPr/>
                  <p:nvPr/>
                </p:nvSpPr>
                <p:spPr>
                  <a:xfrm>
                    <a:off x="5511567" y="4018327"/>
                    <a:ext cx="553674" cy="528506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4837AAAD-3C7D-F4D7-AAD6-9A39F2F6446D}"/>
                      </a:ext>
                    </a:extLst>
                  </p:cNvPr>
                  <p:cNvSpPr/>
                  <p:nvPr/>
                </p:nvSpPr>
                <p:spPr>
                  <a:xfrm>
                    <a:off x="6065241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063FAF13-29A4-0245-82EE-8A0BD723604F}"/>
                      </a:ext>
                    </a:extLst>
                  </p:cNvPr>
                  <p:cNvSpPr/>
                  <p:nvPr/>
                </p:nvSpPr>
                <p:spPr>
                  <a:xfrm>
                    <a:off x="6618915" y="4018327"/>
                    <a:ext cx="553674" cy="528506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4">
                      <a:shade val="15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</p:grp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FDB8F910-4764-F056-AE38-80B4897F5F02}"/>
                    </a:ext>
                  </a:extLst>
                </p:cNvPr>
                <p:cNvGrpSpPr/>
                <p:nvPr/>
              </p:nvGrpSpPr>
              <p:grpSpPr>
                <a:xfrm>
                  <a:off x="5419289" y="4135773"/>
                  <a:ext cx="1560353" cy="360726"/>
                  <a:chOff x="4957893" y="4018327"/>
                  <a:chExt cx="2214696" cy="528506"/>
                </a:xfrm>
              </p:grpSpPr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5B4D4515-696E-72DE-6F9E-76630EC785D7}"/>
                      </a:ext>
                    </a:extLst>
                  </p:cNvPr>
                  <p:cNvSpPr/>
                  <p:nvPr/>
                </p:nvSpPr>
                <p:spPr>
                  <a:xfrm>
                    <a:off x="4957893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4EABFBEA-FC8B-CB18-8991-05C8FAD4DB7F}"/>
                      </a:ext>
                    </a:extLst>
                  </p:cNvPr>
                  <p:cNvSpPr/>
                  <p:nvPr/>
                </p:nvSpPr>
                <p:spPr>
                  <a:xfrm>
                    <a:off x="5511567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34F510CA-5318-603E-7FC5-3995F8810BEE}"/>
                      </a:ext>
                    </a:extLst>
                  </p:cNvPr>
                  <p:cNvSpPr/>
                  <p:nvPr/>
                </p:nvSpPr>
                <p:spPr>
                  <a:xfrm>
                    <a:off x="6065241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247EEFA6-180B-AB8B-3131-46ACD3C12DF1}"/>
                      </a:ext>
                    </a:extLst>
                  </p:cNvPr>
                  <p:cNvSpPr/>
                  <p:nvPr/>
                </p:nvSpPr>
                <p:spPr>
                  <a:xfrm>
                    <a:off x="6618915" y="4018327"/>
                    <a:ext cx="553674" cy="528506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6">
                      <a:shade val="15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</p:grpSp>
          </p:grp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2CB7EF9-150D-63CF-FF10-AD93CE048DC4}"/>
                </a:ext>
              </a:extLst>
            </p:cNvPr>
            <p:cNvGrpSpPr/>
            <p:nvPr/>
          </p:nvGrpSpPr>
          <p:grpSpPr>
            <a:xfrm>
              <a:off x="3546795" y="4282819"/>
              <a:ext cx="4966283" cy="187615"/>
              <a:chOff x="3546795" y="4282819"/>
              <a:chExt cx="4966283" cy="187615"/>
            </a:xfrm>
          </p:grpSpPr>
          <p:sp>
            <p:nvSpPr>
              <p:cNvPr id="65" name="Right Brace 64">
                <a:extLst>
                  <a:ext uri="{FF2B5EF4-FFF2-40B4-BE49-F238E27FC236}">
                    <a16:creationId xmlns:a16="http://schemas.microsoft.com/office/drawing/2014/main" id="{9E4F150D-E84A-5AFE-5BEB-A5D183324605}"/>
                  </a:ext>
                </a:extLst>
              </p:cNvPr>
              <p:cNvSpPr/>
              <p:nvPr/>
            </p:nvSpPr>
            <p:spPr>
              <a:xfrm rot="5400000">
                <a:off x="4119463" y="3801531"/>
                <a:ext cx="96235" cy="1241571"/>
              </a:xfrm>
              <a:prstGeom prst="rightBrace">
                <a:avLst>
                  <a:gd name="adj1" fmla="val 8333"/>
                  <a:gd name="adj2" fmla="val 494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66" name="Right Brace 65">
                <a:extLst>
                  <a:ext uri="{FF2B5EF4-FFF2-40B4-BE49-F238E27FC236}">
                    <a16:creationId xmlns:a16="http://schemas.microsoft.com/office/drawing/2014/main" id="{9873C5EA-8FF5-21DB-C06E-C08248DD63D1}"/>
                  </a:ext>
                </a:extLst>
              </p:cNvPr>
              <p:cNvSpPr/>
              <p:nvPr/>
            </p:nvSpPr>
            <p:spPr>
              <a:xfrm rot="5400000">
                <a:off x="5361034" y="3710151"/>
                <a:ext cx="96235" cy="1241571"/>
              </a:xfrm>
              <a:prstGeom prst="rightBrace">
                <a:avLst>
                  <a:gd name="adj1" fmla="val 8333"/>
                  <a:gd name="adj2" fmla="val 494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67" name="Right Brace 66">
                <a:extLst>
                  <a:ext uri="{FF2B5EF4-FFF2-40B4-BE49-F238E27FC236}">
                    <a16:creationId xmlns:a16="http://schemas.microsoft.com/office/drawing/2014/main" id="{E0462489-7F74-09EC-7A7E-C0CC519147B0}"/>
                  </a:ext>
                </a:extLst>
              </p:cNvPr>
              <p:cNvSpPr/>
              <p:nvPr/>
            </p:nvSpPr>
            <p:spPr>
              <a:xfrm rot="5400000">
                <a:off x="6602605" y="3784417"/>
                <a:ext cx="96235" cy="1241571"/>
              </a:xfrm>
              <a:prstGeom prst="rightBrace">
                <a:avLst>
                  <a:gd name="adj1" fmla="val 8333"/>
                  <a:gd name="adj2" fmla="val 494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68" name="Right Brace 67">
                <a:extLst>
                  <a:ext uri="{FF2B5EF4-FFF2-40B4-BE49-F238E27FC236}">
                    <a16:creationId xmlns:a16="http://schemas.microsoft.com/office/drawing/2014/main" id="{A6D7E279-1AFA-C922-795E-4C962CE2B012}"/>
                  </a:ext>
                </a:extLst>
              </p:cNvPr>
              <p:cNvSpPr/>
              <p:nvPr/>
            </p:nvSpPr>
            <p:spPr>
              <a:xfrm rot="5400000">
                <a:off x="7844176" y="3710151"/>
                <a:ext cx="96233" cy="1241571"/>
              </a:xfrm>
              <a:prstGeom prst="rightBrace">
                <a:avLst>
                  <a:gd name="adj1" fmla="val 8333"/>
                  <a:gd name="adj2" fmla="val 494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303C5DAC-035E-D9C1-8276-EAC080F81F68}"/>
                </a:ext>
              </a:extLst>
            </p:cNvPr>
            <p:cNvGrpSpPr/>
            <p:nvPr/>
          </p:nvGrpSpPr>
          <p:grpSpPr>
            <a:xfrm>
              <a:off x="3665028" y="4458987"/>
              <a:ext cx="4729820" cy="402996"/>
              <a:chOff x="3665028" y="4458987"/>
              <a:chExt cx="4729820" cy="402996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6632D40-7971-6412-8CFD-FDF4B4CD11E8}"/>
                  </a:ext>
                </a:extLst>
              </p:cNvPr>
              <p:cNvSpPr txBox="1"/>
              <p:nvPr/>
            </p:nvSpPr>
            <p:spPr>
              <a:xfrm>
                <a:off x="3665028" y="4458987"/>
                <a:ext cx="1005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Cluster 1</a:t>
                </a:r>
                <a:endParaRPr lang="en-AE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6E2B457-FA08-6934-526B-18BD29414A64}"/>
                  </a:ext>
                </a:extLst>
              </p:cNvPr>
              <p:cNvSpPr txBox="1"/>
              <p:nvPr/>
            </p:nvSpPr>
            <p:spPr>
              <a:xfrm>
                <a:off x="4906599" y="4467699"/>
                <a:ext cx="1005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Cluster 2</a:t>
                </a:r>
                <a:endParaRPr lang="en-AE" dirty="0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D59C8E1-7C29-61EE-9ED1-4E9C0AFB96C4}"/>
                  </a:ext>
                </a:extLst>
              </p:cNvPr>
              <p:cNvSpPr txBox="1"/>
              <p:nvPr/>
            </p:nvSpPr>
            <p:spPr>
              <a:xfrm>
                <a:off x="6148170" y="4476411"/>
                <a:ext cx="1005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Cluster 3</a:t>
                </a:r>
                <a:endParaRPr lang="en-AE" dirty="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1C2238B-1A72-7DE0-4DEE-2EBABD401C02}"/>
                  </a:ext>
                </a:extLst>
              </p:cNvPr>
              <p:cNvSpPr txBox="1"/>
              <p:nvPr/>
            </p:nvSpPr>
            <p:spPr>
              <a:xfrm>
                <a:off x="7389741" y="4492651"/>
                <a:ext cx="1005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Cluster 4</a:t>
                </a:r>
                <a:endParaRPr lang="en-AE" dirty="0"/>
              </a:p>
            </p:txBody>
          </p:sp>
        </p:grp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E3FEA88-DDAF-C6DD-CE3F-EE89F697AD8E}"/>
              </a:ext>
            </a:extLst>
          </p:cNvPr>
          <p:cNvGrpSpPr/>
          <p:nvPr/>
        </p:nvGrpSpPr>
        <p:grpSpPr>
          <a:xfrm>
            <a:off x="2873229" y="1502306"/>
            <a:ext cx="8274343" cy="606714"/>
            <a:chOff x="3546795" y="2745958"/>
            <a:chExt cx="4979390" cy="36072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6C551C6-09D4-A4CB-E95D-7D4F0EE9205F}"/>
                </a:ext>
              </a:extLst>
            </p:cNvPr>
            <p:cNvSpPr/>
            <p:nvPr/>
          </p:nvSpPr>
          <p:spPr>
            <a:xfrm>
              <a:off x="3546795" y="2745958"/>
              <a:ext cx="1241571" cy="3607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AE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8E68F62B-0D75-D8B9-C0D0-BBA1FFC89D57}"/>
                </a:ext>
              </a:extLst>
            </p:cNvPr>
            <p:cNvSpPr/>
            <p:nvPr/>
          </p:nvSpPr>
          <p:spPr>
            <a:xfrm>
              <a:off x="4788366" y="2745958"/>
              <a:ext cx="1241571" cy="3607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AE" dirty="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8C66D19-6F0A-1ECA-F72F-C2B3F8CB7234}"/>
                </a:ext>
              </a:extLst>
            </p:cNvPr>
            <p:cNvSpPr/>
            <p:nvPr/>
          </p:nvSpPr>
          <p:spPr>
            <a:xfrm>
              <a:off x="6036490" y="2745958"/>
              <a:ext cx="1241571" cy="36072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AE" dirty="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0BF91D1-D04E-F953-C439-EB60584D3191}"/>
                </a:ext>
              </a:extLst>
            </p:cNvPr>
            <p:cNvSpPr/>
            <p:nvPr/>
          </p:nvSpPr>
          <p:spPr>
            <a:xfrm>
              <a:off x="7284614" y="2745958"/>
              <a:ext cx="1241571" cy="36072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AE" dirty="0"/>
            </a:p>
          </p:txBody>
        </p:sp>
      </p:grpSp>
      <p:sp>
        <p:nvSpPr>
          <p:cNvPr id="103" name="Oval 102">
            <a:extLst>
              <a:ext uri="{FF2B5EF4-FFF2-40B4-BE49-F238E27FC236}">
                <a16:creationId xmlns:a16="http://schemas.microsoft.com/office/drawing/2014/main" id="{0A84548D-3C82-62C7-E673-2ED68DDB192B}"/>
              </a:ext>
            </a:extLst>
          </p:cNvPr>
          <p:cNvSpPr/>
          <p:nvPr/>
        </p:nvSpPr>
        <p:spPr>
          <a:xfrm>
            <a:off x="3096150" y="3057215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AE" dirty="0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5EFB2D0C-953D-E8C9-A841-8B7855592454}"/>
              </a:ext>
            </a:extLst>
          </p:cNvPr>
          <p:cNvCxnSpPr>
            <a:cxnSpLocks/>
            <a:stCxn id="92" idx="2"/>
            <a:endCxn id="103" idx="0"/>
          </p:cNvCxnSpPr>
          <p:nvPr/>
        </p:nvCxnSpPr>
        <p:spPr>
          <a:xfrm flipH="1">
            <a:off x="3352626" y="2109020"/>
            <a:ext cx="552174" cy="948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B0645680-053E-EBF9-9472-8D4C3B57F1FB}"/>
              </a:ext>
            </a:extLst>
          </p:cNvPr>
          <p:cNvCxnSpPr>
            <a:cxnSpLocks/>
            <a:stCxn id="92" idx="2"/>
            <a:endCxn id="190" idx="0"/>
          </p:cNvCxnSpPr>
          <p:nvPr/>
        </p:nvCxnSpPr>
        <p:spPr>
          <a:xfrm>
            <a:off x="3904800" y="2109020"/>
            <a:ext cx="432064" cy="94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F297F42E-8964-DA38-9931-D042B146AE44}"/>
              </a:ext>
            </a:extLst>
          </p:cNvPr>
          <p:cNvCxnSpPr>
            <a:cxnSpLocks/>
            <a:stCxn id="103" idx="4"/>
            <a:endCxn id="87" idx="0"/>
          </p:cNvCxnSpPr>
          <p:nvPr/>
        </p:nvCxnSpPr>
        <p:spPr>
          <a:xfrm flipH="1">
            <a:off x="3129707" y="3540154"/>
            <a:ext cx="222919" cy="108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B6BDC148-62EF-6F4A-8A01-338581A0AD0A}"/>
              </a:ext>
            </a:extLst>
          </p:cNvPr>
          <p:cNvCxnSpPr>
            <a:cxnSpLocks/>
            <a:stCxn id="103" idx="4"/>
            <a:endCxn id="88" idx="0"/>
          </p:cNvCxnSpPr>
          <p:nvPr/>
        </p:nvCxnSpPr>
        <p:spPr>
          <a:xfrm>
            <a:off x="3352626" y="3540154"/>
            <a:ext cx="290033" cy="108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660E5412-3777-1FDE-6824-1ACD9A722261}"/>
              </a:ext>
            </a:extLst>
          </p:cNvPr>
          <p:cNvSpPr txBox="1"/>
          <p:nvPr/>
        </p:nvSpPr>
        <p:spPr>
          <a:xfrm>
            <a:off x="601017" y="4655350"/>
            <a:ext cx="208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BIT VECTOR</a:t>
            </a:r>
            <a:endParaRPr lang="en-AE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B17FD43-EB4C-E2DB-6C88-9AED3CC54D57}"/>
              </a:ext>
            </a:extLst>
          </p:cNvPr>
          <p:cNvSpPr txBox="1"/>
          <p:nvPr/>
        </p:nvSpPr>
        <p:spPr>
          <a:xfrm>
            <a:off x="601016" y="1620997"/>
            <a:ext cx="208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SUMMARY VECTOR</a:t>
            </a:r>
            <a:endParaRPr lang="en-AE" dirty="0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86847713-F9C0-54DE-C315-E4EAA635057C}"/>
              </a:ext>
            </a:extLst>
          </p:cNvPr>
          <p:cNvSpPr/>
          <p:nvPr/>
        </p:nvSpPr>
        <p:spPr>
          <a:xfrm>
            <a:off x="4080388" y="3054213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AE" dirty="0"/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73C47771-F5E8-164E-7771-EC284214559F}"/>
              </a:ext>
            </a:extLst>
          </p:cNvPr>
          <p:cNvCxnSpPr>
            <a:stCxn id="190" idx="4"/>
            <a:endCxn id="89" idx="0"/>
          </p:cNvCxnSpPr>
          <p:nvPr/>
        </p:nvCxnSpPr>
        <p:spPr>
          <a:xfrm flipH="1">
            <a:off x="4155611" y="3537152"/>
            <a:ext cx="181253" cy="108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F43219F8-778F-C387-EC88-FEB0F5C884D7}"/>
              </a:ext>
            </a:extLst>
          </p:cNvPr>
          <p:cNvCxnSpPr>
            <a:stCxn id="190" idx="4"/>
            <a:endCxn id="90" idx="0"/>
          </p:cNvCxnSpPr>
          <p:nvPr/>
        </p:nvCxnSpPr>
        <p:spPr>
          <a:xfrm>
            <a:off x="4336864" y="3537152"/>
            <a:ext cx="331698" cy="108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 196">
            <a:extLst>
              <a:ext uri="{FF2B5EF4-FFF2-40B4-BE49-F238E27FC236}">
                <a16:creationId xmlns:a16="http://schemas.microsoft.com/office/drawing/2014/main" id="{A7C531FE-7AA5-B737-AB81-2EC8F30DB845}"/>
              </a:ext>
            </a:extLst>
          </p:cNvPr>
          <p:cNvSpPr/>
          <p:nvPr/>
        </p:nvSpPr>
        <p:spPr>
          <a:xfrm>
            <a:off x="5120427" y="3054213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AE" dirty="0"/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AF5D9A75-08D3-3621-35A0-EF26CB440C64}"/>
              </a:ext>
            </a:extLst>
          </p:cNvPr>
          <p:cNvCxnSpPr>
            <a:stCxn id="93" idx="2"/>
            <a:endCxn id="197" idx="0"/>
          </p:cNvCxnSpPr>
          <p:nvPr/>
        </p:nvCxnSpPr>
        <p:spPr>
          <a:xfrm flipH="1">
            <a:off x="5376903" y="2109020"/>
            <a:ext cx="591038" cy="94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FA4EE0F8-FB50-AE60-3FA8-99CA91C9F6AA}"/>
              </a:ext>
            </a:extLst>
          </p:cNvPr>
          <p:cNvCxnSpPr>
            <a:cxnSpLocks/>
            <a:stCxn id="197" idx="4"/>
            <a:endCxn id="83" idx="0"/>
          </p:cNvCxnSpPr>
          <p:nvPr/>
        </p:nvCxnSpPr>
        <p:spPr>
          <a:xfrm flipH="1">
            <a:off x="5181514" y="3537152"/>
            <a:ext cx="195389" cy="108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Oval 202">
            <a:extLst>
              <a:ext uri="{FF2B5EF4-FFF2-40B4-BE49-F238E27FC236}">
                <a16:creationId xmlns:a16="http://schemas.microsoft.com/office/drawing/2014/main" id="{A11441C8-415A-4AA2-B831-70A81E6BD8F1}"/>
              </a:ext>
            </a:extLst>
          </p:cNvPr>
          <p:cNvSpPr/>
          <p:nvPr/>
        </p:nvSpPr>
        <p:spPr>
          <a:xfrm>
            <a:off x="6207417" y="3054212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AE" dirty="0"/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F62CD593-FA6C-F5C4-4BDE-28E5AB7ACACB}"/>
              </a:ext>
            </a:extLst>
          </p:cNvPr>
          <p:cNvCxnSpPr>
            <a:cxnSpLocks/>
            <a:stCxn id="93" idx="2"/>
            <a:endCxn id="203" idx="0"/>
          </p:cNvCxnSpPr>
          <p:nvPr/>
        </p:nvCxnSpPr>
        <p:spPr>
          <a:xfrm>
            <a:off x="5967941" y="2109020"/>
            <a:ext cx="495952" cy="945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CDEF7217-F10D-4919-6454-271F54302A9D}"/>
              </a:ext>
            </a:extLst>
          </p:cNvPr>
          <p:cNvCxnSpPr>
            <a:cxnSpLocks/>
            <a:stCxn id="197" idx="4"/>
            <a:endCxn id="84" idx="0"/>
          </p:cNvCxnSpPr>
          <p:nvPr/>
        </p:nvCxnSpPr>
        <p:spPr>
          <a:xfrm>
            <a:off x="5376903" y="3537152"/>
            <a:ext cx="317563" cy="108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FF02006E-44C9-5A36-D263-EBF607346B8B}"/>
              </a:ext>
            </a:extLst>
          </p:cNvPr>
          <p:cNvCxnSpPr>
            <a:cxnSpLocks/>
            <a:stCxn id="203" idx="4"/>
            <a:endCxn id="85" idx="0"/>
          </p:cNvCxnSpPr>
          <p:nvPr/>
        </p:nvCxnSpPr>
        <p:spPr>
          <a:xfrm flipH="1">
            <a:off x="6207418" y="3537151"/>
            <a:ext cx="256475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C13E7B98-B7CA-A4D8-BEDD-09E3ACFFEC7E}"/>
              </a:ext>
            </a:extLst>
          </p:cNvPr>
          <p:cNvCxnSpPr>
            <a:cxnSpLocks/>
            <a:stCxn id="203" idx="4"/>
            <a:endCxn id="86" idx="0"/>
          </p:cNvCxnSpPr>
          <p:nvPr/>
        </p:nvCxnSpPr>
        <p:spPr>
          <a:xfrm>
            <a:off x="6463893" y="3537151"/>
            <a:ext cx="256476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Oval 215">
            <a:extLst>
              <a:ext uri="{FF2B5EF4-FFF2-40B4-BE49-F238E27FC236}">
                <a16:creationId xmlns:a16="http://schemas.microsoft.com/office/drawing/2014/main" id="{43ED283C-63AE-F281-FB0C-C7E233AC82F9}"/>
              </a:ext>
            </a:extLst>
          </p:cNvPr>
          <p:cNvSpPr/>
          <p:nvPr/>
        </p:nvSpPr>
        <p:spPr>
          <a:xfrm>
            <a:off x="7201685" y="3057214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AE" dirty="0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3D5EA394-410C-064B-0033-C6F2CD922CCF}"/>
              </a:ext>
            </a:extLst>
          </p:cNvPr>
          <p:cNvSpPr/>
          <p:nvPr/>
        </p:nvSpPr>
        <p:spPr>
          <a:xfrm>
            <a:off x="8185923" y="3054212"/>
            <a:ext cx="512952" cy="48293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AE" dirty="0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527184CF-72F6-EB7D-C7AA-CB743C7204C2}"/>
              </a:ext>
            </a:extLst>
          </p:cNvPr>
          <p:cNvSpPr/>
          <p:nvPr/>
        </p:nvSpPr>
        <p:spPr>
          <a:xfrm>
            <a:off x="9225962" y="3054212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AE" dirty="0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ACFF6710-85D3-4809-761D-17CE5A823805}"/>
              </a:ext>
            </a:extLst>
          </p:cNvPr>
          <p:cNvSpPr/>
          <p:nvPr/>
        </p:nvSpPr>
        <p:spPr>
          <a:xfrm>
            <a:off x="10312952" y="3054211"/>
            <a:ext cx="512952" cy="48293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AE" dirty="0"/>
          </a:p>
        </p:txBody>
      </p: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01325BB7-BC4F-629A-3D6B-0BD5EAC4460D}"/>
              </a:ext>
            </a:extLst>
          </p:cNvPr>
          <p:cNvCxnSpPr>
            <a:cxnSpLocks/>
            <a:stCxn id="94" idx="2"/>
            <a:endCxn id="216" idx="0"/>
          </p:cNvCxnSpPr>
          <p:nvPr/>
        </p:nvCxnSpPr>
        <p:spPr>
          <a:xfrm flipH="1">
            <a:off x="7458161" y="2109020"/>
            <a:ext cx="583810" cy="94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F5EB9B73-778E-5F53-8ACE-65D256CB8210}"/>
              </a:ext>
            </a:extLst>
          </p:cNvPr>
          <p:cNvCxnSpPr>
            <a:cxnSpLocks/>
            <a:stCxn id="94" idx="2"/>
            <a:endCxn id="217" idx="0"/>
          </p:cNvCxnSpPr>
          <p:nvPr/>
        </p:nvCxnSpPr>
        <p:spPr>
          <a:xfrm>
            <a:off x="8041971" y="2109020"/>
            <a:ext cx="400428" cy="945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A3EDA665-3B4B-317F-99F0-534535C5629B}"/>
              </a:ext>
            </a:extLst>
          </p:cNvPr>
          <p:cNvCxnSpPr>
            <a:cxnSpLocks/>
            <a:stCxn id="216" idx="4"/>
            <a:endCxn id="77" idx="0"/>
          </p:cNvCxnSpPr>
          <p:nvPr/>
        </p:nvCxnSpPr>
        <p:spPr>
          <a:xfrm flipH="1">
            <a:off x="7233322" y="3540153"/>
            <a:ext cx="224839" cy="1082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F2B5DC40-2D00-5D7F-3767-A29D08CC25A8}"/>
              </a:ext>
            </a:extLst>
          </p:cNvPr>
          <p:cNvCxnSpPr>
            <a:cxnSpLocks/>
            <a:stCxn id="216" idx="4"/>
            <a:endCxn id="78" idx="0"/>
          </p:cNvCxnSpPr>
          <p:nvPr/>
        </p:nvCxnSpPr>
        <p:spPr>
          <a:xfrm>
            <a:off x="7458161" y="3540153"/>
            <a:ext cx="288113" cy="1082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AE57AFD1-486C-102E-BD30-C87B7243E05F}"/>
              </a:ext>
            </a:extLst>
          </p:cNvPr>
          <p:cNvCxnSpPr>
            <a:cxnSpLocks/>
            <a:stCxn id="217" idx="4"/>
            <a:endCxn id="79" idx="0"/>
          </p:cNvCxnSpPr>
          <p:nvPr/>
        </p:nvCxnSpPr>
        <p:spPr>
          <a:xfrm flipH="1">
            <a:off x="8259226" y="3537151"/>
            <a:ext cx="183173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3D2439DC-C969-5644-4F49-A8A344A7A547}"/>
              </a:ext>
            </a:extLst>
          </p:cNvPr>
          <p:cNvCxnSpPr>
            <a:cxnSpLocks/>
            <a:stCxn id="217" idx="4"/>
            <a:endCxn id="80" idx="0"/>
          </p:cNvCxnSpPr>
          <p:nvPr/>
        </p:nvCxnSpPr>
        <p:spPr>
          <a:xfrm>
            <a:off x="8442399" y="3537151"/>
            <a:ext cx="329778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46F64C78-BB43-945B-AC48-6EF23D2BE3D1}"/>
              </a:ext>
            </a:extLst>
          </p:cNvPr>
          <p:cNvCxnSpPr>
            <a:cxnSpLocks/>
            <a:stCxn id="218" idx="4"/>
            <a:endCxn id="73" idx="0"/>
          </p:cNvCxnSpPr>
          <p:nvPr/>
        </p:nvCxnSpPr>
        <p:spPr>
          <a:xfrm flipH="1">
            <a:off x="9285129" y="3537151"/>
            <a:ext cx="197309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507A8A8D-FCF5-A19D-E5FA-E1CD53A87F21}"/>
              </a:ext>
            </a:extLst>
          </p:cNvPr>
          <p:cNvCxnSpPr>
            <a:cxnSpLocks/>
            <a:stCxn id="218" idx="4"/>
            <a:endCxn id="74" idx="0"/>
          </p:cNvCxnSpPr>
          <p:nvPr/>
        </p:nvCxnSpPr>
        <p:spPr>
          <a:xfrm>
            <a:off x="9482438" y="3537151"/>
            <a:ext cx="315643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43B96D4F-878F-9235-E16B-73CFE4C58060}"/>
              </a:ext>
            </a:extLst>
          </p:cNvPr>
          <p:cNvCxnSpPr>
            <a:cxnSpLocks/>
            <a:stCxn id="219" idx="4"/>
            <a:endCxn id="75" idx="0"/>
          </p:cNvCxnSpPr>
          <p:nvPr/>
        </p:nvCxnSpPr>
        <p:spPr>
          <a:xfrm flipH="1">
            <a:off x="10311033" y="3537150"/>
            <a:ext cx="258395" cy="1085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03513C7A-C54F-AE07-5A99-CC2A74DA4D1A}"/>
              </a:ext>
            </a:extLst>
          </p:cNvPr>
          <p:cNvCxnSpPr>
            <a:cxnSpLocks/>
            <a:stCxn id="219" idx="4"/>
            <a:endCxn id="76" idx="0"/>
          </p:cNvCxnSpPr>
          <p:nvPr/>
        </p:nvCxnSpPr>
        <p:spPr>
          <a:xfrm>
            <a:off x="10569428" y="3537150"/>
            <a:ext cx="254556" cy="1085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29E7D7F2-2A79-F1F4-6B6F-3E834EE2AC6B}"/>
              </a:ext>
            </a:extLst>
          </p:cNvPr>
          <p:cNvCxnSpPr>
            <a:cxnSpLocks/>
            <a:stCxn id="95" idx="2"/>
            <a:endCxn id="218" idx="0"/>
          </p:cNvCxnSpPr>
          <p:nvPr/>
        </p:nvCxnSpPr>
        <p:spPr>
          <a:xfrm flipH="1">
            <a:off x="9482438" y="2109020"/>
            <a:ext cx="633564" cy="945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6DD5107F-7644-2723-C6B1-E7B40EE17FE0}"/>
              </a:ext>
            </a:extLst>
          </p:cNvPr>
          <p:cNvCxnSpPr>
            <a:cxnSpLocks/>
            <a:stCxn id="95" idx="2"/>
            <a:endCxn id="219" idx="0"/>
          </p:cNvCxnSpPr>
          <p:nvPr/>
        </p:nvCxnSpPr>
        <p:spPr>
          <a:xfrm>
            <a:off x="10116002" y="2109020"/>
            <a:ext cx="453426" cy="945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622509C-AEC1-6A42-10FE-B7D4640751DE}"/>
              </a:ext>
            </a:extLst>
          </p:cNvPr>
          <p:cNvSpPr txBox="1"/>
          <p:nvPr/>
        </p:nvSpPr>
        <p:spPr>
          <a:xfrm>
            <a:off x="520116" y="201336"/>
            <a:ext cx="10981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SUCCESSOR (V, 11)</a:t>
            </a:r>
            <a:endParaRPr lang="en-AE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E749E3-A2ED-D2C9-612C-632AA7BBE0BA}"/>
              </a:ext>
            </a:extLst>
          </p:cNvPr>
          <p:cNvSpPr/>
          <p:nvPr/>
        </p:nvSpPr>
        <p:spPr>
          <a:xfrm>
            <a:off x="1148812" y="2676217"/>
            <a:ext cx="40005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en-A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692E50-F945-8D57-7D74-9A85273B5587}"/>
              </a:ext>
            </a:extLst>
          </p:cNvPr>
          <p:cNvSpPr/>
          <p:nvPr/>
        </p:nvSpPr>
        <p:spPr>
          <a:xfrm>
            <a:off x="1148812" y="3436301"/>
            <a:ext cx="40005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15</a:t>
            </a:r>
            <a:endParaRPr lang="en-AE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67031B-F54F-ECEF-A647-E3B13753DB35}"/>
              </a:ext>
            </a:extLst>
          </p:cNvPr>
          <p:cNvSpPr txBox="1"/>
          <p:nvPr/>
        </p:nvSpPr>
        <p:spPr>
          <a:xfrm>
            <a:off x="1113727" y="2450810"/>
            <a:ext cx="501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MIN</a:t>
            </a:r>
            <a:endParaRPr lang="en-AE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7A38B-49B7-F88B-FF12-2DFAF7A76F4D}"/>
              </a:ext>
            </a:extLst>
          </p:cNvPr>
          <p:cNvSpPr txBox="1"/>
          <p:nvPr/>
        </p:nvSpPr>
        <p:spPr>
          <a:xfrm>
            <a:off x="1121286" y="3200252"/>
            <a:ext cx="501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MAX</a:t>
            </a:r>
            <a:endParaRPr lang="en-AE" sz="11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EED0D2B-3309-31A9-020F-DB0473D9A9F1}"/>
              </a:ext>
            </a:extLst>
          </p:cNvPr>
          <p:cNvCxnSpPr/>
          <p:nvPr/>
        </p:nvCxnSpPr>
        <p:spPr>
          <a:xfrm flipH="1" flipV="1">
            <a:off x="8627534" y="3652106"/>
            <a:ext cx="258312" cy="7767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65C815-014F-296D-D5E5-E40E07FACDC0}"/>
              </a:ext>
            </a:extLst>
          </p:cNvPr>
          <p:cNvCxnSpPr>
            <a:cxnSpLocks/>
          </p:cNvCxnSpPr>
          <p:nvPr/>
        </p:nvCxnSpPr>
        <p:spPr>
          <a:xfrm flipH="1" flipV="1">
            <a:off x="8201887" y="2201636"/>
            <a:ext cx="340515" cy="7616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22B944-53E2-2F86-6022-0A798BCA6F0C}"/>
              </a:ext>
            </a:extLst>
          </p:cNvPr>
          <p:cNvCxnSpPr>
            <a:cxnSpLocks/>
          </p:cNvCxnSpPr>
          <p:nvPr/>
        </p:nvCxnSpPr>
        <p:spPr>
          <a:xfrm>
            <a:off x="8135547" y="1805663"/>
            <a:ext cx="187598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7E89E99-5DE6-4411-F3DD-D048D50D8A56}"/>
              </a:ext>
            </a:extLst>
          </p:cNvPr>
          <p:cNvCxnSpPr>
            <a:cxnSpLocks/>
          </p:cNvCxnSpPr>
          <p:nvPr/>
        </p:nvCxnSpPr>
        <p:spPr>
          <a:xfrm>
            <a:off x="10323205" y="2186814"/>
            <a:ext cx="353991" cy="7360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8EDBDD-D418-F5EF-E7C5-44C84F5CA762}"/>
              </a:ext>
            </a:extLst>
          </p:cNvPr>
          <p:cNvCxnSpPr>
            <a:cxnSpLocks/>
          </p:cNvCxnSpPr>
          <p:nvPr/>
        </p:nvCxnSpPr>
        <p:spPr>
          <a:xfrm>
            <a:off x="10696706" y="3628103"/>
            <a:ext cx="188366" cy="8037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423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266</TotalTime>
  <Words>809</Words>
  <Application>Microsoft Office PowerPoint</Application>
  <PresentationFormat>Widescreen</PresentationFormat>
  <Paragraphs>334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Aptos</vt:lpstr>
      <vt:lpstr>Arial</vt:lpstr>
      <vt:lpstr>Calibri</vt:lpstr>
      <vt:lpstr>Cambria Math</vt:lpstr>
      <vt:lpstr>Century Gothic</vt:lpstr>
      <vt:lpstr>Palatino Linotype</vt:lpstr>
      <vt:lpstr>Office 2013 - 2022 Theme</vt:lpstr>
      <vt:lpstr>van Emde Boas Trees</vt:lpstr>
      <vt:lpstr>What are van-Emde-Boas Trees</vt:lpstr>
      <vt:lpstr>vEB Data Structure</vt:lpstr>
      <vt:lpstr>vEB Data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Time Complexity Comparisons</vt:lpstr>
      <vt:lpstr>Application of vEB</vt:lpstr>
      <vt:lpstr>vEB Allocation framework</vt:lpstr>
      <vt:lpstr>What does the application do?</vt:lpstr>
      <vt:lpstr>How does the application work?</vt:lpstr>
      <vt:lpstr>Structures used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vEB Allocation Framework</dc:title>
  <dc:creator>PARAS SHARAD DHOLE</dc:creator>
  <cp:lastModifiedBy>PARAS SHARAD DHOLE</cp:lastModifiedBy>
  <cp:revision>9</cp:revision>
  <dcterms:created xsi:type="dcterms:W3CDTF">2024-04-14T19:20:17Z</dcterms:created>
  <dcterms:modified xsi:type="dcterms:W3CDTF">2024-04-15T21:13:29Z</dcterms:modified>
</cp:coreProperties>
</file>