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6" r:id="rId2"/>
    <p:sldId id="257" r:id="rId3"/>
    <p:sldId id="258" r:id="rId4"/>
    <p:sldId id="266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92658-8D31-4EA7-81C9-A71B4A02E44B}" type="datetimeFigureOut">
              <a:rPr lang="en-AE" smtClean="0"/>
              <a:t>15/04/2024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516E2-2644-4291-A780-EAB957983C4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2587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universe size, algo approach used (divide and conquer)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516E2-2644-4291-A780-EAB957983C4E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5336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 vector (1 -&gt; present, 0-&gt; absence) and its division into cluster (cluster size). What is summary vector and did we get it. Future use of min/max.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516E2-2644-4291-A780-EAB957983C4E}" type="slidenum">
              <a:rPr lang="en-AE" smtClean="0"/>
              <a:t>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8532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 vector (1 -&gt; present, 0-&gt; absence) and its division into cluster (cluster size). What is summary vector and did we get it. Future use of min/max.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516E2-2644-4291-A780-EAB957983C4E}" type="slidenum">
              <a:rPr lang="en-AE" smtClean="0"/>
              <a:t>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6543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Monday, April 15,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5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Monday, April 15,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3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1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1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1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3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7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Monday, April 15,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31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B76F9-8C02-3988-5717-04EB1E9BA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vEB Allocation Framework</a:t>
            </a:r>
            <a:endParaRPr lang="en-AE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223EB-70D1-0D4E-99FB-B98EC9D5D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/>
              <a:t>Presented by Paras Dhole and Aryan Patil</a:t>
            </a:r>
            <a:endParaRPr lang="en-AE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4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47A8B-04B1-6A56-FC5D-3BA5ABCD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What are van-Emde-Boas Trees</a:t>
            </a:r>
            <a:endParaRPr lang="en-AE" sz="54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63EED-DD54-6D4E-4154-6AA455D96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van-Emde-Boas (vEB) trees are trees which maintain n elements in range {0,1,2….,u-1} and perform Insert, Delete, Successor and predecessor operations.</a:t>
            </a:r>
          </a:p>
          <a:p>
            <a:r>
              <a:rPr lang="en-US" sz="2200"/>
              <a:t>What is so special about vEB trees?</a:t>
            </a:r>
          </a:p>
          <a:p>
            <a:pPr lvl="1"/>
            <a:r>
              <a:rPr lang="en-US" sz="2200"/>
              <a:t>Insert – O(1)</a:t>
            </a:r>
          </a:p>
          <a:p>
            <a:pPr lvl="1"/>
            <a:r>
              <a:rPr lang="en-US" sz="2200"/>
              <a:t>Delete – O(1)</a:t>
            </a:r>
          </a:p>
          <a:p>
            <a:pPr lvl="1"/>
            <a:r>
              <a:rPr lang="en-US" sz="2200"/>
              <a:t>Successor &amp; Predecessor – O(log log u)</a:t>
            </a:r>
          </a:p>
        </p:txBody>
      </p:sp>
    </p:spTree>
    <p:extLst>
      <p:ext uri="{BB962C8B-B14F-4D97-AF65-F5344CB8AC3E}">
        <p14:creationId xmlns:p14="http://schemas.microsoft.com/office/powerpoint/2010/main" val="13121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C262-399D-BFAD-59F8-3C028DC5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66" y="237513"/>
            <a:ext cx="10515600" cy="1325563"/>
          </a:xfrm>
        </p:spPr>
        <p:txBody>
          <a:bodyPr/>
          <a:lstStyle/>
          <a:p>
            <a:r>
              <a:rPr lang="en-US" dirty="0" err="1"/>
              <a:t>vEB</a:t>
            </a:r>
            <a:r>
              <a:rPr lang="en-US" dirty="0"/>
              <a:t> Data Structure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75CC-14C9-AE86-8E00-7AA834830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0112"/>
            <a:ext cx="4152027" cy="251777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AE" dirty="0"/>
              <a:t>Bit vector</a:t>
            </a:r>
          </a:p>
          <a:p>
            <a:pPr marL="914400" lvl="1" indent="-457200">
              <a:buAutoNum type="arabicPeriod"/>
            </a:pPr>
            <a:r>
              <a:rPr lang="en-AE" dirty="0"/>
              <a:t>Clusters</a:t>
            </a:r>
          </a:p>
          <a:p>
            <a:pPr marL="457200" indent="-457200">
              <a:buAutoNum type="arabicPeriod"/>
            </a:pPr>
            <a:r>
              <a:rPr lang="en-US" dirty="0"/>
              <a:t>Summary Vector</a:t>
            </a:r>
          </a:p>
          <a:p>
            <a:pPr marL="457200" indent="-457200">
              <a:buAutoNum type="arabicPeriod"/>
            </a:pPr>
            <a:r>
              <a:rPr lang="en-US" dirty="0"/>
              <a:t>Minimum of structure</a:t>
            </a:r>
          </a:p>
          <a:p>
            <a:pPr marL="457200" indent="-457200">
              <a:buAutoNum type="arabicPeriod"/>
            </a:pPr>
            <a:r>
              <a:rPr lang="en-US" dirty="0"/>
              <a:t>Maximum of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BB48B-806D-EBBA-C85E-48A9DE57C061}"/>
              </a:ext>
            </a:extLst>
          </p:cNvPr>
          <p:cNvSpPr/>
          <p:nvPr/>
        </p:nvSpPr>
        <p:spPr>
          <a:xfrm>
            <a:off x="4990227" y="1610358"/>
            <a:ext cx="6350466" cy="36576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6300914-CDC2-2221-32FF-7373161A0E63}"/>
              </a:ext>
            </a:extLst>
          </p:cNvPr>
          <p:cNvGrpSpPr/>
          <p:nvPr/>
        </p:nvGrpSpPr>
        <p:grpSpPr>
          <a:xfrm>
            <a:off x="5650772" y="3589962"/>
            <a:ext cx="4966284" cy="967933"/>
            <a:chOff x="3546795" y="3894050"/>
            <a:chExt cx="4966284" cy="96793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9E103F4-64EF-A04C-6A06-5619661A9343}"/>
                </a:ext>
              </a:extLst>
            </p:cNvPr>
            <p:cNvGrpSpPr/>
            <p:nvPr/>
          </p:nvGrpSpPr>
          <p:grpSpPr>
            <a:xfrm>
              <a:off x="3546796" y="3894050"/>
              <a:ext cx="4966283" cy="360726"/>
              <a:chOff x="3546796" y="3894050"/>
              <a:chExt cx="4966283" cy="36072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969C73C-AEE3-B75E-71AB-F1AEB88E6065}"/>
                  </a:ext>
                </a:extLst>
              </p:cNvPr>
              <p:cNvGrpSpPr/>
              <p:nvPr/>
            </p:nvGrpSpPr>
            <p:grpSpPr>
              <a:xfrm>
                <a:off x="3546796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46F45E68-4C47-74FE-C676-FE1D502D732C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A6B42697-ADFE-3F9C-4FB4-A1D39BCDF98A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045250DB-1C41-3FA3-1BEE-7DB390C03D5D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D906AFA8-56C4-B413-0063-0B078DA9BE0B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C6D5377-4E42-8B1E-A29E-6D9FDC59E599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3A2B6179-900F-3018-ACC3-50F0D6F5E239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E5A4DD9-BF73-CE34-2793-4736AE7D1818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554BEE9E-0255-D676-DFC3-1E0FDBFF3A51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3F57498E-4B3A-643E-FBEE-1382D3299BE7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8521340F-9973-E330-B2DE-9CC5E7ED6A42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F5C5BEC-ACED-FD80-D875-118A3D94266F}"/>
                  </a:ext>
                </a:extLst>
              </p:cNvPr>
              <p:cNvGrpSpPr/>
              <p:nvPr/>
            </p:nvGrpSpPr>
            <p:grpSpPr>
              <a:xfrm>
                <a:off x="6029938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70673675-568E-D1A5-AF1B-13DF39949341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9E6A780-5DBC-86C6-ECC7-5E02B6D75584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1CD24698-6973-59AC-C920-08DB2F4E5B52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C3BF57EF-3596-4800-3FCA-835D2F28E2D9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7319297C-DEA1-0F89-5F2F-61220F52EA37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53A1B81C-827A-86AE-4102-159E0EB9EC79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1E1E654-CFAB-FAEC-C448-DEFE52AA208E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090537A8-C178-B760-FB13-6CB2D5AC1305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03E5AE29-0A71-7395-8DE9-A078679A2E3A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FFA8AEFB-B103-97AE-BC8F-B25C51E249CF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3D2B40E-F9E8-EB29-9455-2BFDC4CD1170}"/>
                </a:ext>
              </a:extLst>
            </p:cNvPr>
            <p:cNvGrpSpPr/>
            <p:nvPr/>
          </p:nvGrpSpPr>
          <p:grpSpPr>
            <a:xfrm>
              <a:off x="3546795" y="4282819"/>
              <a:ext cx="4966283" cy="187615"/>
              <a:chOff x="3546795" y="4282819"/>
              <a:chExt cx="4966283" cy="187615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A600CBF1-1B98-88E0-44FA-DA6186551A55}"/>
                  </a:ext>
                </a:extLst>
              </p:cNvPr>
              <p:cNvSpPr/>
              <p:nvPr/>
            </p:nvSpPr>
            <p:spPr>
              <a:xfrm rot="5400000">
                <a:off x="4119463" y="380153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7" name="Right Brace 36">
                <a:extLst>
                  <a:ext uri="{FF2B5EF4-FFF2-40B4-BE49-F238E27FC236}">
                    <a16:creationId xmlns:a16="http://schemas.microsoft.com/office/drawing/2014/main" id="{5048F7C1-1BD5-BAD3-B35C-A8B1FBCCD3F9}"/>
                  </a:ext>
                </a:extLst>
              </p:cNvPr>
              <p:cNvSpPr/>
              <p:nvPr/>
            </p:nvSpPr>
            <p:spPr>
              <a:xfrm rot="5400000">
                <a:off x="5361034" y="371015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9" name="Right Brace 38">
                <a:extLst>
                  <a:ext uri="{FF2B5EF4-FFF2-40B4-BE49-F238E27FC236}">
                    <a16:creationId xmlns:a16="http://schemas.microsoft.com/office/drawing/2014/main" id="{0E5CF8C3-B64C-CB21-577F-CBEA18C2E05E}"/>
                  </a:ext>
                </a:extLst>
              </p:cNvPr>
              <p:cNvSpPr/>
              <p:nvPr/>
            </p:nvSpPr>
            <p:spPr>
              <a:xfrm rot="5400000">
                <a:off x="6602605" y="3784417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41" name="Right Brace 40">
                <a:extLst>
                  <a:ext uri="{FF2B5EF4-FFF2-40B4-BE49-F238E27FC236}">
                    <a16:creationId xmlns:a16="http://schemas.microsoft.com/office/drawing/2014/main" id="{42BBD909-366C-FD5B-F980-55B133DD7A4A}"/>
                  </a:ext>
                </a:extLst>
              </p:cNvPr>
              <p:cNvSpPr/>
              <p:nvPr/>
            </p:nvSpPr>
            <p:spPr>
              <a:xfrm rot="5400000">
                <a:off x="7844176" y="3710151"/>
                <a:ext cx="96233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4A5B4FD-4B69-FFCA-D1BE-C18901182093}"/>
                </a:ext>
              </a:extLst>
            </p:cNvPr>
            <p:cNvGrpSpPr/>
            <p:nvPr/>
          </p:nvGrpSpPr>
          <p:grpSpPr>
            <a:xfrm>
              <a:off x="3665028" y="4458987"/>
              <a:ext cx="4729820" cy="402996"/>
              <a:chOff x="3665028" y="4458987"/>
              <a:chExt cx="4729820" cy="402996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3109F7-5802-32C3-DADE-8142B7B8182A}"/>
                  </a:ext>
                </a:extLst>
              </p:cNvPr>
              <p:cNvSpPr txBox="1"/>
              <p:nvPr/>
            </p:nvSpPr>
            <p:spPr>
              <a:xfrm>
                <a:off x="3665028" y="4458987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1</a:t>
                </a:r>
                <a:endParaRPr lang="en-AE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AA3D9F1-FAD8-CFC5-4336-4B3FF570E96D}"/>
                  </a:ext>
                </a:extLst>
              </p:cNvPr>
              <p:cNvSpPr txBox="1"/>
              <p:nvPr/>
            </p:nvSpPr>
            <p:spPr>
              <a:xfrm>
                <a:off x="4906599" y="4467699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2</a:t>
                </a:r>
                <a:endParaRPr lang="en-AE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CEECE7-8AEE-F8C7-942C-40227E9175F7}"/>
                  </a:ext>
                </a:extLst>
              </p:cNvPr>
              <p:cNvSpPr txBox="1"/>
              <p:nvPr/>
            </p:nvSpPr>
            <p:spPr>
              <a:xfrm>
                <a:off x="6148170" y="447641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3</a:t>
                </a:r>
                <a:endParaRPr lang="en-AE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8512F61-F169-E227-77D9-57D2164D2E70}"/>
                  </a:ext>
                </a:extLst>
              </p:cNvPr>
              <p:cNvSpPr txBox="1"/>
              <p:nvPr/>
            </p:nvSpPr>
            <p:spPr>
              <a:xfrm>
                <a:off x="7389741" y="449265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4</a:t>
                </a:r>
                <a:endParaRPr lang="en-AE" dirty="0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C78D3BB-D89B-1EDA-172A-869295E1FEAF}"/>
              </a:ext>
            </a:extLst>
          </p:cNvPr>
          <p:cNvGrpSpPr/>
          <p:nvPr/>
        </p:nvGrpSpPr>
        <p:grpSpPr>
          <a:xfrm>
            <a:off x="5637665" y="2516314"/>
            <a:ext cx="4979390" cy="360726"/>
            <a:chOff x="3546795" y="2745958"/>
            <a:chExt cx="4979390" cy="36072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9F1AB91-F213-E1F3-5CF8-53BE405C5E18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83A5445-F639-8D37-30C1-8E1E30895560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CB12882-6360-436B-EF5B-9C199A6968AF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ACA7D34-4277-A224-7719-031CB6D4686A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929362-7BFE-599A-026D-B366C07CF20B}"/>
              </a:ext>
            </a:extLst>
          </p:cNvPr>
          <p:cNvCxnSpPr>
            <a:endCxn id="45" idx="2"/>
          </p:cNvCxnSpPr>
          <p:nvPr/>
        </p:nvCxnSpPr>
        <p:spPr>
          <a:xfrm flipV="1">
            <a:off x="6258450" y="2877040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BEF0FE-3ABA-A247-AB07-BCE73D6F33D1}"/>
              </a:ext>
            </a:extLst>
          </p:cNvPr>
          <p:cNvCxnSpPr/>
          <p:nvPr/>
        </p:nvCxnSpPr>
        <p:spPr>
          <a:xfrm flipV="1">
            <a:off x="7484072" y="2865026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B53DAD-5C87-04F9-AB15-B894633E8CF2}"/>
              </a:ext>
            </a:extLst>
          </p:cNvPr>
          <p:cNvCxnSpPr/>
          <p:nvPr/>
        </p:nvCxnSpPr>
        <p:spPr>
          <a:xfrm flipV="1">
            <a:off x="8751334" y="2865026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04DFD37-2EC4-C15F-A539-2158A57B2246}"/>
              </a:ext>
            </a:extLst>
          </p:cNvPr>
          <p:cNvCxnSpPr/>
          <p:nvPr/>
        </p:nvCxnSpPr>
        <p:spPr>
          <a:xfrm flipV="1">
            <a:off x="9992904" y="2830201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D601CB-C3AE-81B3-5280-7E42BF38E434}"/>
              </a:ext>
            </a:extLst>
          </p:cNvPr>
          <p:cNvSpPr txBox="1"/>
          <p:nvPr/>
        </p:nvSpPr>
        <p:spPr>
          <a:xfrm>
            <a:off x="6879236" y="2170112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E1CA94-DC9E-AA1D-89DB-9572EC5FEE61}"/>
              </a:ext>
            </a:extLst>
          </p:cNvPr>
          <p:cNvSpPr txBox="1"/>
          <p:nvPr/>
        </p:nvSpPr>
        <p:spPr>
          <a:xfrm>
            <a:off x="6879235" y="4650152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 Vector </a:t>
            </a:r>
            <a:endParaRPr lang="en-A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C8EE19-731D-5BD8-D128-E3664C2219E1}"/>
              </a:ext>
            </a:extLst>
          </p:cNvPr>
          <p:cNvSpPr/>
          <p:nvPr/>
        </p:nvSpPr>
        <p:spPr>
          <a:xfrm>
            <a:off x="5149486" y="1936493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C45A2B-B928-0AB8-F5F0-81ECAE362930}"/>
              </a:ext>
            </a:extLst>
          </p:cNvPr>
          <p:cNvSpPr/>
          <p:nvPr/>
        </p:nvSpPr>
        <p:spPr>
          <a:xfrm>
            <a:off x="5622240" y="1936493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A158EA-8544-2745-7A3A-B0732B9E91EA}"/>
              </a:ext>
            </a:extLst>
          </p:cNvPr>
          <p:cNvSpPr txBox="1"/>
          <p:nvPr/>
        </p:nvSpPr>
        <p:spPr>
          <a:xfrm>
            <a:off x="5114401" y="1711086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EDD3CD-8D71-3B04-07AB-A96398EB7876}"/>
              </a:ext>
            </a:extLst>
          </p:cNvPr>
          <p:cNvSpPr txBox="1"/>
          <p:nvPr/>
        </p:nvSpPr>
        <p:spPr>
          <a:xfrm>
            <a:off x="5594714" y="1700444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</p:spTree>
    <p:extLst>
      <p:ext uri="{BB962C8B-B14F-4D97-AF65-F5344CB8AC3E}">
        <p14:creationId xmlns:p14="http://schemas.microsoft.com/office/powerpoint/2010/main" val="426958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C262-399D-BFAD-59F8-3C028DC5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66" y="237513"/>
            <a:ext cx="10515600" cy="1325563"/>
          </a:xfrm>
        </p:spPr>
        <p:txBody>
          <a:bodyPr/>
          <a:lstStyle/>
          <a:p>
            <a:r>
              <a:rPr lang="en-US" dirty="0" err="1"/>
              <a:t>vEB</a:t>
            </a:r>
            <a:r>
              <a:rPr lang="en-US" dirty="0"/>
              <a:t> Data Structure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BB48B-806D-EBBA-C85E-48A9DE57C061}"/>
              </a:ext>
            </a:extLst>
          </p:cNvPr>
          <p:cNvSpPr/>
          <p:nvPr/>
        </p:nvSpPr>
        <p:spPr>
          <a:xfrm>
            <a:off x="5000863" y="1600200"/>
            <a:ext cx="6350466" cy="36576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6300914-CDC2-2221-32FF-7373161A0E63}"/>
              </a:ext>
            </a:extLst>
          </p:cNvPr>
          <p:cNvGrpSpPr/>
          <p:nvPr/>
        </p:nvGrpSpPr>
        <p:grpSpPr>
          <a:xfrm>
            <a:off x="5650772" y="3589962"/>
            <a:ext cx="4966284" cy="967933"/>
            <a:chOff x="3546795" y="3894050"/>
            <a:chExt cx="4966284" cy="96793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9E103F4-64EF-A04C-6A06-5619661A9343}"/>
                </a:ext>
              </a:extLst>
            </p:cNvPr>
            <p:cNvGrpSpPr/>
            <p:nvPr/>
          </p:nvGrpSpPr>
          <p:grpSpPr>
            <a:xfrm>
              <a:off x="3546796" y="3894050"/>
              <a:ext cx="4966283" cy="360726"/>
              <a:chOff x="3546796" y="3894050"/>
              <a:chExt cx="4966283" cy="36072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969C73C-AEE3-B75E-71AB-F1AEB88E6065}"/>
                  </a:ext>
                </a:extLst>
              </p:cNvPr>
              <p:cNvGrpSpPr/>
              <p:nvPr/>
            </p:nvGrpSpPr>
            <p:grpSpPr>
              <a:xfrm>
                <a:off x="3546796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46F45E68-4C47-74FE-C676-FE1D502D732C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A6B42697-ADFE-3F9C-4FB4-A1D39BCDF98A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045250DB-1C41-3FA3-1BEE-7DB390C03D5D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D906AFA8-56C4-B413-0063-0B078DA9BE0B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C6D5377-4E42-8B1E-A29E-6D9FDC59E599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3A2B6179-900F-3018-ACC3-50F0D6F5E239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E5A4DD9-BF73-CE34-2793-4736AE7D1818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554BEE9E-0255-D676-DFC3-1E0FDBFF3A51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3F57498E-4B3A-643E-FBEE-1382D3299BE7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8521340F-9973-E330-B2DE-9CC5E7ED6A42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F5C5BEC-ACED-FD80-D875-118A3D94266F}"/>
                  </a:ext>
                </a:extLst>
              </p:cNvPr>
              <p:cNvGrpSpPr/>
              <p:nvPr/>
            </p:nvGrpSpPr>
            <p:grpSpPr>
              <a:xfrm>
                <a:off x="6029938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70673675-568E-D1A5-AF1B-13DF39949341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9E6A780-5DBC-86C6-ECC7-5E02B6D75584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1CD24698-6973-59AC-C920-08DB2F4E5B52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C3BF57EF-3596-4800-3FCA-835D2F28E2D9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7319297C-DEA1-0F89-5F2F-61220F52EA37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53A1B81C-827A-86AE-4102-159E0EB9EC79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1E1E654-CFAB-FAEC-C448-DEFE52AA208E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090537A8-C178-B760-FB13-6CB2D5AC1305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03E5AE29-0A71-7395-8DE9-A078679A2E3A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FFA8AEFB-B103-97AE-BC8F-B25C51E249CF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3D2B40E-F9E8-EB29-9455-2BFDC4CD1170}"/>
                </a:ext>
              </a:extLst>
            </p:cNvPr>
            <p:cNvGrpSpPr/>
            <p:nvPr/>
          </p:nvGrpSpPr>
          <p:grpSpPr>
            <a:xfrm>
              <a:off x="3546795" y="4282819"/>
              <a:ext cx="4966283" cy="187615"/>
              <a:chOff x="3546795" y="4282819"/>
              <a:chExt cx="4966283" cy="187615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A600CBF1-1B98-88E0-44FA-DA6186551A55}"/>
                  </a:ext>
                </a:extLst>
              </p:cNvPr>
              <p:cNvSpPr/>
              <p:nvPr/>
            </p:nvSpPr>
            <p:spPr>
              <a:xfrm rot="5400000">
                <a:off x="4119463" y="380153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7" name="Right Brace 36">
                <a:extLst>
                  <a:ext uri="{FF2B5EF4-FFF2-40B4-BE49-F238E27FC236}">
                    <a16:creationId xmlns:a16="http://schemas.microsoft.com/office/drawing/2014/main" id="{5048F7C1-1BD5-BAD3-B35C-A8B1FBCCD3F9}"/>
                  </a:ext>
                </a:extLst>
              </p:cNvPr>
              <p:cNvSpPr/>
              <p:nvPr/>
            </p:nvSpPr>
            <p:spPr>
              <a:xfrm rot="5400000">
                <a:off x="5361034" y="371015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9" name="Right Brace 38">
                <a:extLst>
                  <a:ext uri="{FF2B5EF4-FFF2-40B4-BE49-F238E27FC236}">
                    <a16:creationId xmlns:a16="http://schemas.microsoft.com/office/drawing/2014/main" id="{0E5CF8C3-B64C-CB21-577F-CBEA18C2E05E}"/>
                  </a:ext>
                </a:extLst>
              </p:cNvPr>
              <p:cNvSpPr/>
              <p:nvPr/>
            </p:nvSpPr>
            <p:spPr>
              <a:xfrm rot="5400000">
                <a:off x="6602605" y="3784417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41" name="Right Brace 40">
                <a:extLst>
                  <a:ext uri="{FF2B5EF4-FFF2-40B4-BE49-F238E27FC236}">
                    <a16:creationId xmlns:a16="http://schemas.microsoft.com/office/drawing/2014/main" id="{42BBD909-366C-FD5B-F980-55B133DD7A4A}"/>
                  </a:ext>
                </a:extLst>
              </p:cNvPr>
              <p:cNvSpPr/>
              <p:nvPr/>
            </p:nvSpPr>
            <p:spPr>
              <a:xfrm rot="5400000">
                <a:off x="7844176" y="3710151"/>
                <a:ext cx="96233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4A5B4FD-4B69-FFCA-D1BE-C18901182093}"/>
                </a:ext>
              </a:extLst>
            </p:cNvPr>
            <p:cNvGrpSpPr/>
            <p:nvPr/>
          </p:nvGrpSpPr>
          <p:grpSpPr>
            <a:xfrm>
              <a:off x="3665028" y="4458987"/>
              <a:ext cx="4729820" cy="402996"/>
              <a:chOff x="3665028" y="4458987"/>
              <a:chExt cx="4729820" cy="402996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3109F7-5802-32C3-DADE-8142B7B8182A}"/>
                  </a:ext>
                </a:extLst>
              </p:cNvPr>
              <p:cNvSpPr txBox="1"/>
              <p:nvPr/>
            </p:nvSpPr>
            <p:spPr>
              <a:xfrm>
                <a:off x="3665028" y="4458987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1</a:t>
                </a:r>
                <a:endParaRPr lang="en-AE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AA3D9F1-FAD8-CFC5-4336-4B3FF570E96D}"/>
                  </a:ext>
                </a:extLst>
              </p:cNvPr>
              <p:cNvSpPr txBox="1"/>
              <p:nvPr/>
            </p:nvSpPr>
            <p:spPr>
              <a:xfrm>
                <a:off x="4906599" y="4467699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2</a:t>
                </a:r>
                <a:endParaRPr lang="en-AE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CEECE7-8AEE-F8C7-942C-40227E9175F7}"/>
                  </a:ext>
                </a:extLst>
              </p:cNvPr>
              <p:cNvSpPr txBox="1"/>
              <p:nvPr/>
            </p:nvSpPr>
            <p:spPr>
              <a:xfrm>
                <a:off x="6148170" y="447641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3</a:t>
                </a:r>
                <a:endParaRPr lang="en-AE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8512F61-F169-E227-77D9-57D2164D2E70}"/>
                  </a:ext>
                </a:extLst>
              </p:cNvPr>
              <p:cNvSpPr txBox="1"/>
              <p:nvPr/>
            </p:nvSpPr>
            <p:spPr>
              <a:xfrm>
                <a:off x="7389741" y="449265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4</a:t>
                </a:r>
                <a:endParaRPr lang="en-AE" dirty="0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C78D3BB-D89B-1EDA-172A-869295E1FEAF}"/>
              </a:ext>
            </a:extLst>
          </p:cNvPr>
          <p:cNvGrpSpPr/>
          <p:nvPr/>
        </p:nvGrpSpPr>
        <p:grpSpPr>
          <a:xfrm>
            <a:off x="5637665" y="2516314"/>
            <a:ext cx="4979390" cy="360726"/>
            <a:chOff x="3546795" y="2745958"/>
            <a:chExt cx="4979390" cy="36072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9F1AB91-F213-E1F3-5CF8-53BE405C5E18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83A5445-F639-8D37-30C1-8E1E30895560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CB12882-6360-436B-EF5B-9C199A6968AF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ACA7D34-4277-A224-7719-031CB6D4686A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929362-7BFE-599A-026D-B366C07CF20B}"/>
              </a:ext>
            </a:extLst>
          </p:cNvPr>
          <p:cNvCxnSpPr>
            <a:endCxn id="45" idx="2"/>
          </p:cNvCxnSpPr>
          <p:nvPr/>
        </p:nvCxnSpPr>
        <p:spPr>
          <a:xfrm flipV="1">
            <a:off x="6258450" y="2877040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BEF0FE-3ABA-A247-AB07-BCE73D6F33D1}"/>
              </a:ext>
            </a:extLst>
          </p:cNvPr>
          <p:cNvCxnSpPr/>
          <p:nvPr/>
        </p:nvCxnSpPr>
        <p:spPr>
          <a:xfrm flipV="1">
            <a:off x="7484072" y="2865026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B53DAD-5C87-04F9-AB15-B894633E8CF2}"/>
              </a:ext>
            </a:extLst>
          </p:cNvPr>
          <p:cNvCxnSpPr/>
          <p:nvPr/>
        </p:nvCxnSpPr>
        <p:spPr>
          <a:xfrm flipV="1">
            <a:off x="8751334" y="2865026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04DFD37-2EC4-C15F-A539-2158A57B2246}"/>
              </a:ext>
            </a:extLst>
          </p:cNvPr>
          <p:cNvCxnSpPr/>
          <p:nvPr/>
        </p:nvCxnSpPr>
        <p:spPr>
          <a:xfrm flipV="1">
            <a:off x="9992904" y="2830201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D601CB-C3AE-81B3-5280-7E42BF38E434}"/>
              </a:ext>
            </a:extLst>
          </p:cNvPr>
          <p:cNvSpPr txBox="1"/>
          <p:nvPr/>
        </p:nvSpPr>
        <p:spPr>
          <a:xfrm>
            <a:off x="6879236" y="2170112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E1CA94-DC9E-AA1D-89DB-9572EC5FEE61}"/>
              </a:ext>
            </a:extLst>
          </p:cNvPr>
          <p:cNvSpPr txBox="1"/>
          <p:nvPr/>
        </p:nvSpPr>
        <p:spPr>
          <a:xfrm>
            <a:off x="6879235" y="4650152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 Vector </a:t>
            </a:r>
            <a:endParaRPr lang="en-A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C8EE19-731D-5BD8-D128-E3664C2219E1}"/>
              </a:ext>
            </a:extLst>
          </p:cNvPr>
          <p:cNvSpPr/>
          <p:nvPr/>
        </p:nvSpPr>
        <p:spPr>
          <a:xfrm>
            <a:off x="5149486" y="1936493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C45A2B-B928-0AB8-F5F0-81ECAE362930}"/>
              </a:ext>
            </a:extLst>
          </p:cNvPr>
          <p:cNvSpPr/>
          <p:nvPr/>
        </p:nvSpPr>
        <p:spPr>
          <a:xfrm>
            <a:off x="5622240" y="1936493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A158EA-8544-2745-7A3A-B0732B9E91EA}"/>
              </a:ext>
            </a:extLst>
          </p:cNvPr>
          <p:cNvSpPr txBox="1"/>
          <p:nvPr/>
        </p:nvSpPr>
        <p:spPr>
          <a:xfrm>
            <a:off x="5114401" y="1711086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EDD3CD-8D71-3B04-07AB-A96398EB7876}"/>
              </a:ext>
            </a:extLst>
          </p:cNvPr>
          <p:cNvSpPr txBox="1"/>
          <p:nvPr/>
        </p:nvSpPr>
        <p:spPr>
          <a:xfrm>
            <a:off x="5594714" y="1700444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71A6FB7-EB48-CEA4-ED30-8F34969013E8}"/>
              </a:ext>
            </a:extLst>
          </p:cNvPr>
          <p:cNvGrpSpPr/>
          <p:nvPr/>
        </p:nvGrpSpPr>
        <p:grpSpPr>
          <a:xfrm>
            <a:off x="391501" y="1690688"/>
            <a:ext cx="4612534" cy="4502467"/>
            <a:chOff x="838200" y="1674496"/>
            <a:chExt cx="4612534" cy="4502467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2AE2B82-0327-A453-D74A-FB41552914D1}"/>
                </a:ext>
              </a:extLst>
            </p:cNvPr>
            <p:cNvSpPr/>
            <p:nvPr/>
          </p:nvSpPr>
          <p:spPr>
            <a:xfrm>
              <a:off x="2153920" y="1674496"/>
              <a:ext cx="1970481" cy="78421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574B58E2-613B-05B6-1B17-EF95C89813FE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825625"/>
              <a:ext cx="4612534" cy="43513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bg1"/>
                  </a:solidFill>
                </a:rPr>
                <a:t>x = </a:t>
              </a:r>
              <a:r>
                <a:rPr lang="en-US" b="1" dirty="0" err="1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lang="en-US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√u + j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Where,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= x /√u	  Cluster number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j = x % u	  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Position within cluster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Say, x = 9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= 2	       High(x)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j = 1	       Low(x)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C449C010-85DC-CC16-C2CA-A1BFC19AF4E3}"/>
                </a:ext>
              </a:extLst>
            </p:cNvPr>
            <p:cNvCxnSpPr/>
            <p:nvPr/>
          </p:nvCxnSpPr>
          <p:spPr>
            <a:xfrm>
              <a:off x="2230066" y="3357880"/>
              <a:ext cx="5572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322AAA4-BF94-9A8F-DAF7-6C1C5B53BD11}"/>
                </a:ext>
              </a:extLst>
            </p:cNvPr>
            <p:cNvCxnSpPr/>
            <p:nvPr/>
          </p:nvCxnSpPr>
          <p:spPr>
            <a:xfrm>
              <a:off x="2230066" y="3882748"/>
              <a:ext cx="5572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D7E7843-0DEF-D0F5-E9A8-BCA312F2B1CD}"/>
              </a:ext>
            </a:extLst>
          </p:cNvPr>
          <p:cNvCxnSpPr/>
          <p:nvPr/>
        </p:nvCxnSpPr>
        <p:spPr>
          <a:xfrm>
            <a:off x="1149964" y="5141912"/>
            <a:ext cx="557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264FAD-E993-1840-ACF4-8BF3D424FA04}"/>
              </a:ext>
            </a:extLst>
          </p:cNvPr>
          <p:cNvCxnSpPr/>
          <p:nvPr/>
        </p:nvCxnSpPr>
        <p:spPr>
          <a:xfrm>
            <a:off x="1149964" y="5555020"/>
            <a:ext cx="557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7639CD9-F638-BD31-360F-9F032154B438}"/>
              </a:ext>
            </a:extLst>
          </p:cNvPr>
          <p:cNvGrpSpPr/>
          <p:nvPr/>
        </p:nvGrpSpPr>
        <p:grpSpPr>
          <a:xfrm>
            <a:off x="3084969" y="4469789"/>
            <a:ext cx="1224248" cy="360726"/>
            <a:chOff x="3115025" y="4961549"/>
            <a:chExt cx="1224248" cy="3607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D99C7F0-D65D-4357-9A8F-320572A764BB}"/>
                </a:ext>
              </a:extLst>
            </p:cNvPr>
            <p:cNvSpPr/>
            <p:nvPr/>
          </p:nvSpPr>
          <p:spPr>
            <a:xfrm>
              <a:off x="3115025" y="4961549"/>
              <a:ext cx="310393" cy="3607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7F4DDBE-3613-2B5A-1BDB-7B928AE5C401}"/>
                </a:ext>
              </a:extLst>
            </p:cNvPr>
            <p:cNvSpPr/>
            <p:nvPr/>
          </p:nvSpPr>
          <p:spPr>
            <a:xfrm>
              <a:off x="3416756" y="4961549"/>
              <a:ext cx="310393" cy="3607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8EA3F52-EF07-94C9-EC52-9D60A0033B45}"/>
                </a:ext>
              </a:extLst>
            </p:cNvPr>
            <p:cNvSpPr/>
            <p:nvPr/>
          </p:nvSpPr>
          <p:spPr>
            <a:xfrm>
              <a:off x="3733570" y="4961549"/>
              <a:ext cx="310393" cy="3607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DAD203F-53D1-6457-3712-9BF596E47D0E}"/>
                </a:ext>
              </a:extLst>
            </p:cNvPr>
            <p:cNvSpPr/>
            <p:nvPr/>
          </p:nvSpPr>
          <p:spPr>
            <a:xfrm>
              <a:off x="4028880" y="4961549"/>
              <a:ext cx="310393" cy="3607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sp>
        <p:nvSpPr>
          <p:cNvPr id="70" name="Left Brace 69">
            <a:extLst>
              <a:ext uri="{FF2B5EF4-FFF2-40B4-BE49-F238E27FC236}">
                <a16:creationId xmlns:a16="http://schemas.microsoft.com/office/drawing/2014/main" id="{2EE4BD75-2AF1-15C3-961D-6EBE2B752B9C}"/>
              </a:ext>
            </a:extLst>
          </p:cNvPr>
          <p:cNvSpPr/>
          <p:nvPr/>
        </p:nvSpPr>
        <p:spPr>
          <a:xfrm rot="16200000">
            <a:off x="3338622" y="4669062"/>
            <a:ext cx="96157" cy="5355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33378C81-DA00-3389-57AC-8912B0767C65}"/>
              </a:ext>
            </a:extLst>
          </p:cNvPr>
          <p:cNvSpPr/>
          <p:nvPr/>
        </p:nvSpPr>
        <p:spPr>
          <a:xfrm rot="16200000">
            <a:off x="3950746" y="4670058"/>
            <a:ext cx="96157" cy="5355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4E671EC-0306-F183-0ED6-9E3B13525B64}"/>
              </a:ext>
            </a:extLst>
          </p:cNvPr>
          <p:cNvCxnSpPr/>
          <p:nvPr/>
        </p:nvCxnSpPr>
        <p:spPr>
          <a:xfrm>
            <a:off x="2667000" y="5141912"/>
            <a:ext cx="71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3C1CBD2-6257-4D98-ACB9-0C3F00EF1E76}"/>
              </a:ext>
            </a:extLst>
          </p:cNvPr>
          <p:cNvCxnSpPr/>
          <p:nvPr/>
        </p:nvCxnSpPr>
        <p:spPr>
          <a:xfrm flipV="1">
            <a:off x="3386700" y="4984909"/>
            <a:ext cx="0" cy="1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3B6B250-C5C2-7616-36C8-C1C03740F733}"/>
              </a:ext>
            </a:extLst>
          </p:cNvPr>
          <p:cNvCxnSpPr>
            <a:cxnSpLocks/>
          </p:cNvCxnSpPr>
          <p:nvPr/>
        </p:nvCxnSpPr>
        <p:spPr>
          <a:xfrm flipV="1">
            <a:off x="2675662" y="5566131"/>
            <a:ext cx="13231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10783AF-68F4-252D-0A94-D238F46C880E}"/>
              </a:ext>
            </a:extLst>
          </p:cNvPr>
          <p:cNvCxnSpPr>
            <a:cxnSpLocks/>
          </p:cNvCxnSpPr>
          <p:nvPr/>
        </p:nvCxnSpPr>
        <p:spPr>
          <a:xfrm flipV="1">
            <a:off x="3998823" y="4972693"/>
            <a:ext cx="1" cy="59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53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8A9CA4A-6B7D-7FB2-9268-6E9593D1AE03}"/>
              </a:ext>
            </a:extLst>
          </p:cNvPr>
          <p:cNvGrpSpPr/>
          <p:nvPr/>
        </p:nvGrpSpPr>
        <p:grpSpPr>
          <a:xfrm>
            <a:off x="2873229" y="4622906"/>
            <a:ext cx="8207230" cy="1627991"/>
            <a:chOff x="3546795" y="3894050"/>
            <a:chExt cx="4966284" cy="96793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895A69D-94D4-FE45-E413-976F95A0E084}"/>
                </a:ext>
              </a:extLst>
            </p:cNvPr>
            <p:cNvGrpSpPr/>
            <p:nvPr/>
          </p:nvGrpSpPr>
          <p:grpSpPr>
            <a:xfrm>
              <a:off x="3546796" y="3894050"/>
              <a:ext cx="4966283" cy="360726"/>
              <a:chOff x="3546796" y="3894050"/>
              <a:chExt cx="4966283" cy="36072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4CD4A9C-AB59-D7BD-8C9B-57C954BEBE8E}"/>
                  </a:ext>
                </a:extLst>
              </p:cNvPr>
              <p:cNvGrpSpPr/>
              <p:nvPr/>
            </p:nvGrpSpPr>
            <p:grpSpPr>
              <a:xfrm>
                <a:off x="3546796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D3A2742E-B521-C644-CD10-DB37DC8A34A0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C99F383D-9A9D-A962-6FE1-9AA93D223BEB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3AB7BDD3-9EDA-704A-F349-F7C4223D378D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A373F5F9-49AF-A698-8037-A9DF51653F29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F2F66618-3C01-34A4-A6EF-CC363DE98CE3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DCCA36C-8658-C875-E2E3-8462746152DC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7D9CE1F1-7ACF-BE6B-C02B-98F09C6C3A45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67A5FF9-8E27-54B8-767D-05F432DE7C6B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67F26CB1-5827-CA16-4F01-E6041F497684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36B05E08-9D69-E544-85DF-68E2482A6735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2416EF8-1B52-558D-82B3-5DD60525A54D}"/>
                  </a:ext>
                </a:extLst>
              </p:cNvPr>
              <p:cNvGrpSpPr/>
              <p:nvPr/>
            </p:nvGrpSpPr>
            <p:grpSpPr>
              <a:xfrm>
                <a:off x="6029938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9C86FB9-E36A-ADF1-1499-958C5B4E30A4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2DD1C2D7-B048-FF50-ACD0-4EC2F8DAA3D4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8876A997-4C64-3FBF-BBCE-70967D2D8D4C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4837AAAD-3C7D-F4D7-AAD6-9A39F2F6446D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063FAF13-29A4-0245-82EE-8A0BD723604F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FDB8F910-4764-F056-AE38-80B4897F5F02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B4D4515-696E-72DE-6F9E-76630EC785D7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4EABFBEA-FC8B-CB18-8991-05C8FAD4DB7F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34F510CA-5318-603E-7FC5-3995F8810BEE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47EEFA6-180B-AB8B-3131-46ACD3C12DF1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2CB7EF9-150D-63CF-FF10-AD93CE048DC4}"/>
                </a:ext>
              </a:extLst>
            </p:cNvPr>
            <p:cNvGrpSpPr/>
            <p:nvPr/>
          </p:nvGrpSpPr>
          <p:grpSpPr>
            <a:xfrm>
              <a:off x="3546795" y="4282819"/>
              <a:ext cx="4966283" cy="187615"/>
              <a:chOff x="3546795" y="4282819"/>
              <a:chExt cx="4966283" cy="187615"/>
            </a:xfrm>
          </p:grpSpPr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9E4F150D-E84A-5AFE-5BEB-A5D183324605}"/>
                  </a:ext>
                </a:extLst>
              </p:cNvPr>
              <p:cNvSpPr/>
              <p:nvPr/>
            </p:nvSpPr>
            <p:spPr>
              <a:xfrm rot="5400000">
                <a:off x="4119463" y="380153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9873C5EA-8FF5-21DB-C06E-C08248DD63D1}"/>
                  </a:ext>
                </a:extLst>
              </p:cNvPr>
              <p:cNvSpPr/>
              <p:nvPr/>
            </p:nvSpPr>
            <p:spPr>
              <a:xfrm rot="5400000">
                <a:off x="5361034" y="371015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7" name="Right Brace 66">
                <a:extLst>
                  <a:ext uri="{FF2B5EF4-FFF2-40B4-BE49-F238E27FC236}">
                    <a16:creationId xmlns:a16="http://schemas.microsoft.com/office/drawing/2014/main" id="{E0462489-7F74-09EC-7A7E-C0CC519147B0}"/>
                  </a:ext>
                </a:extLst>
              </p:cNvPr>
              <p:cNvSpPr/>
              <p:nvPr/>
            </p:nvSpPr>
            <p:spPr>
              <a:xfrm rot="5400000">
                <a:off x="6602605" y="3784417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8" name="Right Brace 67">
                <a:extLst>
                  <a:ext uri="{FF2B5EF4-FFF2-40B4-BE49-F238E27FC236}">
                    <a16:creationId xmlns:a16="http://schemas.microsoft.com/office/drawing/2014/main" id="{A6D7E279-1AFA-C922-795E-4C962CE2B012}"/>
                  </a:ext>
                </a:extLst>
              </p:cNvPr>
              <p:cNvSpPr/>
              <p:nvPr/>
            </p:nvSpPr>
            <p:spPr>
              <a:xfrm rot="5400000">
                <a:off x="7844176" y="3710151"/>
                <a:ext cx="96233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03C5DAC-035E-D9C1-8276-EAC080F81F68}"/>
                </a:ext>
              </a:extLst>
            </p:cNvPr>
            <p:cNvGrpSpPr/>
            <p:nvPr/>
          </p:nvGrpSpPr>
          <p:grpSpPr>
            <a:xfrm>
              <a:off x="3665028" y="4458987"/>
              <a:ext cx="4729820" cy="402996"/>
              <a:chOff x="3665028" y="4458987"/>
              <a:chExt cx="4729820" cy="40299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32D40-7971-6412-8CFD-FDF4B4CD11E8}"/>
                  </a:ext>
                </a:extLst>
              </p:cNvPr>
              <p:cNvSpPr txBox="1"/>
              <p:nvPr/>
            </p:nvSpPr>
            <p:spPr>
              <a:xfrm>
                <a:off x="3665028" y="4458987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1</a:t>
                </a:r>
                <a:endParaRPr lang="en-AE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6E2B457-FA08-6934-526B-18BD29414A64}"/>
                  </a:ext>
                </a:extLst>
              </p:cNvPr>
              <p:cNvSpPr txBox="1"/>
              <p:nvPr/>
            </p:nvSpPr>
            <p:spPr>
              <a:xfrm>
                <a:off x="4906599" y="4467699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2</a:t>
                </a:r>
                <a:endParaRPr lang="en-AE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59C8E1-7C29-61EE-9ED1-4E9C0AFB96C4}"/>
                  </a:ext>
                </a:extLst>
              </p:cNvPr>
              <p:cNvSpPr txBox="1"/>
              <p:nvPr/>
            </p:nvSpPr>
            <p:spPr>
              <a:xfrm>
                <a:off x="6148170" y="447641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3</a:t>
                </a:r>
                <a:endParaRPr lang="en-AE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1C2238B-1A72-7DE0-4DEE-2EBABD401C02}"/>
                  </a:ext>
                </a:extLst>
              </p:cNvPr>
              <p:cNvSpPr txBox="1"/>
              <p:nvPr/>
            </p:nvSpPr>
            <p:spPr>
              <a:xfrm>
                <a:off x="7389741" y="449265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4</a:t>
                </a:r>
                <a:endParaRPr lang="en-AE" dirty="0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E3FEA88-DDAF-C6DD-CE3F-EE89F697AD8E}"/>
              </a:ext>
            </a:extLst>
          </p:cNvPr>
          <p:cNvGrpSpPr/>
          <p:nvPr/>
        </p:nvGrpSpPr>
        <p:grpSpPr>
          <a:xfrm>
            <a:off x="2873229" y="1502306"/>
            <a:ext cx="8274343" cy="606714"/>
            <a:chOff x="3546795" y="2745958"/>
            <a:chExt cx="4979390" cy="3607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6C551C6-09D4-A4CB-E95D-7D4F0EE9205F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E68F62B-0D75-D8B9-C0D0-BBA1FFC89D57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C66D19-6F0A-1ECA-F72F-C2B3F8CB7234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0BF91D1-D04E-F953-C439-EB60584D3191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0A84548D-3C82-62C7-E673-2ED68DDB192B}"/>
              </a:ext>
            </a:extLst>
          </p:cNvPr>
          <p:cNvSpPr/>
          <p:nvPr/>
        </p:nvSpPr>
        <p:spPr>
          <a:xfrm>
            <a:off x="3096150" y="3057215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FB2D0C-953D-E8C9-A841-8B7855592454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 flipH="1">
            <a:off x="3352626" y="2109020"/>
            <a:ext cx="552174" cy="94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0645680-053E-EBF9-9472-8D4C3B57F1FB}"/>
              </a:ext>
            </a:extLst>
          </p:cNvPr>
          <p:cNvCxnSpPr>
            <a:cxnSpLocks/>
            <a:stCxn id="92" idx="2"/>
            <a:endCxn id="190" idx="0"/>
          </p:cNvCxnSpPr>
          <p:nvPr/>
        </p:nvCxnSpPr>
        <p:spPr>
          <a:xfrm>
            <a:off x="3904800" y="2109020"/>
            <a:ext cx="432064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297F42E-8964-DA38-9931-D042B146AE44}"/>
              </a:ext>
            </a:extLst>
          </p:cNvPr>
          <p:cNvCxnSpPr>
            <a:cxnSpLocks/>
            <a:stCxn id="103" idx="4"/>
            <a:endCxn id="87" idx="0"/>
          </p:cNvCxnSpPr>
          <p:nvPr/>
        </p:nvCxnSpPr>
        <p:spPr>
          <a:xfrm flipH="1">
            <a:off x="3129707" y="3540154"/>
            <a:ext cx="222919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6BDC148-62EF-6F4A-8A01-338581A0AD0A}"/>
              </a:ext>
            </a:extLst>
          </p:cNvPr>
          <p:cNvCxnSpPr>
            <a:cxnSpLocks/>
            <a:stCxn id="103" idx="4"/>
            <a:endCxn id="88" idx="0"/>
          </p:cNvCxnSpPr>
          <p:nvPr/>
        </p:nvCxnSpPr>
        <p:spPr>
          <a:xfrm>
            <a:off x="3352626" y="3540154"/>
            <a:ext cx="290033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60E5412-3777-1FDE-6824-1ACD9A722261}"/>
              </a:ext>
            </a:extLst>
          </p:cNvPr>
          <p:cNvSpPr txBox="1"/>
          <p:nvPr/>
        </p:nvSpPr>
        <p:spPr>
          <a:xfrm>
            <a:off x="601017" y="4655350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VECTOR</a:t>
            </a:r>
            <a:endParaRPr lang="en-AE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B17FD43-EB4C-E2DB-6C88-9AED3CC54D57}"/>
              </a:ext>
            </a:extLst>
          </p:cNvPr>
          <p:cNvSpPr txBox="1"/>
          <p:nvPr/>
        </p:nvSpPr>
        <p:spPr>
          <a:xfrm>
            <a:off x="601016" y="1620997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6847713-F9C0-54DE-C315-E4EAA635057C}"/>
              </a:ext>
            </a:extLst>
          </p:cNvPr>
          <p:cNvSpPr/>
          <p:nvPr/>
        </p:nvSpPr>
        <p:spPr>
          <a:xfrm>
            <a:off x="4080388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3C47771-F5E8-164E-7771-EC284214559F}"/>
              </a:ext>
            </a:extLst>
          </p:cNvPr>
          <p:cNvCxnSpPr>
            <a:stCxn id="190" idx="4"/>
            <a:endCxn id="89" idx="0"/>
          </p:cNvCxnSpPr>
          <p:nvPr/>
        </p:nvCxnSpPr>
        <p:spPr>
          <a:xfrm flipH="1">
            <a:off x="4155611" y="3537152"/>
            <a:ext cx="18125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43219F8-778F-C387-EC88-FEB0F5C884D7}"/>
              </a:ext>
            </a:extLst>
          </p:cNvPr>
          <p:cNvCxnSpPr>
            <a:stCxn id="190" idx="4"/>
            <a:endCxn id="90" idx="0"/>
          </p:cNvCxnSpPr>
          <p:nvPr/>
        </p:nvCxnSpPr>
        <p:spPr>
          <a:xfrm>
            <a:off x="4336864" y="3537152"/>
            <a:ext cx="331698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A7C531FE-7AA5-B737-AB81-2EC8F30DB845}"/>
              </a:ext>
            </a:extLst>
          </p:cNvPr>
          <p:cNvSpPr/>
          <p:nvPr/>
        </p:nvSpPr>
        <p:spPr>
          <a:xfrm>
            <a:off x="5120427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F5D9A75-08D3-3621-35A0-EF26CB440C64}"/>
              </a:ext>
            </a:extLst>
          </p:cNvPr>
          <p:cNvCxnSpPr>
            <a:stCxn id="93" idx="2"/>
            <a:endCxn id="197" idx="0"/>
          </p:cNvCxnSpPr>
          <p:nvPr/>
        </p:nvCxnSpPr>
        <p:spPr>
          <a:xfrm flipH="1">
            <a:off x="5376903" y="2109020"/>
            <a:ext cx="591038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A4EE0F8-FB50-AE60-3FA8-99CA91C9F6AA}"/>
              </a:ext>
            </a:extLst>
          </p:cNvPr>
          <p:cNvCxnSpPr>
            <a:cxnSpLocks/>
            <a:stCxn id="197" idx="4"/>
            <a:endCxn id="83" idx="0"/>
          </p:cNvCxnSpPr>
          <p:nvPr/>
        </p:nvCxnSpPr>
        <p:spPr>
          <a:xfrm flipH="1">
            <a:off x="5181514" y="3537152"/>
            <a:ext cx="195389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A11441C8-415A-4AA2-B831-70A81E6BD8F1}"/>
              </a:ext>
            </a:extLst>
          </p:cNvPr>
          <p:cNvSpPr/>
          <p:nvPr/>
        </p:nvSpPr>
        <p:spPr>
          <a:xfrm>
            <a:off x="6207417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62CD593-FA6C-F5C4-4BDE-28E5AB7ACACB}"/>
              </a:ext>
            </a:extLst>
          </p:cNvPr>
          <p:cNvCxnSpPr>
            <a:cxnSpLocks/>
            <a:stCxn id="93" idx="2"/>
            <a:endCxn id="203" idx="0"/>
          </p:cNvCxnSpPr>
          <p:nvPr/>
        </p:nvCxnSpPr>
        <p:spPr>
          <a:xfrm>
            <a:off x="5967941" y="2109020"/>
            <a:ext cx="495952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DEF7217-F10D-4919-6454-271F54302A9D}"/>
              </a:ext>
            </a:extLst>
          </p:cNvPr>
          <p:cNvCxnSpPr>
            <a:cxnSpLocks/>
            <a:stCxn id="197" idx="4"/>
            <a:endCxn id="84" idx="0"/>
          </p:cNvCxnSpPr>
          <p:nvPr/>
        </p:nvCxnSpPr>
        <p:spPr>
          <a:xfrm>
            <a:off x="5376903" y="3537152"/>
            <a:ext cx="31756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F02006E-44C9-5A36-D263-EBF607346B8B}"/>
              </a:ext>
            </a:extLst>
          </p:cNvPr>
          <p:cNvCxnSpPr>
            <a:cxnSpLocks/>
            <a:stCxn id="203" idx="4"/>
            <a:endCxn id="85" idx="0"/>
          </p:cNvCxnSpPr>
          <p:nvPr/>
        </p:nvCxnSpPr>
        <p:spPr>
          <a:xfrm flipH="1">
            <a:off x="6207418" y="3537151"/>
            <a:ext cx="256475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13E7B98-B7CA-A4D8-BEDD-09E3ACFFEC7E}"/>
              </a:ext>
            </a:extLst>
          </p:cNvPr>
          <p:cNvCxnSpPr>
            <a:cxnSpLocks/>
            <a:stCxn id="203" idx="4"/>
            <a:endCxn id="86" idx="0"/>
          </p:cNvCxnSpPr>
          <p:nvPr/>
        </p:nvCxnSpPr>
        <p:spPr>
          <a:xfrm>
            <a:off x="6463893" y="3537151"/>
            <a:ext cx="256476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43ED283C-63AE-F281-FB0C-C7E233AC82F9}"/>
              </a:ext>
            </a:extLst>
          </p:cNvPr>
          <p:cNvSpPr/>
          <p:nvPr/>
        </p:nvSpPr>
        <p:spPr>
          <a:xfrm>
            <a:off x="7201685" y="3057214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D5EA394-410C-064B-0033-C6F2CD922CCF}"/>
              </a:ext>
            </a:extLst>
          </p:cNvPr>
          <p:cNvSpPr/>
          <p:nvPr/>
        </p:nvSpPr>
        <p:spPr>
          <a:xfrm>
            <a:off x="8185923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27184CF-72F6-EB7D-C7AA-CB743C7204C2}"/>
              </a:ext>
            </a:extLst>
          </p:cNvPr>
          <p:cNvSpPr/>
          <p:nvPr/>
        </p:nvSpPr>
        <p:spPr>
          <a:xfrm>
            <a:off x="9225962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ACFF6710-85D3-4809-761D-17CE5A823805}"/>
              </a:ext>
            </a:extLst>
          </p:cNvPr>
          <p:cNvSpPr/>
          <p:nvPr/>
        </p:nvSpPr>
        <p:spPr>
          <a:xfrm>
            <a:off x="10312952" y="3054211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1325BB7-BC4F-629A-3D6B-0BD5EAC4460D}"/>
              </a:ext>
            </a:extLst>
          </p:cNvPr>
          <p:cNvCxnSpPr>
            <a:cxnSpLocks/>
            <a:stCxn id="94" idx="2"/>
            <a:endCxn id="216" idx="0"/>
          </p:cNvCxnSpPr>
          <p:nvPr/>
        </p:nvCxnSpPr>
        <p:spPr>
          <a:xfrm flipH="1">
            <a:off x="7458161" y="2109020"/>
            <a:ext cx="583810" cy="94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5EB9B73-778E-5F53-8ACE-65D256CB8210}"/>
              </a:ext>
            </a:extLst>
          </p:cNvPr>
          <p:cNvCxnSpPr>
            <a:cxnSpLocks/>
            <a:stCxn id="94" idx="2"/>
            <a:endCxn id="217" idx="0"/>
          </p:cNvCxnSpPr>
          <p:nvPr/>
        </p:nvCxnSpPr>
        <p:spPr>
          <a:xfrm>
            <a:off x="8041971" y="2109020"/>
            <a:ext cx="400428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3EDA665-3B4B-317F-99F0-534535C5629B}"/>
              </a:ext>
            </a:extLst>
          </p:cNvPr>
          <p:cNvCxnSpPr>
            <a:cxnSpLocks/>
            <a:stCxn id="216" idx="4"/>
            <a:endCxn id="77" idx="0"/>
          </p:cNvCxnSpPr>
          <p:nvPr/>
        </p:nvCxnSpPr>
        <p:spPr>
          <a:xfrm flipH="1">
            <a:off x="7233322" y="3540153"/>
            <a:ext cx="224839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2B5DC40-2D00-5D7F-3767-A29D08CC25A8}"/>
              </a:ext>
            </a:extLst>
          </p:cNvPr>
          <p:cNvCxnSpPr>
            <a:cxnSpLocks/>
            <a:stCxn id="216" idx="4"/>
            <a:endCxn id="78" idx="0"/>
          </p:cNvCxnSpPr>
          <p:nvPr/>
        </p:nvCxnSpPr>
        <p:spPr>
          <a:xfrm>
            <a:off x="7458161" y="3540153"/>
            <a:ext cx="288113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E57AFD1-486C-102E-BD30-C87B7243E05F}"/>
              </a:ext>
            </a:extLst>
          </p:cNvPr>
          <p:cNvCxnSpPr>
            <a:cxnSpLocks/>
            <a:stCxn id="217" idx="4"/>
            <a:endCxn id="79" idx="0"/>
          </p:cNvCxnSpPr>
          <p:nvPr/>
        </p:nvCxnSpPr>
        <p:spPr>
          <a:xfrm flipH="1">
            <a:off x="8259226" y="3537151"/>
            <a:ext cx="18317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2439DC-C969-5644-4F49-A8A344A7A547}"/>
              </a:ext>
            </a:extLst>
          </p:cNvPr>
          <p:cNvCxnSpPr>
            <a:cxnSpLocks/>
            <a:stCxn id="217" idx="4"/>
            <a:endCxn id="80" idx="0"/>
          </p:cNvCxnSpPr>
          <p:nvPr/>
        </p:nvCxnSpPr>
        <p:spPr>
          <a:xfrm>
            <a:off x="8442399" y="3537151"/>
            <a:ext cx="329778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46F64C78-BB43-945B-AC48-6EF23D2BE3D1}"/>
              </a:ext>
            </a:extLst>
          </p:cNvPr>
          <p:cNvCxnSpPr>
            <a:cxnSpLocks/>
            <a:stCxn id="218" idx="4"/>
            <a:endCxn id="73" idx="0"/>
          </p:cNvCxnSpPr>
          <p:nvPr/>
        </p:nvCxnSpPr>
        <p:spPr>
          <a:xfrm flipH="1">
            <a:off x="9285129" y="3537151"/>
            <a:ext cx="197309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07A8A8D-FCF5-A19D-E5FA-E1CD53A87F21}"/>
              </a:ext>
            </a:extLst>
          </p:cNvPr>
          <p:cNvCxnSpPr>
            <a:cxnSpLocks/>
            <a:stCxn id="218" idx="4"/>
            <a:endCxn id="74" idx="0"/>
          </p:cNvCxnSpPr>
          <p:nvPr/>
        </p:nvCxnSpPr>
        <p:spPr>
          <a:xfrm>
            <a:off x="9482438" y="3537151"/>
            <a:ext cx="31564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3B96D4F-878F-9235-E16B-73CFE4C58060}"/>
              </a:ext>
            </a:extLst>
          </p:cNvPr>
          <p:cNvCxnSpPr>
            <a:cxnSpLocks/>
            <a:stCxn id="219" idx="4"/>
            <a:endCxn id="75" idx="0"/>
          </p:cNvCxnSpPr>
          <p:nvPr/>
        </p:nvCxnSpPr>
        <p:spPr>
          <a:xfrm flipH="1">
            <a:off x="10311033" y="3537150"/>
            <a:ext cx="258395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3513C7A-C54F-AE07-5A99-CC2A74DA4D1A}"/>
              </a:ext>
            </a:extLst>
          </p:cNvPr>
          <p:cNvCxnSpPr>
            <a:cxnSpLocks/>
            <a:stCxn id="219" idx="4"/>
            <a:endCxn id="76" idx="0"/>
          </p:cNvCxnSpPr>
          <p:nvPr/>
        </p:nvCxnSpPr>
        <p:spPr>
          <a:xfrm>
            <a:off x="10569428" y="3537150"/>
            <a:ext cx="254556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9E7D7F2-2A79-F1F4-6B6F-3E834EE2AC6B}"/>
              </a:ext>
            </a:extLst>
          </p:cNvPr>
          <p:cNvCxnSpPr>
            <a:cxnSpLocks/>
            <a:stCxn id="95" idx="2"/>
            <a:endCxn id="218" idx="0"/>
          </p:cNvCxnSpPr>
          <p:nvPr/>
        </p:nvCxnSpPr>
        <p:spPr>
          <a:xfrm flipH="1">
            <a:off x="9482438" y="2109020"/>
            <a:ext cx="633564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D5107F-7644-2723-C6B1-E7B40EE17FE0}"/>
              </a:ext>
            </a:extLst>
          </p:cNvPr>
          <p:cNvCxnSpPr>
            <a:cxnSpLocks/>
            <a:stCxn id="95" idx="2"/>
            <a:endCxn id="219" idx="0"/>
          </p:cNvCxnSpPr>
          <p:nvPr/>
        </p:nvCxnSpPr>
        <p:spPr>
          <a:xfrm>
            <a:off x="10116002" y="2109020"/>
            <a:ext cx="453426" cy="94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622509C-AEC1-6A42-10FE-B7D4640751DE}"/>
              </a:ext>
            </a:extLst>
          </p:cNvPr>
          <p:cNvSpPr txBox="1"/>
          <p:nvPr/>
        </p:nvSpPr>
        <p:spPr>
          <a:xfrm>
            <a:off x="520116" y="201336"/>
            <a:ext cx="10981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Overview of </a:t>
            </a:r>
            <a:r>
              <a:rPr lang="en-US" sz="3200" dirty="0" err="1"/>
              <a:t>vEB</a:t>
            </a:r>
            <a:r>
              <a:rPr lang="en-US" sz="3200" dirty="0"/>
              <a:t> functions</a:t>
            </a:r>
            <a:endParaRPr lang="en-AE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AED10B-FB89-6270-8B32-725651C916B5}"/>
              </a:ext>
            </a:extLst>
          </p:cNvPr>
          <p:cNvSpPr/>
          <p:nvPr/>
        </p:nvSpPr>
        <p:spPr>
          <a:xfrm>
            <a:off x="1148812" y="2676217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3C27E3-E61D-A3F5-D741-1408C5A11F55}"/>
              </a:ext>
            </a:extLst>
          </p:cNvPr>
          <p:cNvSpPr/>
          <p:nvPr/>
        </p:nvSpPr>
        <p:spPr>
          <a:xfrm>
            <a:off x="1148812" y="3436301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8EAE1-0B77-9ACB-C286-E87235EEBF81}"/>
              </a:ext>
            </a:extLst>
          </p:cNvPr>
          <p:cNvSpPr txBox="1"/>
          <p:nvPr/>
        </p:nvSpPr>
        <p:spPr>
          <a:xfrm>
            <a:off x="1113727" y="2450810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5EDEC-81D2-BF0A-6BCC-C6FD2E5A1647}"/>
              </a:ext>
            </a:extLst>
          </p:cNvPr>
          <p:cNvSpPr txBox="1"/>
          <p:nvPr/>
        </p:nvSpPr>
        <p:spPr>
          <a:xfrm>
            <a:off x="1121286" y="3200252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</p:spTree>
    <p:extLst>
      <p:ext uri="{BB962C8B-B14F-4D97-AF65-F5344CB8AC3E}">
        <p14:creationId xmlns:p14="http://schemas.microsoft.com/office/powerpoint/2010/main" val="393246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8A9CA4A-6B7D-7FB2-9268-6E9593D1AE03}"/>
              </a:ext>
            </a:extLst>
          </p:cNvPr>
          <p:cNvGrpSpPr/>
          <p:nvPr/>
        </p:nvGrpSpPr>
        <p:grpSpPr>
          <a:xfrm>
            <a:off x="2873229" y="4622906"/>
            <a:ext cx="8207230" cy="1627991"/>
            <a:chOff x="3546795" y="3894050"/>
            <a:chExt cx="4966284" cy="96793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895A69D-94D4-FE45-E413-976F95A0E084}"/>
                </a:ext>
              </a:extLst>
            </p:cNvPr>
            <p:cNvGrpSpPr/>
            <p:nvPr/>
          </p:nvGrpSpPr>
          <p:grpSpPr>
            <a:xfrm>
              <a:off x="3546796" y="3894050"/>
              <a:ext cx="4966283" cy="360726"/>
              <a:chOff x="3546796" y="3894050"/>
              <a:chExt cx="4966283" cy="36072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4CD4A9C-AB59-D7BD-8C9B-57C954BEBE8E}"/>
                  </a:ext>
                </a:extLst>
              </p:cNvPr>
              <p:cNvGrpSpPr/>
              <p:nvPr/>
            </p:nvGrpSpPr>
            <p:grpSpPr>
              <a:xfrm>
                <a:off x="3546796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D3A2742E-B521-C644-CD10-DB37DC8A34A0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C99F383D-9A9D-A962-6FE1-9AA93D223BEB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3AB7BDD3-9EDA-704A-F349-F7C4223D378D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A373F5F9-49AF-A698-8037-A9DF51653F29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F2F66618-3C01-34A4-A6EF-CC363DE98CE3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DCCA36C-8658-C875-E2E3-8462746152DC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7D9CE1F1-7ACF-BE6B-C02B-98F09C6C3A45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67A5FF9-8E27-54B8-767D-05F432DE7C6B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67F26CB1-5827-CA16-4F01-E6041F497684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36B05E08-9D69-E544-85DF-68E2482A6735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2416EF8-1B52-558D-82B3-5DD60525A54D}"/>
                  </a:ext>
                </a:extLst>
              </p:cNvPr>
              <p:cNvGrpSpPr/>
              <p:nvPr/>
            </p:nvGrpSpPr>
            <p:grpSpPr>
              <a:xfrm>
                <a:off x="6029938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9C86FB9-E36A-ADF1-1499-958C5B4E30A4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2DD1C2D7-B048-FF50-ACD0-4EC2F8DAA3D4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8876A997-4C64-3FBF-BBCE-70967D2D8D4C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4837AAAD-3C7D-F4D7-AAD6-9A39F2F6446D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063FAF13-29A4-0245-82EE-8A0BD723604F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FDB8F910-4764-F056-AE38-80B4897F5F02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B4D4515-696E-72DE-6F9E-76630EC785D7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4EABFBEA-FC8B-CB18-8991-05C8FAD4DB7F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34F510CA-5318-603E-7FC5-3995F8810BEE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47EEFA6-180B-AB8B-3131-46ACD3C12DF1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2CB7EF9-150D-63CF-FF10-AD93CE048DC4}"/>
                </a:ext>
              </a:extLst>
            </p:cNvPr>
            <p:cNvGrpSpPr/>
            <p:nvPr/>
          </p:nvGrpSpPr>
          <p:grpSpPr>
            <a:xfrm>
              <a:off x="3546795" y="4282819"/>
              <a:ext cx="4966283" cy="187615"/>
              <a:chOff x="3546795" y="4282819"/>
              <a:chExt cx="4966283" cy="187615"/>
            </a:xfrm>
          </p:grpSpPr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9E4F150D-E84A-5AFE-5BEB-A5D183324605}"/>
                  </a:ext>
                </a:extLst>
              </p:cNvPr>
              <p:cNvSpPr/>
              <p:nvPr/>
            </p:nvSpPr>
            <p:spPr>
              <a:xfrm rot="5400000">
                <a:off x="4119463" y="380153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9873C5EA-8FF5-21DB-C06E-C08248DD63D1}"/>
                  </a:ext>
                </a:extLst>
              </p:cNvPr>
              <p:cNvSpPr/>
              <p:nvPr/>
            </p:nvSpPr>
            <p:spPr>
              <a:xfrm rot="5400000">
                <a:off x="5361034" y="371015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7" name="Right Brace 66">
                <a:extLst>
                  <a:ext uri="{FF2B5EF4-FFF2-40B4-BE49-F238E27FC236}">
                    <a16:creationId xmlns:a16="http://schemas.microsoft.com/office/drawing/2014/main" id="{E0462489-7F74-09EC-7A7E-C0CC519147B0}"/>
                  </a:ext>
                </a:extLst>
              </p:cNvPr>
              <p:cNvSpPr/>
              <p:nvPr/>
            </p:nvSpPr>
            <p:spPr>
              <a:xfrm rot="5400000">
                <a:off x="6602605" y="3784417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8" name="Right Brace 67">
                <a:extLst>
                  <a:ext uri="{FF2B5EF4-FFF2-40B4-BE49-F238E27FC236}">
                    <a16:creationId xmlns:a16="http://schemas.microsoft.com/office/drawing/2014/main" id="{A6D7E279-1AFA-C922-795E-4C962CE2B012}"/>
                  </a:ext>
                </a:extLst>
              </p:cNvPr>
              <p:cNvSpPr/>
              <p:nvPr/>
            </p:nvSpPr>
            <p:spPr>
              <a:xfrm rot="5400000">
                <a:off x="7844176" y="3710151"/>
                <a:ext cx="96233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03C5DAC-035E-D9C1-8276-EAC080F81F68}"/>
                </a:ext>
              </a:extLst>
            </p:cNvPr>
            <p:cNvGrpSpPr/>
            <p:nvPr/>
          </p:nvGrpSpPr>
          <p:grpSpPr>
            <a:xfrm>
              <a:off x="3665028" y="4458987"/>
              <a:ext cx="4729820" cy="402996"/>
              <a:chOff x="3665028" y="4458987"/>
              <a:chExt cx="4729820" cy="40299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32D40-7971-6412-8CFD-FDF4B4CD11E8}"/>
                  </a:ext>
                </a:extLst>
              </p:cNvPr>
              <p:cNvSpPr txBox="1"/>
              <p:nvPr/>
            </p:nvSpPr>
            <p:spPr>
              <a:xfrm>
                <a:off x="3665028" y="4458987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1</a:t>
                </a:r>
                <a:endParaRPr lang="en-AE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6E2B457-FA08-6934-526B-18BD29414A64}"/>
                  </a:ext>
                </a:extLst>
              </p:cNvPr>
              <p:cNvSpPr txBox="1"/>
              <p:nvPr/>
            </p:nvSpPr>
            <p:spPr>
              <a:xfrm>
                <a:off x="4906599" y="4467699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2</a:t>
                </a:r>
                <a:endParaRPr lang="en-AE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59C8E1-7C29-61EE-9ED1-4E9C0AFB96C4}"/>
                  </a:ext>
                </a:extLst>
              </p:cNvPr>
              <p:cNvSpPr txBox="1"/>
              <p:nvPr/>
            </p:nvSpPr>
            <p:spPr>
              <a:xfrm>
                <a:off x="6148170" y="447641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3</a:t>
                </a:r>
                <a:endParaRPr lang="en-AE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1C2238B-1A72-7DE0-4DEE-2EBABD401C02}"/>
                  </a:ext>
                </a:extLst>
              </p:cNvPr>
              <p:cNvSpPr txBox="1"/>
              <p:nvPr/>
            </p:nvSpPr>
            <p:spPr>
              <a:xfrm>
                <a:off x="7389741" y="449265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4</a:t>
                </a:r>
                <a:endParaRPr lang="en-AE" dirty="0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E3FEA88-DDAF-C6DD-CE3F-EE89F697AD8E}"/>
              </a:ext>
            </a:extLst>
          </p:cNvPr>
          <p:cNvGrpSpPr/>
          <p:nvPr/>
        </p:nvGrpSpPr>
        <p:grpSpPr>
          <a:xfrm>
            <a:off x="2873229" y="1502306"/>
            <a:ext cx="8274343" cy="606714"/>
            <a:chOff x="3546795" y="2745958"/>
            <a:chExt cx="4979390" cy="3607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6C551C6-09D4-A4CB-E95D-7D4F0EE9205F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E68F62B-0D75-D8B9-C0D0-BBA1FFC89D57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C66D19-6F0A-1ECA-F72F-C2B3F8CB7234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0BF91D1-D04E-F953-C439-EB60584D3191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0A84548D-3C82-62C7-E673-2ED68DDB192B}"/>
              </a:ext>
            </a:extLst>
          </p:cNvPr>
          <p:cNvSpPr/>
          <p:nvPr/>
        </p:nvSpPr>
        <p:spPr>
          <a:xfrm>
            <a:off x="3096150" y="3057215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FB2D0C-953D-E8C9-A841-8B7855592454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 flipH="1">
            <a:off x="3352626" y="2109020"/>
            <a:ext cx="552174" cy="94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0645680-053E-EBF9-9472-8D4C3B57F1FB}"/>
              </a:ext>
            </a:extLst>
          </p:cNvPr>
          <p:cNvCxnSpPr>
            <a:cxnSpLocks/>
            <a:stCxn id="92" idx="2"/>
            <a:endCxn id="190" idx="0"/>
          </p:cNvCxnSpPr>
          <p:nvPr/>
        </p:nvCxnSpPr>
        <p:spPr>
          <a:xfrm>
            <a:off x="3904800" y="2109020"/>
            <a:ext cx="432064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297F42E-8964-DA38-9931-D042B146AE44}"/>
              </a:ext>
            </a:extLst>
          </p:cNvPr>
          <p:cNvCxnSpPr>
            <a:cxnSpLocks/>
            <a:stCxn id="103" idx="4"/>
            <a:endCxn id="87" idx="0"/>
          </p:cNvCxnSpPr>
          <p:nvPr/>
        </p:nvCxnSpPr>
        <p:spPr>
          <a:xfrm flipH="1">
            <a:off x="3129707" y="3540154"/>
            <a:ext cx="222919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6BDC148-62EF-6F4A-8A01-338581A0AD0A}"/>
              </a:ext>
            </a:extLst>
          </p:cNvPr>
          <p:cNvCxnSpPr>
            <a:cxnSpLocks/>
            <a:stCxn id="103" idx="4"/>
            <a:endCxn id="88" idx="0"/>
          </p:cNvCxnSpPr>
          <p:nvPr/>
        </p:nvCxnSpPr>
        <p:spPr>
          <a:xfrm>
            <a:off x="3352626" y="3540154"/>
            <a:ext cx="290033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60E5412-3777-1FDE-6824-1ACD9A722261}"/>
              </a:ext>
            </a:extLst>
          </p:cNvPr>
          <p:cNvSpPr txBox="1"/>
          <p:nvPr/>
        </p:nvSpPr>
        <p:spPr>
          <a:xfrm>
            <a:off x="601017" y="4655350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VECTOR</a:t>
            </a:r>
            <a:endParaRPr lang="en-AE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B17FD43-EB4C-E2DB-6C88-9AED3CC54D57}"/>
              </a:ext>
            </a:extLst>
          </p:cNvPr>
          <p:cNvSpPr txBox="1"/>
          <p:nvPr/>
        </p:nvSpPr>
        <p:spPr>
          <a:xfrm>
            <a:off x="601016" y="1620997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6847713-F9C0-54DE-C315-E4EAA635057C}"/>
              </a:ext>
            </a:extLst>
          </p:cNvPr>
          <p:cNvSpPr/>
          <p:nvPr/>
        </p:nvSpPr>
        <p:spPr>
          <a:xfrm>
            <a:off x="4080388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3C47771-F5E8-164E-7771-EC284214559F}"/>
              </a:ext>
            </a:extLst>
          </p:cNvPr>
          <p:cNvCxnSpPr>
            <a:stCxn id="190" idx="4"/>
            <a:endCxn id="89" idx="0"/>
          </p:cNvCxnSpPr>
          <p:nvPr/>
        </p:nvCxnSpPr>
        <p:spPr>
          <a:xfrm flipH="1">
            <a:off x="4155611" y="3537152"/>
            <a:ext cx="18125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43219F8-778F-C387-EC88-FEB0F5C884D7}"/>
              </a:ext>
            </a:extLst>
          </p:cNvPr>
          <p:cNvCxnSpPr>
            <a:stCxn id="190" idx="4"/>
            <a:endCxn id="90" idx="0"/>
          </p:cNvCxnSpPr>
          <p:nvPr/>
        </p:nvCxnSpPr>
        <p:spPr>
          <a:xfrm>
            <a:off x="4336864" y="3537152"/>
            <a:ext cx="331698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A7C531FE-7AA5-B737-AB81-2EC8F30DB845}"/>
              </a:ext>
            </a:extLst>
          </p:cNvPr>
          <p:cNvSpPr/>
          <p:nvPr/>
        </p:nvSpPr>
        <p:spPr>
          <a:xfrm>
            <a:off x="5120427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F5D9A75-08D3-3621-35A0-EF26CB440C64}"/>
              </a:ext>
            </a:extLst>
          </p:cNvPr>
          <p:cNvCxnSpPr>
            <a:stCxn id="93" idx="2"/>
            <a:endCxn id="197" idx="0"/>
          </p:cNvCxnSpPr>
          <p:nvPr/>
        </p:nvCxnSpPr>
        <p:spPr>
          <a:xfrm flipH="1">
            <a:off x="5376903" y="2109020"/>
            <a:ext cx="591038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A4EE0F8-FB50-AE60-3FA8-99CA91C9F6AA}"/>
              </a:ext>
            </a:extLst>
          </p:cNvPr>
          <p:cNvCxnSpPr>
            <a:cxnSpLocks/>
            <a:stCxn id="197" idx="4"/>
            <a:endCxn id="83" idx="0"/>
          </p:cNvCxnSpPr>
          <p:nvPr/>
        </p:nvCxnSpPr>
        <p:spPr>
          <a:xfrm flipH="1">
            <a:off x="5181514" y="3537152"/>
            <a:ext cx="195389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A11441C8-415A-4AA2-B831-70A81E6BD8F1}"/>
              </a:ext>
            </a:extLst>
          </p:cNvPr>
          <p:cNvSpPr/>
          <p:nvPr/>
        </p:nvSpPr>
        <p:spPr>
          <a:xfrm>
            <a:off x="6207417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62CD593-FA6C-F5C4-4BDE-28E5AB7ACACB}"/>
              </a:ext>
            </a:extLst>
          </p:cNvPr>
          <p:cNvCxnSpPr>
            <a:cxnSpLocks/>
            <a:stCxn id="93" idx="2"/>
            <a:endCxn id="203" idx="0"/>
          </p:cNvCxnSpPr>
          <p:nvPr/>
        </p:nvCxnSpPr>
        <p:spPr>
          <a:xfrm>
            <a:off x="5967941" y="2109020"/>
            <a:ext cx="495952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DEF7217-F10D-4919-6454-271F54302A9D}"/>
              </a:ext>
            </a:extLst>
          </p:cNvPr>
          <p:cNvCxnSpPr>
            <a:cxnSpLocks/>
            <a:stCxn id="197" idx="4"/>
            <a:endCxn id="84" idx="0"/>
          </p:cNvCxnSpPr>
          <p:nvPr/>
        </p:nvCxnSpPr>
        <p:spPr>
          <a:xfrm>
            <a:off x="5376903" y="3537152"/>
            <a:ext cx="31756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F02006E-44C9-5A36-D263-EBF607346B8B}"/>
              </a:ext>
            </a:extLst>
          </p:cNvPr>
          <p:cNvCxnSpPr>
            <a:cxnSpLocks/>
            <a:stCxn id="203" idx="4"/>
            <a:endCxn id="85" idx="0"/>
          </p:cNvCxnSpPr>
          <p:nvPr/>
        </p:nvCxnSpPr>
        <p:spPr>
          <a:xfrm flipH="1">
            <a:off x="6207418" y="3537151"/>
            <a:ext cx="256475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13E7B98-B7CA-A4D8-BEDD-09E3ACFFEC7E}"/>
              </a:ext>
            </a:extLst>
          </p:cNvPr>
          <p:cNvCxnSpPr>
            <a:cxnSpLocks/>
            <a:stCxn id="203" idx="4"/>
            <a:endCxn id="86" idx="0"/>
          </p:cNvCxnSpPr>
          <p:nvPr/>
        </p:nvCxnSpPr>
        <p:spPr>
          <a:xfrm>
            <a:off x="6463893" y="3537151"/>
            <a:ext cx="256476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43ED283C-63AE-F281-FB0C-C7E233AC82F9}"/>
              </a:ext>
            </a:extLst>
          </p:cNvPr>
          <p:cNvSpPr/>
          <p:nvPr/>
        </p:nvSpPr>
        <p:spPr>
          <a:xfrm>
            <a:off x="7201685" y="3057214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D5EA394-410C-064B-0033-C6F2CD922CCF}"/>
              </a:ext>
            </a:extLst>
          </p:cNvPr>
          <p:cNvSpPr/>
          <p:nvPr/>
        </p:nvSpPr>
        <p:spPr>
          <a:xfrm>
            <a:off x="8185923" y="3054212"/>
            <a:ext cx="512952" cy="4829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27184CF-72F6-EB7D-C7AA-CB743C7204C2}"/>
              </a:ext>
            </a:extLst>
          </p:cNvPr>
          <p:cNvSpPr/>
          <p:nvPr/>
        </p:nvSpPr>
        <p:spPr>
          <a:xfrm>
            <a:off x="9225962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ACFF6710-85D3-4809-761D-17CE5A823805}"/>
              </a:ext>
            </a:extLst>
          </p:cNvPr>
          <p:cNvSpPr/>
          <p:nvPr/>
        </p:nvSpPr>
        <p:spPr>
          <a:xfrm>
            <a:off x="10312952" y="3054211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1325BB7-BC4F-629A-3D6B-0BD5EAC4460D}"/>
              </a:ext>
            </a:extLst>
          </p:cNvPr>
          <p:cNvCxnSpPr>
            <a:cxnSpLocks/>
            <a:stCxn id="94" idx="2"/>
            <a:endCxn id="216" idx="0"/>
          </p:cNvCxnSpPr>
          <p:nvPr/>
        </p:nvCxnSpPr>
        <p:spPr>
          <a:xfrm flipH="1">
            <a:off x="7458161" y="2109020"/>
            <a:ext cx="583810" cy="94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5EB9B73-778E-5F53-8ACE-65D256CB8210}"/>
              </a:ext>
            </a:extLst>
          </p:cNvPr>
          <p:cNvCxnSpPr>
            <a:cxnSpLocks/>
            <a:stCxn id="94" idx="2"/>
            <a:endCxn id="217" idx="0"/>
          </p:cNvCxnSpPr>
          <p:nvPr/>
        </p:nvCxnSpPr>
        <p:spPr>
          <a:xfrm>
            <a:off x="8041971" y="2109020"/>
            <a:ext cx="400428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3EDA665-3B4B-317F-99F0-534535C5629B}"/>
              </a:ext>
            </a:extLst>
          </p:cNvPr>
          <p:cNvCxnSpPr>
            <a:cxnSpLocks/>
            <a:stCxn id="216" idx="4"/>
            <a:endCxn id="77" idx="0"/>
          </p:cNvCxnSpPr>
          <p:nvPr/>
        </p:nvCxnSpPr>
        <p:spPr>
          <a:xfrm flipH="1">
            <a:off x="7233322" y="3540153"/>
            <a:ext cx="224839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2B5DC40-2D00-5D7F-3767-A29D08CC25A8}"/>
              </a:ext>
            </a:extLst>
          </p:cNvPr>
          <p:cNvCxnSpPr>
            <a:cxnSpLocks/>
            <a:stCxn id="216" idx="4"/>
            <a:endCxn id="78" idx="0"/>
          </p:cNvCxnSpPr>
          <p:nvPr/>
        </p:nvCxnSpPr>
        <p:spPr>
          <a:xfrm>
            <a:off x="7458161" y="3540153"/>
            <a:ext cx="288113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E57AFD1-486C-102E-BD30-C87B7243E05F}"/>
              </a:ext>
            </a:extLst>
          </p:cNvPr>
          <p:cNvCxnSpPr>
            <a:cxnSpLocks/>
            <a:stCxn id="217" idx="4"/>
            <a:endCxn id="79" idx="0"/>
          </p:cNvCxnSpPr>
          <p:nvPr/>
        </p:nvCxnSpPr>
        <p:spPr>
          <a:xfrm flipH="1">
            <a:off x="8259226" y="3537151"/>
            <a:ext cx="18317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2439DC-C969-5644-4F49-A8A344A7A547}"/>
              </a:ext>
            </a:extLst>
          </p:cNvPr>
          <p:cNvCxnSpPr>
            <a:cxnSpLocks/>
            <a:stCxn id="217" idx="4"/>
            <a:endCxn id="80" idx="0"/>
          </p:cNvCxnSpPr>
          <p:nvPr/>
        </p:nvCxnSpPr>
        <p:spPr>
          <a:xfrm>
            <a:off x="8442399" y="3537151"/>
            <a:ext cx="329778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46F64C78-BB43-945B-AC48-6EF23D2BE3D1}"/>
              </a:ext>
            </a:extLst>
          </p:cNvPr>
          <p:cNvCxnSpPr>
            <a:cxnSpLocks/>
            <a:stCxn id="218" idx="4"/>
            <a:endCxn id="73" idx="0"/>
          </p:cNvCxnSpPr>
          <p:nvPr/>
        </p:nvCxnSpPr>
        <p:spPr>
          <a:xfrm flipH="1">
            <a:off x="9285129" y="3537151"/>
            <a:ext cx="197309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07A8A8D-FCF5-A19D-E5FA-E1CD53A87F21}"/>
              </a:ext>
            </a:extLst>
          </p:cNvPr>
          <p:cNvCxnSpPr>
            <a:cxnSpLocks/>
            <a:stCxn id="218" idx="4"/>
            <a:endCxn id="74" idx="0"/>
          </p:cNvCxnSpPr>
          <p:nvPr/>
        </p:nvCxnSpPr>
        <p:spPr>
          <a:xfrm>
            <a:off x="9482438" y="3537151"/>
            <a:ext cx="31564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3B96D4F-878F-9235-E16B-73CFE4C58060}"/>
              </a:ext>
            </a:extLst>
          </p:cNvPr>
          <p:cNvCxnSpPr>
            <a:cxnSpLocks/>
            <a:stCxn id="219" idx="4"/>
            <a:endCxn id="75" idx="0"/>
          </p:cNvCxnSpPr>
          <p:nvPr/>
        </p:nvCxnSpPr>
        <p:spPr>
          <a:xfrm flipH="1">
            <a:off x="10311033" y="3537150"/>
            <a:ext cx="258395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3513C7A-C54F-AE07-5A99-CC2A74DA4D1A}"/>
              </a:ext>
            </a:extLst>
          </p:cNvPr>
          <p:cNvCxnSpPr>
            <a:cxnSpLocks/>
            <a:stCxn id="219" idx="4"/>
            <a:endCxn id="76" idx="0"/>
          </p:cNvCxnSpPr>
          <p:nvPr/>
        </p:nvCxnSpPr>
        <p:spPr>
          <a:xfrm>
            <a:off x="10569428" y="3537150"/>
            <a:ext cx="254556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9E7D7F2-2A79-F1F4-6B6F-3E834EE2AC6B}"/>
              </a:ext>
            </a:extLst>
          </p:cNvPr>
          <p:cNvCxnSpPr>
            <a:cxnSpLocks/>
            <a:stCxn id="95" idx="2"/>
            <a:endCxn id="218" idx="0"/>
          </p:cNvCxnSpPr>
          <p:nvPr/>
        </p:nvCxnSpPr>
        <p:spPr>
          <a:xfrm flipH="1">
            <a:off x="9482438" y="2109020"/>
            <a:ext cx="633564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D5107F-7644-2723-C6B1-E7B40EE17FE0}"/>
              </a:ext>
            </a:extLst>
          </p:cNvPr>
          <p:cNvCxnSpPr>
            <a:cxnSpLocks/>
            <a:stCxn id="95" idx="2"/>
            <a:endCxn id="219" idx="0"/>
          </p:cNvCxnSpPr>
          <p:nvPr/>
        </p:nvCxnSpPr>
        <p:spPr>
          <a:xfrm>
            <a:off x="10116002" y="2109020"/>
            <a:ext cx="453426" cy="94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622509C-AEC1-6A42-10FE-B7D4640751DE}"/>
              </a:ext>
            </a:extLst>
          </p:cNvPr>
          <p:cNvSpPr txBox="1"/>
          <p:nvPr/>
        </p:nvSpPr>
        <p:spPr>
          <a:xfrm>
            <a:off x="520116" y="201336"/>
            <a:ext cx="10981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INSERT (V, 11)</a:t>
            </a:r>
            <a:endParaRPr lang="en-AE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DE9E74-98AA-BECC-630C-914B9B089269}"/>
              </a:ext>
            </a:extLst>
          </p:cNvPr>
          <p:cNvSpPr/>
          <p:nvPr/>
        </p:nvSpPr>
        <p:spPr>
          <a:xfrm>
            <a:off x="1148812" y="2676217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7008F3-B818-3C24-4EAC-50D13F24B7D7}"/>
              </a:ext>
            </a:extLst>
          </p:cNvPr>
          <p:cNvSpPr/>
          <p:nvPr/>
        </p:nvSpPr>
        <p:spPr>
          <a:xfrm>
            <a:off x="1148812" y="3436301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63661-FD39-9643-73D6-4A7DCC988D0E}"/>
              </a:ext>
            </a:extLst>
          </p:cNvPr>
          <p:cNvSpPr txBox="1"/>
          <p:nvPr/>
        </p:nvSpPr>
        <p:spPr>
          <a:xfrm>
            <a:off x="1113727" y="2450810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D953F-79FB-D158-5A4B-36E7ABF00261}"/>
              </a:ext>
            </a:extLst>
          </p:cNvPr>
          <p:cNvSpPr txBox="1"/>
          <p:nvPr/>
        </p:nvSpPr>
        <p:spPr>
          <a:xfrm>
            <a:off x="1121286" y="3200252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</p:spTree>
    <p:extLst>
      <p:ext uri="{BB962C8B-B14F-4D97-AF65-F5344CB8AC3E}">
        <p14:creationId xmlns:p14="http://schemas.microsoft.com/office/powerpoint/2010/main" val="393862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8A9CA4A-6B7D-7FB2-9268-6E9593D1AE03}"/>
              </a:ext>
            </a:extLst>
          </p:cNvPr>
          <p:cNvGrpSpPr/>
          <p:nvPr/>
        </p:nvGrpSpPr>
        <p:grpSpPr>
          <a:xfrm>
            <a:off x="2873229" y="4622906"/>
            <a:ext cx="8207230" cy="1627991"/>
            <a:chOff x="3546795" y="3894050"/>
            <a:chExt cx="4966284" cy="96793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895A69D-94D4-FE45-E413-976F95A0E084}"/>
                </a:ext>
              </a:extLst>
            </p:cNvPr>
            <p:cNvGrpSpPr/>
            <p:nvPr/>
          </p:nvGrpSpPr>
          <p:grpSpPr>
            <a:xfrm>
              <a:off x="3546796" y="3894050"/>
              <a:ext cx="4966283" cy="360726"/>
              <a:chOff x="3546796" y="3894050"/>
              <a:chExt cx="4966283" cy="36072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4CD4A9C-AB59-D7BD-8C9B-57C954BEBE8E}"/>
                  </a:ext>
                </a:extLst>
              </p:cNvPr>
              <p:cNvGrpSpPr/>
              <p:nvPr/>
            </p:nvGrpSpPr>
            <p:grpSpPr>
              <a:xfrm>
                <a:off x="3546796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D3A2742E-B521-C644-CD10-DB37DC8A34A0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C99F383D-9A9D-A962-6FE1-9AA93D223BEB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3AB7BDD3-9EDA-704A-F349-F7C4223D378D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A373F5F9-49AF-A698-8037-A9DF51653F29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F2F66618-3C01-34A4-A6EF-CC363DE98CE3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DCCA36C-8658-C875-E2E3-8462746152DC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7D9CE1F1-7ACF-BE6B-C02B-98F09C6C3A45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67A5FF9-8E27-54B8-767D-05F432DE7C6B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67F26CB1-5827-CA16-4F01-E6041F497684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36B05E08-9D69-E544-85DF-68E2482A6735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2416EF8-1B52-558D-82B3-5DD60525A54D}"/>
                  </a:ext>
                </a:extLst>
              </p:cNvPr>
              <p:cNvGrpSpPr/>
              <p:nvPr/>
            </p:nvGrpSpPr>
            <p:grpSpPr>
              <a:xfrm>
                <a:off x="6029938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9C86FB9-E36A-ADF1-1499-958C5B4E30A4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2DD1C2D7-B048-FF50-ACD0-4EC2F8DAA3D4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8876A997-4C64-3FBF-BBCE-70967D2D8D4C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4837AAAD-3C7D-F4D7-AAD6-9A39F2F6446D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063FAF13-29A4-0245-82EE-8A0BD723604F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FDB8F910-4764-F056-AE38-80B4897F5F02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B4D4515-696E-72DE-6F9E-76630EC785D7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4EABFBEA-FC8B-CB18-8991-05C8FAD4DB7F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34F510CA-5318-603E-7FC5-3995F8810BEE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47EEFA6-180B-AB8B-3131-46ACD3C12DF1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2CB7EF9-150D-63CF-FF10-AD93CE048DC4}"/>
                </a:ext>
              </a:extLst>
            </p:cNvPr>
            <p:cNvGrpSpPr/>
            <p:nvPr/>
          </p:nvGrpSpPr>
          <p:grpSpPr>
            <a:xfrm>
              <a:off x="3546795" y="4282819"/>
              <a:ext cx="4966283" cy="187615"/>
              <a:chOff x="3546795" y="4282819"/>
              <a:chExt cx="4966283" cy="187615"/>
            </a:xfrm>
          </p:grpSpPr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9E4F150D-E84A-5AFE-5BEB-A5D183324605}"/>
                  </a:ext>
                </a:extLst>
              </p:cNvPr>
              <p:cNvSpPr/>
              <p:nvPr/>
            </p:nvSpPr>
            <p:spPr>
              <a:xfrm rot="5400000">
                <a:off x="4119463" y="380153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9873C5EA-8FF5-21DB-C06E-C08248DD63D1}"/>
                  </a:ext>
                </a:extLst>
              </p:cNvPr>
              <p:cNvSpPr/>
              <p:nvPr/>
            </p:nvSpPr>
            <p:spPr>
              <a:xfrm rot="5400000">
                <a:off x="5361034" y="371015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7" name="Right Brace 66">
                <a:extLst>
                  <a:ext uri="{FF2B5EF4-FFF2-40B4-BE49-F238E27FC236}">
                    <a16:creationId xmlns:a16="http://schemas.microsoft.com/office/drawing/2014/main" id="{E0462489-7F74-09EC-7A7E-C0CC519147B0}"/>
                  </a:ext>
                </a:extLst>
              </p:cNvPr>
              <p:cNvSpPr/>
              <p:nvPr/>
            </p:nvSpPr>
            <p:spPr>
              <a:xfrm rot="5400000">
                <a:off x="6602605" y="3784417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8" name="Right Brace 67">
                <a:extLst>
                  <a:ext uri="{FF2B5EF4-FFF2-40B4-BE49-F238E27FC236}">
                    <a16:creationId xmlns:a16="http://schemas.microsoft.com/office/drawing/2014/main" id="{A6D7E279-1AFA-C922-795E-4C962CE2B012}"/>
                  </a:ext>
                </a:extLst>
              </p:cNvPr>
              <p:cNvSpPr/>
              <p:nvPr/>
            </p:nvSpPr>
            <p:spPr>
              <a:xfrm rot="5400000">
                <a:off x="7844176" y="3710151"/>
                <a:ext cx="96233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03C5DAC-035E-D9C1-8276-EAC080F81F68}"/>
                </a:ext>
              </a:extLst>
            </p:cNvPr>
            <p:cNvGrpSpPr/>
            <p:nvPr/>
          </p:nvGrpSpPr>
          <p:grpSpPr>
            <a:xfrm>
              <a:off x="3665028" y="4458987"/>
              <a:ext cx="4729820" cy="402996"/>
              <a:chOff x="3665028" y="4458987"/>
              <a:chExt cx="4729820" cy="40299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32D40-7971-6412-8CFD-FDF4B4CD11E8}"/>
                  </a:ext>
                </a:extLst>
              </p:cNvPr>
              <p:cNvSpPr txBox="1"/>
              <p:nvPr/>
            </p:nvSpPr>
            <p:spPr>
              <a:xfrm>
                <a:off x="3665028" y="4458987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1</a:t>
                </a:r>
                <a:endParaRPr lang="en-AE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6E2B457-FA08-6934-526B-18BD29414A64}"/>
                  </a:ext>
                </a:extLst>
              </p:cNvPr>
              <p:cNvSpPr txBox="1"/>
              <p:nvPr/>
            </p:nvSpPr>
            <p:spPr>
              <a:xfrm>
                <a:off x="4906599" y="4467699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2</a:t>
                </a:r>
                <a:endParaRPr lang="en-AE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59C8E1-7C29-61EE-9ED1-4E9C0AFB96C4}"/>
                  </a:ext>
                </a:extLst>
              </p:cNvPr>
              <p:cNvSpPr txBox="1"/>
              <p:nvPr/>
            </p:nvSpPr>
            <p:spPr>
              <a:xfrm>
                <a:off x="6148170" y="447641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3</a:t>
                </a:r>
                <a:endParaRPr lang="en-AE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1C2238B-1A72-7DE0-4DEE-2EBABD401C02}"/>
                  </a:ext>
                </a:extLst>
              </p:cNvPr>
              <p:cNvSpPr txBox="1"/>
              <p:nvPr/>
            </p:nvSpPr>
            <p:spPr>
              <a:xfrm>
                <a:off x="7389741" y="449265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4</a:t>
                </a:r>
                <a:endParaRPr lang="en-AE" dirty="0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E3FEA88-DDAF-C6DD-CE3F-EE89F697AD8E}"/>
              </a:ext>
            </a:extLst>
          </p:cNvPr>
          <p:cNvGrpSpPr/>
          <p:nvPr/>
        </p:nvGrpSpPr>
        <p:grpSpPr>
          <a:xfrm>
            <a:off x="2873229" y="1502306"/>
            <a:ext cx="8274343" cy="606714"/>
            <a:chOff x="3546795" y="2745958"/>
            <a:chExt cx="4979390" cy="3607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6C551C6-09D4-A4CB-E95D-7D4F0EE9205F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E68F62B-0D75-D8B9-C0D0-BBA1FFC89D57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C66D19-6F0A-1ECA-F72F-C2B3F8CB7234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0BF91D1-D04E-F953-C439-EB60584D3191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0A84548D-3C82-62C7-E673-2ED68DDB192B}"/>
              </a:ext>
            </a:extLst>
          </p:cNvPr>
          <p:cNvSpPr/>
          <p:nvPr/>
        </p:nvSpPr>
        <p:spPr>
          <a:xfrm>
            <a:off x="3096150" y="3057215"/>
            <a:ext cx="512952" cy="4829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FB2D0C-953D-E8C9-A841-8B7855592454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 flipH="1">
            <a:off x="3352626" y="2109020"/>
            <a:ext cx="552174" cy="94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0645680-053E-EBF9-9472-8D4C3B57F1FB}"/>
              </a:ext>
            </a:extLst>
          </p:cNvPr>
          <p:cNvCxnSpPr>
            <a:cxnSpLocks/>
            <a:stCxn id="92" idx="2"/>
            <a:endCxn id="190" idx="0"/>
          </p:cNvCxnSpPr>
          <p:nvPr/>
        </p:nvCxnSpPr>
        <p:spPr>
          <a:xfrm>
            <a:off x="3904800" y="2109020"/>
            <a:ext cx="432064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297F42E-8964-DA38-9931-D042B146AE44}"/>
              </a:ext>
            </a:extLst>
          </p:cNvPr>
          <p:cNvCxnSpPr>
            <a:cxnSpLocks/>
            <a:stCxn id="103" idx="4"/>
            <a:endCxn id="87" idx="0"/>
          </p:cNvCxnSpPr>
          <p:nvPr/>
        </p:nvCxnSpPr>
        <p:spPr>
          <a:xfrm flipH="1">
            <a:off x="3129707" y="3540154"/>
            <a:ext cx="222919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6BDC148-62EF-6F4A-8A01-338581A0AD0A}"/>
              </a:ext>
            </a:extLst>
          </p:cNvPr>
          <p:cNvCxnSpPr>
            <a:cxnSpLocks/>
            <a:stCxn id="103" idx="4"/>
            <a:endCxn id="88" idx="0"/>
          </p:cNvCxnSpPr>
          <p:nvPr/>
        </p:nvCxnSpPr>
        <p:spPr>
          <a:xfrm>
            <a:off x="3352626" y="3540154"/>
            <a:ext cx="290033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60E5412-3777-1FDE-6824-1ACD9A722261}"/>
              </a:ext>
            </a:extLst>
          </p:cNvPr>
          <p:cNvSpPr txBox="1"/>
          <p:nvPr/>
        </p:nvSpPr>
        <p:spPr>
          <a:xfrm>
            <a:off x="601017" y="4655350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VECTOR</a:t>
            </a:r>
            <a:endParaRPr lang="en-AE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B17FD43-EB4C-E2DB-6C88-9AED3CC54D57}"/>
              </a:ext>
            </a:extLst>
          </p:cNvPr>
          <p:cNvSpPr txBox="1"/>
          <p:nvPr/>
        </p:nvSpPr>
        <p:spPr>
          <a:xfrm>
            <a:off x="601016" y="1620997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6847713-F9C0-54DE-C315-E4EAA635057C}"/>
              </a:ext>
            </a:extLst>
          </p:cNvPr>
          <p:cNvSpPr/>
          <p:nvPr/>
        </p:nvSpPr>
        <p:spPr>
          <a:xfrm>
            <a:off x="4080388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3C47771-F5E8-164E-7771-EC284214559F}"/>
              </a:ext>
            </a:extLst>
          </p:cNvPr>
          <p:cNvCxnSpPr>
            <a:stCxn id="190" idx="4"/>
            <a:endCxn id="89" idx="0"/>
          </p:cNvCxnSpPr>
          <p:nvPr/>
        </p:nvCxnSpPr>
        <p:spPr>
          <a:xfrm flipH="1">
            <a:off x="4155611" y="3537152"/>
            <a:ext cx="18125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43219F8-778F-C387-EC88-FEB0F5C884D7}"/>
              </a:ext>
            </a:extLst>
          </p:cNvPr>
          <p:cNvCxnSpPr>
            <a:stCxn id="190" idx="4"/>
            <a:endCxn id="90" idx="0"/>
          </p:cNvCxnSpPr>
          <p:nvPr/>
        </p:nvCxnSpPr>
        <p:spPr>
          <a:xfrm>
            <a:off x="4336864" y="3537152"/>
            <a:ext cx="331698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A7C531FE-7AA5-B737-AB81-2EC8F30DB845}"/>
              </a:ext>
            </a:extLst>
          </p:cNvPr>
          <p:cNvSpPr/>
          <p:nvPr/>
        </p:nvSpPr>
        <p:spPr>
          <a:xfrm>
            <a:off x="5120427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F5D9A75-08D3-3621-35A0-EF26CB440C64}"/>
              </a:ext>
            </a:extLst>
          </p:cNvPr>
          <p:cNvCxnSpPr>
            <a:stCxn id="93" idx="2"/>
            <a:endCxn id="197" idx="0"/>
          </p:cNvCxnSpPr>
          <p:nvPr/>
        </p:nvCxnSpPr>
        <p:spPr>
          <a:xfrm flipH="1">
            <a:off x="5376903" y="2109020"/>
            <a:ext cx="591038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A4EE0F8-FB50-AE60-3FA8-99CA91C9F6AA}"/>
              </a:ext>
            </a:extLst>
          </p:cNvPr>
          <p:cNvCxnSpPr>
            <a:cxnSpLocks/>
            <a:stCxn id="197" idx="4"/>
            <a:endCxn id="83" idx="0"/>
          </p:cNvCxnSpPr>
          <p:nvPr/>
        </p:nvCxnSpPr>
        <p:spPr>
          <a:xfrm flipH="1">
            <a:off x="5181514" y="3537152"/>
            <a:ext cx="195389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A11441C8-415A-4AA2-B831-70A81E6BD8F1}"/>
              </a:ext>
            </a:extLst>
          </p:cNvPr>
          <p:cNvSpPr/>
          <p:nvPr/>
        </p:nvSpPr>
        <p:spPr>
          <a:xfrm>
            <a:off x="6207417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62CD593-FA6C-F5C4-4BDE-28E5AB7ACACB}"/>
              </a:ext>
            </a:extLst>
          </p:cNvPr>
          <p:cNvCxnSpPr>
            <a:cxnSpLocks/>
            <a:stCxn id="93" idx="2"/>
            <a:endCxn id="203" idx="0"/>
          </p:cNvCxnSpPr>
          <p:nvPr/>
        </p:nvCxnSpPr>
        <p:spPr>
          <a:xfrm>
            <a:off x="5967941" y="2109020"/>
            <a:ext cx="495952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DEF7217-F10D-4919-6454-271F54302A9D}"/>
              </a:ext>
            </a:extLst>
          </p:cNvPr>
          <p:cNvCxnSpPr>
            <a:cxnSpLocks/>
            <a:stCxn id="197" idx="4"/>
            <a:endCxn id="84" idx="0"/>
          </p:cNvCxnSpPr>
          <p:nvPr/>
        </p:nvCxnSpPr>
        <p:spPr>
          <a:xfrm>
            <a:off x="5376903" y="3537152"/>
            <a:ext cx="31756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F02006E-44C9-5A36-D263-EBF607346B8B}"/>
              </a:ext>
            </a:extLst>
          </p:cNvPr>
          <p:cNvCxnSpPr>
            <a:cxnSpLocks/>
            <a:stCxn id="203" idx="4"/>
            <a:endCxn id="85" idx="0"/>
          </p:cNvCxnSpPr>
          <p:nvPr/>
        </p:nvCxnSpPr>
        <p:spPr>
          <a:xfrm flipH="1">
            <a:off x="6207418" y="3537151"/>
            <a:ext cx="256475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13E7B98-B7CA-A4D8-BEDD-09E3ACFFEC7E}"/>
              </a:ext>
            </a:extLst>
          </p:cNvPr>
          <p:cNvCxnSpPr>
            <a:cxnSpLocks/>
            <a:stCxn id="203" idx="4"/>
            <a:endCxn id="86" idx="0"/>
          </p:cNvCxnSpPr>
          <p:nvPr/>
        </p:nvCxnSpPr>
        <p:spPr>
          <a:xfrm>
            <a:off x="6463893" y="3537151"/>
            <a:ext cx="256476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43ED283C-63AE-F281-FB0C-C7E233AC82F9}"/>
              </a:ext>
            </a:extLst>
          </p:cNvPr>
          <p:cNvSpPr/>
          <p:nvPr/>
        </p:nvSpPr>
        <p:spPr>
          <a:xfrm>
            <a:off x="7201685" y="3057214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D5EA394-410C-064B-0033-C6F2CD922CCF}"/>
              </a:ext>
            </a:extLst>
          </p:cNvPr>
          <p:cNvSpPr/>
          <p:nvPr/>
        </p:nvSpPr>
        <p:spPr>
          <a:xfrm>
            <a:off x="8185923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27184CF-72F6-EB7D-C7AA-CB743C7204C2}"/>
              </a:ext>
            </a:extLst>
          </p:cNvPr>
          <p:cNvSpPr/>
          <p:nvPr/>
        </p:nvSpPr>
        <p:spPr>
          <a:xfrm>
            <a:off x="9225962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ACFF6710-85D3-4809-761D-17CE5A823805}"/>
              </a:ext>
            </a:extLst>
          </p:cNvPr>
          <p:cNvSpPr/>
          <p:nvPr/>
        </p:nvSpPr>
        <p:spPr>
          <a:xfrm>
            <a:off x="10312952" y="3054211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1325BB7-BC4F-629A-3D6B-0BD5EAC4460D}"/>
              </a:ext>
            </a:extLst>
          </p:cNvPr>
          <p:cNvCxnSpPr>
            <a:cxnSpLocks/>
            <a:stCxn id="94" idx="2"/>
            <a:endCxn id="216" idx="0"/>
          </p:cNvCxnSpPr>
          <p:nvPr/>
        </p:nvCxnSpPr>
        <p:spPr>
          <a:xfrm flipH="1">
            <a:off x="7458161" y="2109020"/>
            <a:ext cx="583810" cy="94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5EB9B73-778E-5F53-8ACE-65D256CB8210}"/>
              </a:ext>
            </a:extLst>
          </p:cNvPr>
          <p:cNvCxnSpPr>
            <a:cxnSpLocks/>
            <a:stCxn id="94" idx="2"/>
            <a:endCxn id="217" idx="0"/>
          </p:cNvCxnSpPr>
          <p:nvPr/>
        </p:nvCxnSpPr>
        <p:spPr>
          <a:xfrm>
            <a:off x="8041971" y="2109020"/>
            <a:ext cx="400428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3EDA665-3B4B-317F-99F0-534535C5629B}"/>
              </a:ext>
            </a:extLst>
          </p:cNvPr>
          <p:cNvCxnSpPr>
            <a:cxnSpLocks/>
            <a:stCxn id="216" idx="4"/>
            <a:endCxn id="77" idx="0"/>
          </p:cNvCxnSpPr>
          <p:nvPr/>
        </p:nvCxnSpPr>
        <p:spPr>
          <a:xfrm flipH="1">
            <a:off x="7233322" y="3540153"/>
            <a:ext cx="224839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2B5DC40-2D00-5D7F-3767-A29D08CC25A8}"/>
              </a:ext>
            </a:extLst>
          </p:cNvPr>
          <p:cNvCxnSpPr>
            <a:cxnSpLocks/>
            <a:stCxn id="216" idx="4"/>
            <a:endCxn id="78" idx="0"/>
          </p:cNvCxnSpPr>
          <p:nvPr/>
        </p:nvCxnSpPr>
        <p:spPr>
          <a:xfrm>
            <a:off x="7458161" y="3540153"/>
            <a:ext cx="288113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E57AFD1-486C-102E-BD30-C87B7243E05F}"/>
              </a:ext>
            </a:extLst>
          </p:cNvPr>
          <p:cNvCxnSpPr>
            <a:cxnSpLocks/>
            <a:stCxn id="217" idx="4"/>
            <a:endCxn id="79" idx="0"/>
          </p:cNvCxnSpPr>
          <p:nvPr/>
        </p:nvCxnSpPr>
        <p:spPr>
          <a:xfrm flipH="1">
            <a:off x="8259226" y="3537151"/>
            <a:ext cx="18317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2439DC-C969-5644-4F49-A8A344A7A547}"/>
              </a:ext>
            </a:extLst>
          </p:cNvPr>
          <p:cNvCxnSpPr>
            <a:cxnSpLocks/>
            <a:stCxn id="217" idx="4"/>
            <a:endCxn id="80" idx="0"/>
          </p:cNvCxnSpPr>
          <p:nvPr/>
        </p:nvCxnSpPr>
        <p:spPr>
          <a:xfrm>
            <a:off x="8442399" y="3537151"/>
            <a:ext cx="329778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46F64C78-BB43-945B-AC48-6EF23D2BE3D1}"/>
              </a:ext>
            </a:extLst>
          </p:cNvPr>
          <p:cNvCxnSpPr>
            <a:cxnSpLocks/>
            <a:stCxn id="218" idx="4"/>
            <a:endCxn id="73" idx="0"/>
          </p:cNvCxnSpPr>
          <p:nvPr/>
        </p:nvCxnSpPr>
        <p:spPr>
          <a:xfrm flipH="1">
            <a:off x="9285129" y="3537151"/>
            <a:ext cx="197309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07A8A8D-FCF5-A19D-E5FA-E1CD53A87F21}"/>
              </a:ext>
            </a:extLst>
          </p:cNvPr>
          <p:cNvCxnSpPr>
            <a:cxnSpLocks/>
            <a:stCxn id="218" idx="4"/>
            <a:endCxn id="74" idx="0"/>
          </p:cNvCxnSpPr>
          <p:nvPr/>
        </p:nvCxnSpPr>
        <p:spPr>
          <a:xfrm>
            <a:off x="9482438" y="3537151"/>
            <a:ext cx="31564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3B96D4F-878F-9235-E16B-73CFE4C58060}"/>
              </a:ext>
            </a:extLst>
          </p:cNvPr>
          <p:cNvCxnSpPr>
            <a:cxnSpLocks/>
            <a:stCxn id="219" idx="4"/>
            <a:endCxn id="75" idx="0"/>
          </p:cNvCxnSpPr>
          <p:nvPr/>
        </p:nvCxnSpPr>
        <p:spPr>
          <a:xfrm flipH="1">
            <a:off x="10311033" y="3537150"/>
            <a:ext cx="258395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3513C7A-C54F-AE07-5A99-CC2A74DA4D1A}"/>
              </a:ext>
            </a:extLst>
          </p:cNvPr>
          <p:cNvCxnSpPr>
            <a:cxnSpLocks/>
            <a:stCxn id="219" idx="4"/>
            <a:endCxn id="76" idx="0"/>
          </p:cNvCxnSpPr>
          <p:nvPr/>
        </p:nvCxnSpPr>
        <p:spPr>
          <a:xfrm>
            <a:off x="10569428" y="3537150"/>
            <a:ext cx="254556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9E7D7F2-2A79-F1F4-6B6F-3E834EE2AC6B}"/>
              </a:ext>
            </a:extLst>
          </p:cNvPr>
          <p:cNvCxnSpPr>
            <a:cxnSpLocks/>
            <a:stCxn id="95" idx="2"/>
            <a:endCxn id="218" idx="0"/>
          </p:cNvCxnSpPr>
          <p:nvPr/>
        </p:nvCxnSpPr>
        <p:spPr>
          <a:xfrm flipH="1">
            <a:off x="9482438" y="2109020"/>
            <a:ext cx="633564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D5107F-7644-2723-C6B1-E7B40EE17FE0}"/>
              </a:ext>
            </a:extLst>
          </p:cNvPr>
          <p:cNvCxnSpPr>
            <a:cxnSpLocks/>
            <a:stCxn id="95" idx="2"/>
            <a:endCxn id="219" idx="0"/>
          </p:cNvCxnSpPr>
          <p:nvPr/>
        </p:nvCxnSpPr>
        <p:spPr>
          <a:xfrm>
            <a:off x="10116002" y="2109020"/>
            <a:ext cx="453426" cy="94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622509C-AEC1-6A42-10FE-B7D4640751DE}"/>
              </a:ext>
            </a:extLst>
          </p:cNvPr>
          <p:cNvSpPr txBox="1"/>
          <p:nvPr/>
        </p:nvSpPr>
        <p:spPr>
          <a:xfrm>
            <a:off x="520116" y="201336"/>
            <a:ext cx="10981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DELETE (V, 1)</a:t>
            </a:r>
            <a:endParaRPr lang="en-AE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BD7D3E-E03C-73C4-148E-46DDDA7A7725}"/>
              </a:ext>
            </a:extLst>
          </p:cNvPr>
          <p:cNvSpPr/>
          <p:nvPr/>
        </p:nvSpPr>
        <p:spPr>
          <a:xfrm>
            <a:off x="1148812" y="2676217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BB13AE-57FC-3E00-338B-3F3C22F3AEC6}"/>
              </a:ext>
            </a:extLst>
          </p:cNvPr>
          <p:cNvSpPr/>
          <p:nvPr/>
        </p:nvSpPr>
        <p:spPr>
          <a:xfrm>
            <a:off x="1148812" y="3436301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EDD63-434F-9E30-9D20-B16042FCB448}"/>
              </a:ext>
            </a:extLst>
          </p:cNvPr>
          <p:cNvSpPr txBox="1"/>
          <p:nvPr/>
        </p:nvSpPr>
        <p:spPr>
          <a:xfrm>
            <a:off x="1113727" y="2450810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633D5-E946-5A60-9D27-747E6C031470}"/>
              </a:ext>
            </a:extLst>
          </p:cNvPr>
          <p:cNvSpPr txBox="1"/>
          <p:nvPr/>
        </p:nvSpPr>
        <p:spPr>
          <a:xfrm>
            <a:off x="1121286" y="3200252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</p:spTree>
    <p:extLst>
      <p:ext uri="{BB962C8B-B14F-4D97-AF65-F5344CB8AC3E}">
        <p14:creationId xmlns:p14="http://schemas.microsoft.com/office/powerpoint/2010/main" val="291182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8A9CA4A-6B7D-7FB2-9268-6E9593D1AE03}"/>
              </a:ext>
            </a:extLst>
          </p:cNvPr>
          <p:cNvGrpSpPr/>
          <p:nvPr/>
        </p:nvGrpSpPr>
        <p:grpSpPr>
          <a:xfrm>
            <a:off x="2873229" y="4622906"/>
            <a:ext cx="8207230" cy="1627991"/>
            <a:chOff x="3546795" y="3894050"/>
            <a:chExt cx="4966284" cy="96793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895A69D-94D4-FE45-E413-976F95A0E084}"/>
                </a:ext>
              </a:extLst>
            </p:cNvPr>
            <p:cNvGrpSpPr/>
            <p:nvPr/>
          </p:nvGrpSpPr>
          <p:grpSpPr>
            <a:xfrm>
              <a:off x="3546796" y="3894050"/>
              <a:ext cx="4966283" cy="360726"/>
              <a:chOff x="3546796" y="3894050"/>
              <a:chExt cx="4966283" cy="36072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4CD4A9C-AB59-D7BD-8C9B-57C954BEBE8E}"/>
                  </a:ext>
                </a:extLst>
              </p:cNvPr>
              <p:cNvGrpSpPr/>
              <p:nvPr/>
            </p:nvGrpSpPr>
            <p:grpSpPr>
              <a:xfrm>
                <a:off x="3546796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D3A2742E-B521-C644-CD10-DB37DC8A34A0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C99F383D-9A9D-A962-6FE1-9AA93D223BEB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3AB7BDD3-9EDA-704A-F349-F7C4223D378D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A373F5F9-49AF-A698-8037-A9DF51653F29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F2F66618-3C01-34A4-A6EF-CC363DE98CE3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DCCA36C-8658-C875-E2E3-8462746152DC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7D9CE1F1-7ACF-BE6B-C02B-98F09C6C3A45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67A5FF9-8E27-54B8-767D-05F432DE7C6B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67F26CB1-5827-CA16-4F01-E6041F497684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36B05E08-9D69-E544-85DF-68E2482A6735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2416EF8-1B52-558D-82B3-5DD60525A54D}"/>
                  </a:ext>
                </a:extLst>
              </p:cNvPr>
              <p:cNvGrpSpPr/>
              <p:nvPr/>
            </p:nvGrpSpPr>
            <p:grpSpPr>
              <a:xfrm>
                <a:off x="6029938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9C86FB9-E36A-ADF1-1499-958C5B4E30A4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2DD1C2D7-B048-FF50-ACD0-4EC2F8DAA3D4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8876A997-4C64-3FBF-BBCE-70967D2D8D4C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4837AAAD-3C7D-F4D7-AAD6-9A39F2F6446D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063FAF13-29A4-0245-82EE-8A0BD723604F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FDB8F910-4764-F056-AE38-80B4897F5F02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B4D4515-696E-72DE-6F9E-76630EC785D7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4EABFBEA-FC8B-CB18-8991-05C8FAD4DB7F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34F510CA-5318-603E-7FC5-3995F8810BEE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47EEFA6-180B-AB8B-3131-46ACD3C12DF1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2CB7EF9-150D-63CF-FF10-AD93CE048DC4}"/>
                </a:ext>
              </a:extLst>
            </p:cNvPr>
            <p:cNvGrpSpPr/>
            <p:nvPr/>
          </p:nvGrpSpPr>
          <p:grpSpPr>
            <a:xfrm>
              <a:off x="3546795" y="4282819"/>
              <a:ext cx="4966283" cy="187615"/>
              <a:chOff x="3546795" y="4282819"/>
              <a:chExt cx="4966283" cy="187615"/>
            </a:xfrm>
          </p:grpSpPr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9E4F150D-E84A-5AFE-5BEB-A5D183324605}"/>
                  </a:ext>
                </a:extLst>
              </p:cNvPr>
              <p:cNvSpPr/>
              <p:nvPr/>
            </p:nvSpPr>
            <p:spPr>
              <a:xfrm rot="5400000">
                <a:off x="4119463" y="380153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9873C5EA-8FF5-21DB-C06E-C08248DD63D1}"/>
                  </a:ext>
                </a:extLst>
              </p:cNvPr>
              <p:cNvSpPr/>
              <p:nvPr/>
            </p:nvSpPr>
            <p:spPr>
              <a:xfrm rot="5400000">
                <a:off x="5361034" y="371015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7" name="Right Brace 66">
                <a:extLst>
                  <a:ext uri="{FF2B5EF4-FFF2-40B4-BE49-F238E27FC236}">
                    <a16:creationId xmlns:a16="http://schemas.microsoft.com/office/drawing/2014/main" id="{E0462489-7F74-09EC-7A7E-C0CC519147B0}"/>
                  </a:ext>
                </a:extLst>
              </p:cNvPr>
              <p:cNvSpPr/>
              <p:nvPr/>
            </p:nvSpPr>
            <p:spPr>
              <a:xfrm rot="5400000">
                <a:off x="6602605" y="3784417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8" name="Right Brace 67">
                <a:extLst>
                  <a:ext uri="{FF2B5EF4-FFF2-40B4-BE49-F238E27FC236}">
                    <a16:creationId xmlns:a16="http://schemas.microsoft.com/office/drawing/2014/main" id="{A6D7E279-1AFA-C922-795E-4C962CE2B012}"/>
                  </a:ext>
                </a:extLst>
              </p:cNvPr>
              <p:cNvSpPr/>
              <p:nvPr/>
            </p:nvSpPr>
            <p:spPr>
              <a:xfrm rot="5400000">
                <a:off x="7844176" y="3710151"/>
                <a:ext cx="96233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03C5DAC-035E-D9C1-8276-EAC080F81F68}"/>
                </a:ext>
              </a:extLst>
            </p:cNvPr>
            <p:cNvGrpSpPr/>
            <p:nvPr/>
          </p:nvGrpSpPr>
          <p:grpSpPr>
            <a:xfrm>
              <a:off x="3665028" y="4458987"/>
              <a:ext cx="4729820" cy="402996"/>
              <a:chOff x="3665028" y="4458987"/>
              <a:chExt cx="4729820" cy="40299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32D40-7971-6412-8CFD-FDF4B4CD11E8}"/>
                  </a:ext>
                </a:extLst>
              </p:cNvPr>
              <p:cNvSpPr txBox="1"/>
              <p:nvPr/>
            </p:nvSpPr>
            <p:spPr>
              <a:xfrm>
                <a:off x="3665028" y="4458987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1</a:t>
                </a:r>
                <a:endParaRPr lang="en-AE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6E2B457-FA08-6934-526B-18BD29414A64}"/>
                  </a:ext>
                </a:extLst>
              </p:cNvPr>
              <p:cNvSpPr txBox="1"/>
              <p:nvPr/>
            </p:nvSpPr>
            <p:spPr>
              <a:xfrm>
                <a:off x="4906599" y="4467699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2</a:t>
                </a:r>
                <a:endParaRPr lang="en-AE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59C8E1-7C29-61EE-9ED1-4E9C0AFB96C4}"/>
                  </a:ext>
                </a:extLst>
              </p:cNvPr>
              <p:cNvSpPr txBox="1"/>
              <p:nvPr/>
            </p:nvSpPr>
            <p:spPr>
              <a:xfrm>
                <a:off x="6148170" y="447641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3</a:t>
                </a:r>
                <a:endParaRPr lang="en-AE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1C2238B-1A72-7DE0-4DEE-2EBABD401C02}"/>
                  </a:ext>
                </a:extLst>
              </p:cNvPr>
              <p:cNvSpPr txBox="1"/>
              <p:nvPr/>
            </p:nvSpPr>
            <p:spPr>
              <a:xfrm>
                <a:off x="7389741" y="449265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4</a:t>
                </a:r>
                <a:endParaRPr lang="en-AE" dirty="0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E3FEA88-DDAF-C6DD-CE3F-EE89F697AD8E}"/>
              </a:ext>
            </a:extLst>
          </p:cNvPr>
          <p:cNvGrpSpPr/>
          <p:nvPr/>
        </p:nvGrpSpPr>
        <p:grpSpPr>
          <a:xfrm>
            <a:off x="2873229" y="1502306"/>
            <a:ext cx="8274343" cy="606714"/>
            <a:chOff x="3546795" y="2745958"/>
            <a:chExt cx="4979390" cy="3607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6C551C6-09D4-A4CB-E95D-7D4F0EE9205F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E68F62B-0D75-D8B9-C0D0-BBA1FFC89D57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C66D19-6F0A-1ECA-F72F-C2B3F8CB7234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0BF91D1-D04E-F953-C439-EB60584D3191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0A84548D-3C82-62C7-E673-2ED68DDB192B}"/>
              </a:ext>
            </a:extLst>
          </p:cNvPr>
          <p:cNvSpPr/>
          <p:nvPr/>
        </p:nvSpPr>
        <p:spPr>
          <a:xfrm>
            <a:off x="3096150" y="3057215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FB2D0C-953D-E8C9-A841-8B7855592454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 flipH="1">
            <a:off x="3352626" y="2109020"/>
            <a:ext cx="552174" cy="94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0645680-053E-EBF9-9472-8D4C3B57F1FB}"/>
              </a:ext>
            </a:extLst>
          </p:cNvPr>
          <p:cNvCxnSpPr>
            <a:cxnSpLocks/>
            <a:stCxn id="92" idx="2"/>
            <a:endCxn id="190" idx="0"/>
          </p:cNvCxnSpPr>
          <p:nvPr/>
        </p:nvCxnSpPr>
        <p:spPr>
          <a:xfrm>
            <a:off x="3904800" y="2109020"/>
            <a:ext cx="432064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297F42E-8964-DA38-9931-D042B146AE44}"/>
              </a:ext>
            </a:extLst>
          </p:cNvPr>
          <p:cNvCxnSpPr>
            <a:cxnSpLocks/>
            <a:stCxn id="103" idx="4"/>
            <a:endCxn id="87" idx="0"/>
          </p:cNvCxnSpPr>
          <p:nvPr/>
        </p:nvCxnSpPr>
        <p:spPr>
          <a:xfrm flipH="1">
            <a:off x="3129707" y="3540154"/>
            <a:ext cx="222919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6BDC148-62EF-6F4A-8A01-338581A0AD0A}"/>
              </a:ext>
            </a:extLst>
          </p:cNvPr>
          <p:cNvCxnSpPr>
            <a:cxnSpLocks/>
            <a:stCxn id="103" idx="4"/>
            <a:endCxn id="88" idx="0"/>
          </p:cNvCxnSpPr>
          <p:nvPr/>
        </p:nvCxnSpPr>
        <p:spPr>
          <a:xfrm>
            <a:off x="3352626" y="3540154"/>
            <a:ext cx="290033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60E5412-3777-1FDE-6824-1ACD9A722261}"/>
              </a:ext>
            </a:extLst>
          </p:cNvPr>
          <p:cNvSpPr txBox="1"/>
          <p:nvPr/>
        </p:nvSpPr>
        <p:spPr>
          <a:xfrm>
            <a:off x="601017" y="4655350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VECTOR</a:t>
            </a:r>
            <a:endParaRPr lang="en-AE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B17FD43-EB4C-E2DB-6C88-9AED3CC54D57}"/>
              </a:ext>
            </a:extLst>
          </p:cNvPr>
          <p:cNvSpPr txBox="1"/>
          <p:nvPr/>
        </p:nvSpPr>
        <p:spPr>
          <a:xfrm>
            <a:off x="601016" y="1620997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6847713-F9C0-54DE-C315-E4EAA635057C}"/>
              </a:ext>
            </a:extLst>
          </p:cNvPr>
          <p:cNvSpPr/>
          <p:nvPr/>
        </p:nvSpPr>
        <p:spPr>
          <a:xfrm>
            <a:off x="4080388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3C47771-F5E8-164E-7771-EC284214559F}"/>
              </a:ext>
            </a:extLst>
          </p:cNvPr>
          <p:cNvCxnSpPr>
            <a:stCxn id="190" idx="4"/>
            <a:endCxn id="89" idx="0"/>
          </p:cNvCxnSpPr>
          <p:nvPr/>
        </p:nvCxnSpPr>
        <p:spPr>
          <a:xfrm flipH="1">
            <a:off x="4155611" y="3537152"/>
            <a:ext cx="18125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43219F8-778F-C387-EC88-FEB0F5C884D7}"/>
              </a:ext>
            </a:extLst>
          </p:cNvPr>
          <p:cNvCxnSpPr>
            <a:stCxn id="190" idx="4"/>
            <a:endCxn id="90" idx="0"/>
          </p:cNvCxnSpPr>
          <p:nvPr/>
        </p:nvCxnSpPr>
        <p:spPr>
          <a:xfrm>
            <a:off x="4336864" y="3537152"/>
            <a:ext cx="331698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A7C531FE-7AA5-B737-AB81-2EC8F30DB845}"/>
              </a:ext>
            </a:extLst>
          </p:cNvPr>
          <p:cNvSpPr/>
          <p:nvPr/>
        </p:nvSpPr>
        <p:spPr>
          <a:xfrm>
            <a:off x="5120427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F5D9A75-08D3-3621-35A0-EF26CB440C64}"/>
              </a:ext>
            </a:extLst>
          </p:cNvPr>
          <p:cNvCxnSpPr>
            <a:stCxn id="93" idx="2"/>
            <a:endCxn id="197" idx="0"/>
          </p:cNvCxnSpPr>
          <p:nvPr/>
        </p:nvCxnSpPr>
        <p:spPr>
          <a:xfrm flipH="1">
            <a:off x="5376903" y="2109020"/>
            <a:ext cx="591038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A4EE0F8-FB50-AE60-3FA8-99CA91C9F6AA}"/>
              </a:ext>
            </a:extLst>
          </p:cNvPr>
          <p:cNvCxnSpPr>
            <a:cxnSpLocks/>
            <a:stCxn id="197" idx="4"/>
            <a:endCxn id="83" idx="0"/>
          </p:cNvCxnSpPr>
          <p:nvPr/>
        </p:nvCxnSpPr>
        <p:spPr>
          <a:xfrm flipH="1">
            <a:off x="5181514" y="3537152"/>
            <a:ext cx="195389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A11441C8-415A-4AA2-B831-70A81E6BD8F1}"/>
              </a:ext>
            </a:extLst>
          </p:cNvPr>
          <p:cNvSpPr/>
          <p:nvPr/>
        </p:nvSpPr>
        <p:spPr>
          <a:xfrm>
            <a:off x="6207417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62CD593-FA6C-F5C4-4BDE-28E5AB7ACACB}"/>
              </a:ext>
            </a:extLst>
          </p:cNvPr>
          <p:cNvCxnSpPr>
            <a:cxnSpLocks/>
            <a:stCxn id="93" idx="2"/>
            <a:endCxn id="203" idx="0"/>
          </p:cNvCxnSpPr>
          <p:nvPr/>
        </p:nvCxnSpPr>
        <p:spPr>
          <a:xfrm>
            <a:off x="5967941" y="2109020"/>
            <a:ext cx="495952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DEF7217-F10D-4919-6454-271F54302A9D}"/>
              </a:ext>
            </a:extLst>
          </p:cNvPr>
          <p:cNvCxnSpPr>
            <a:cxnSpLocks/>
            <a:stCxn id="197" idx="4"/>
            <a:endCxn id="84" idx="0"/>
          </p:cNvCxnSpPr>
          <p:nvPr/>
        </p:nvCxnSpPr>
        <p:spPr>
          <a:xfrm>
            <a:off x="5376903" y="3537152"/>
            <a:ext cx="31756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F02006E-44C9-5A36-D263-EBF607346B8B}"/>
              </a:ext>
            </a:extLst>
          </p:cNvPr>
          <p:cNvCxnSpPr>
            <a:cxnSpLocks/>
            <a:stCxn id="203" idx="4"/>
            <a:endCxn id="85" idx="0"/>
          </p:cNvCxnSpPr>
          <p:nvPr/>
        </p:nvCxnSpPr>
        <p:spPr>
          <a:xfrm flipH="1">
            <a:off x="6207418" y="3537151"/>
            <a:ext cx="256475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13E7B98-B7CA-A4D8-BEDD-09E3ACFFEC7E}"/>
              </a:ext>
            </a:extLst>
          </p:cNvPr>
          <p:cNvCxnSpPr>
            <a:cxnSpLocks/>
            <a:stCxn id="203" idx="4"/>
            <a:endCxn id="86" idx="0"/>
          </p:cNvCxnSpPr>
          <p:nvPr/>
        </p:nvCxnSpPr>
        <p:spPr>
          <a:xfrm>
            <a:off x="6463893" y="3537151"/>
            <a:ext cx="256476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43ED283C-63AE-F281-FB0C-C7E233AC82F9}"/>
              </a:ext>
            </a:extLst>
          </p:cNvPr>
          <p:cNvSpPr/>
          <p:nvPr/>
        </p:nvSpPr>
        <p:spPr>
          <a:xfrm>
            <a:off x="7201685" y="3057214"/>
            <a:ext cx="512952" cy="4829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D5EA394-410C-064B-0033-C6F2CD922CCF}"/>
              </a:ext>
            </a:extLst>
          </p:cNvPr>
          <p:cNvSpPr/>
          <p:nvPr/>
        </p:nvSpPr>
        <p:spPr>
          <a:xfrm>
            <a:off x="8185923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27184CF-72F6-EB7D-C7AA-CB743C7204C2}"/>
              </a:ext>
            </a:extLst>
          </p:cNvPr>
          <p:cNvSpPr/>
          <p:nvPr/>
        </p:nvSpPr>
        <p:spPr>
          <a:xfrm>
            <a:off x="9225962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ACFF6710-85D3-4809-761D-17CE5A823805}"/>
              </a:ext>
            </a:extLst>
          </p:cNvPr>
          <p:cNvSpPr/>
          <p:nvPr/>
        </p:nvSpPr>
        <p:spPr>
          <a:xfrm>
            <a:off x="10312952" y="3054211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1325BB7-BC4F-629A-3D6B-0BD5EAC4460D}"/>
              </a:ext>
            </a:extLst>
          </p:cNvPr>
          <p:cNvCxnSpPr>
            <a:cxnSpLocks/>
            <a:stCxn id="94" idx="2"/>
            <a:endCxn id="216" idx="0"/>
          </p:cNvCxnSpPr>
          <p:nvPr/>
        </p:nvCxnSpPr>
        <p:spPr>
          <a:xfrm flipH="1">
            <a:off x="7458161" y="2109020"/>
            <a:ext cx="583810" cy="94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5EB9B73-778E-5F53-8ACE-65D256CB8210}"/>
              </a:ext>
            </a:extLst>
          </p:cNvPr>
          <p:cNvCxnSpPr>
            <a:cxnSpLocks/>
            <a:stCxn id="94" idx="2"/>
            <a:endCxn id="217" idx="0"/>
          </p:cNvCxnSpPr>
          <p:nvPr/>
        </p:nvCxnSpPr>
        <p:spPr>
          <a:xfrm>
            <a:off x="8041971" y="2109020"/>
            <a:ext cx="400428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3EDA665-3B4B-317F-99F0-534535C5629B}"/>
              </a:ext>
            </a:extLst>
          </p:cNvPr>
          <p:cNvCxnSpPr>
            <a:cxnSpLocks/>
            <a:stCxn id="216" idx="4"/>
            <a:endCxn id="77" idx="0"/>
          </p:cNvCxnSpPr>
          <p:nvPr/>
        </p:nvCxnSpPr>
        <p:spPr>
          <a:xfrm flipH="1">
            <a:off x="7233322" y="3540153"/>
            <a:ext cx="224839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2B5DC40-2D00-5D7F-3767-A29D08CC25A8}"/>
              </a:ext>
            </a:extLst>
          </p:cNvPr>
          <p:cNvCxnSpPr>
            <a:cxnSpLocks/>
            <a:stCxn id="216" idx="4"/>
            <a:endCxn id="78" idx="0"/>
          </p:cNvCxnSpPr>
          <p:nvPr/>
        </p:nvCxnSpPr>
        <p:spPr>
          <a:xfrm>
            <a:off x="7458161" y="3540153"/>
            <a:ext cx="288113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E57AFD1-486C-102E-BD30-C87B7243E05F}"/>
              </a:ext>
            </a:extLst>
          </p:cNvPr>
          <p:cNvCxnSpPr>
            <a:cxnSpLocks/>
            <a:stCxn id="217" idx="4"/>
            <a:endCxn id="79" idx="0"/>
          </p:cNvCxnSpPr>
          <p:nvPr/>
        </p:nvCxnSpPr>
        <p:spPr>
          <a:xfrm flipH="1">
            <a:off x="8259226" y="3537151"/>
            <a:ext cx="18317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2439DC-C969-5644-4F49-A8A344A7A547}"/>
              </a:ext>
            </a:extLst>
          </p:cNvPr>
          <p:cNvCxnSpPr>
            <a:cxnSpLocks/>
            <a:stCxn id="217" idx="4"/>
            <a:endCxn id="80" idx="0"/>
          </p:cNvCxnSpPr>
          <p:nvPr/>
        </p:nvCxnSpPr>
        <p:spPr>
          <a:xfrm>
            <a:off x="8442399" y="3537151"/>
            <a:ext cx="329778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46F64C78-BB43-945B-AC48-6EF23D2BE3D1}"/>
              </a:ext>
            </a:extLst>
          </p:cNvPr>
          <p:cNvCxnSpPr>
            <a:cxnSpLocks/>
            <a:stCxn id="218" idx="4"/>
            <a:endCxn id="73" idx="0"/>
          </p:cNvCxnSpPr>
          <p:nvPr/>
        </p:nvCxnSpPr>
        <p:spPr>
          <a:xfrm flipH="1">
            <a:off x="9285129" y="3537151"/>
            <a:ext cx="197309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07A8A8D-FCF5-A19D-E5FA-E1CD53A87F21}"/>
              </a:ext>
            </a:extLst>
          </p:cNvPr>
          <p:cNvCxnSpPr>
            <a:cxnSpLocks/>
            <a:stCxn id="218" idx="4"/>
            <a:endCxn id="74" idx="0"/>
          </p:cNvCxnSpPr>
          <p:nvPr/>
        </p:nvCxnSpPr>
        <p:spPr>
          <a:xfrm>
            <a:off x="9482438" y="3537151"/>
            <a:ext cx="31564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3B96D4F-878F-9235-E16B-73CFE4C58060}"/>
              </a:ext>
            </a:extLst>
          </p:cNvPr>
          <p:cNvCxnSpPr>
            <a:cxnSpLocks/>
            <a:stCxn id="219" idx="4"/>
            <a:endCxn id="75" idx="0"/>
          </p:cNvCxnSpPr>
          <p:nvPr/>
        </p:nvCxnSpPr>
        <p:spPr>
          <a:xfrm flipH="1">
            <a:off x="10311033" y="3537150"/>
            <a:ext cx="258395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3513C7A-C54F-AE07-5A99-CC2A74DA4D1A}"/>
              </a:ext>
            </a:extLst>
          </p:cNvPr>
          <p:cNvCxnSpPr>
            <a:cxnSpLocks/>
            <a:stCxn id="219" idx="4"/>
            <a:endCxn id="76" idx="0"/>
          </p:cNvCxnSpPr>
          <p:nvPr/>
        </p:nvCxnSpPr>
        <p:spPr>
          <a:xfrm>
            <a:off x="10569428" y="3537150"/>
            <a:ext cx="254556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9E7D7F2-2A79-F1F4-6B6F-3E834EE2AC6B}"/>
              </a:ext>
            </a:extLst>
          </p:cNvPr>
          <p:cNvCxnSpPr>
            <a:cxnSpLocks/>
            <a:stCxn id="95" idx="2"/>
            <a:endCxn id="218" idx="0"/>
          </p:cNvCxnSpPr>
          <p:nvPr/>
        </p:nvCxnSpPr>
        <p:spPr>
          <a:xfrm flipH="1">
            <a:off x="9482438" y="2109020"/>
            <a:ext cx="633564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D5107F-7644-2723-C6B1-E7B40EE17FE0}"/>
              </a:ext>
            </a:extLst>
          </p:cNvPr>
          <p:cNvCxnSpPr>
            <a:cxnSpLocks/>
            <a:stCxn id="95" idx="2"/>
            <a:endCxn id="219" idx="0"/>
          </p:cNvCxnSpPr>
          <p:nvPr/>
        </p:nvCxnSpPr>
        <p:spPr>
          <a:xfrm>
            <a:off x="10116002" y="2109020"/>
            <a:ext cx="453426" cy="94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622509C-AEC1-6A42-10FE-B7D4640751DE}"/>
              </a:ext>
            </a:extLst>
          </p:cNvPr>
          <p:cNvSpPr txBox="1"/>
          <p:nvPr/>
        </p:nvSpPr>
        <p:spPr>
          <a:xfrm>
            <a:off x="520116" y="201336"/>
            <a:ext cx="10981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PREDECESSOR (V, 9)</a:t>
            </a:r>
            <a:endParaRPr lang="en-AE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ED8076-A9FC-4EA9-57EC-3788B9F1EC8B}"/>
              </a:ext>
            </a:extLst>
          </p:cNvPr>
          <p:cNvSpPr/>
          <p:nvPr/>
        </p:nvSpPr>
        <p:spPr>
          <a:xfrm>
            <a:off x="1148812" y="2676217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54082D-A079-D6E0-B06C-04DC54D78A49}"/>
              </a:ext>
            </a:extLst>
          </p:cNvPr>
          <p:cNvSpPr/>
          <p:nvPr/>
        </p:nvSpPr>
        <p:spPr>
          <a:xfrm>
            <a:off x="1148812" y="3436301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3D6BC-193C-4D77-B02E-C0E4E14045D3}"/>
              </a:ext>
            </a:extLst>
          </p:cNvPr>
          <p:cNvSpPr txBox="1"/>
          <p:nvPr/>
        </p:nvSpPr>
        <p:spPr>
          <a:xfrm>
            <a:off x="1113727" y="2450810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97C4D-9841-EDDB-2B13-9439EB5BD61D}"/>
              </a:ext>
            </a:extLst>
          </p:cNvPr>
          <p:cNvSpPr txBox="1"/>
          <p:nvPr/>
        </p:nvSpPr>
        <p:spPr>
          <a:xfrm>
            <a:off x="1121286" y="3200252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</p:spTree>
    <p:extLst>
      <p:ext uri="{BB962C8B-B14F-4D97-AF65-F5344CB8AC3E}">
        <p14:creationId xmlns:p14="http://schemas.microsoft.com/office/powerpoint/2010/main" val="155090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8A9CA4A-6B7D-7FB2-9268-6E9593D1AE03}"/>
              </a:ext>
            </a:extLst>
          </p:cNvPr>
          <p:cNvGrpSpPr/>
          <p:nvPr/>
        </p:nvGrpSpPr>
        <p:grpSpPr>
          <a:xfrm>
            <a:off x="2873229" y="4622906"/>
            <a:ext cx="8207230" cy="1627991"/>
            <a:chOff x="3546795" y="3894050"/>
            <a:chExt cx="4966284" cy="96793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895A69D-94D4-FE45-E413-976F95A0E084}"/>
                </a:ext>
              </a:extLst>
            </p:cNvPr>
            <p:cNvGrpSpPr/>
            <p:nvPr/>
          </p:nvGrpSpPr>
          <p:grpSpPr>
            <a:xfrm>
              <a:off x="3546796" y="3894050"/>
              <a:ext cx="4966283" cy="360726"/>
              <a:chOff x="3546796" y="3894050"/>
              <a:chExt cx="4966283" cy="36072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4CD4A9C-AB59-D7BD-8C9B-57C954BEBE8E}"/>
                  </a:ext>
                </a:extLst>
              </p:cNvPr>
              <p:cNvGrpSpPr/>
              <p:nvPr/>
            </p:nvGrpSpPr>
            <p:grpSpPr>
              <a:xfrm>
                <a:off x="3546796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D3A2742E-B521-C644-CD10-DB37DC8A34A0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C99F383D-9A9D-A962-6FE1-9AA93D223BEB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3AB7BDD3-9EDA-704A-F349-F7C4223D378D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A373F5F9-49AF-A698-8037-A9DF51653F29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F2F66618-3C01-34A4-A6EF-CC363DE98CE3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DCCA36C-8658-C875-E2E3-8462746152DC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7D9CE1F1-7ACF-BE6B-C02B-98F09C6C3A45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67A5FF9-8E27-54B8-767D-05F432DE7C6B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67F26CB1-5827-CA16-4F01-E6041F497684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36B05E08-9D69-E544-85DF-68E2482A6735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2416EF8-1B52-558D-82B3-5DD60525A54D}"/>
                  </a:ext>
                </a:extLst>
              </p:cNvPr>
              <p:cNvGrpSpPr/>
              <p:nvPr/>
            </p:nvGrpSpPr>
            <p:grpSpPr>
              <a:xfrm>
                <a:off x="6029938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9C86FB9-E36A-ADF1-1499-958C5B4E30A4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2DD1C2D7-B048-FF50-ACD0-4EC2F8DAA3D4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8876A997-4C64-3FBF-BBCE-70967D2D8D4C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4837AAAD-3C7D-F4D7-AAD6-9A39F2F6446D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063FAF13-29A4-0245-82EE-8A0BD723604F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FDB8F910-4764-F056-AE38-80B4897F5F02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B4D4515-696E-72DE-6F9E-76630EC785D7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4EABFBEA-FC8B-CB18-8991-05C8FAD4DB7F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34F510CA-5318-603E-7FC5-3995F8810BEE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47EEFA6-180B-AB8B-3131-46ACD3C12DF1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2CB7EF9-150D-63CF-FF10-AD93CE048DC4}"/>
                </a:ext>
              </a:extLst>
            </p:cNvPr>
            <p:cNvGrpSpPr/>
            <p:nvPr/>
          </p:nvGrpSpPr>
          <p:grpSpPr>
            <a:xfrm>
              <a:off x="3546795" y="4282819"/>
              <a:ext cx="4966283" cy="187615"/>
              <a:chOff x="3546795" y="4282819"/>
              <a:chExt cx="4966283" cy="187615"/>
            </a:xfrm>
          </p:grpSpPr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9E4F150D-E84A-5AFE-5BEB-A5D183324605}"/>
                  </a:ext>
                </a:extLst>
              </p:cNvPr>
              <p:cNvSpPr/>
              <p:nvPr/>
            </p:nvSpPr>
            <p:spPr>
              <a:xfrm rot="5400000">
                <a:off x="4119463" y="380153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9873C5EA-8FF5-21DB-C06E-C08248DD63D1}"/>
                  </a:ext>
                </a:extLst>
              </p:cNvPr>
              <p:cNvSpPr/>
              <p:nvPr/>
            </p:nvSpPr>
            <p:spPr>
              <a:xfrm rot="5400000">
                <a:off x="5361034" y="371015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7" name="Right Brace 66">
                <a:extLst>
                  <a:ext uri="{FF2B5EF4-FFF2-40B4-BE49-F238E27FC236}">
                    <a16:creationId xmlns:a16="http://schemas.microsoft.com/office/drawing/2014/main" id="{E0462489-7F74-09EC-7A7E-C0CC519147B0}"/>
                  </a:ext>
                </a:extLst>
              </p:cNvPr>
              <p:cNvSpPr/>
              <p:nvPr/>
            </p:nvSpPr>
            <p:spPr>
              <a:xfrm rot="5400000">
                <a:off x="6602605" y="3784417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8" name="Right Brace 67">
                <a:extLst>
                  <a:ext uri="{FF2B5EF4-FFF2-40B4-BE49-F238E27FC236}">
                    <a16:creationId xmlns:a16="http://schemas.microsoft.com/office/drawing/2014/main" id="{A6D7E279-1AFA-C922-795E-4C962CE2B012}"/>
                  </a:ext>
                </a:extLst>
              </p:cNvPr>
              <p:cNvSpPr/>
              <p:nvPr/>
            </p:nvSpPr>
            <p:spPr>
              <a:xfrm rot="5400000">
                <a:off x="7844176" y="3710151"/>
                <a:ext cx="96233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03C5DAC-035E-D9C1-8276-EAC080F81F68}"/>
                </a:ext>
              </a:extLst>
            </p:cNvPr>
            <p:cNvGrpSpPr/>
            <p:nvPr/>
          </p:nvGrpSpPr>
          <p:grpSpPr>
            <a:xfrm>
              <a:off x="3665028" y="4458987"/>
              <a:ext cx="4729820" cy="402996"/>
              <a:chOff x="3665028" y="4458987"/>
              <a:chExt cx="4729820" cy="40299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32D40-7971-6412-8CFD-FDF4B4CD11E8}"/>
                  </a:ext>
                </a:extLst>
              </p:cNvPr>
              <p:cNvSpPr txBox="1"/>
              <p:nvPr/>
            </p:nvSpPr>
            <p:spPr>
              <a:xfrm>
                <a:off x="3665028" y="4458987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1</a:t>
                </a:r>
                <a:endParaRPr lang="en-AE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6E2B457-FA08-6934-526B-18BD29414A64}"/>
                  </a:ext>
                </a:extLst>
              </p:cNvPr>
              <p:cNvSpPr txBox="1"/>
              <p:nvPr/>
            </p:nvSpPr>
            <p:spPr>
              <a:xfrm>
                <a:off x="4906599" y="4467699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2</a:t>
                </a:r>
                <a:endParaRPr lang="en-AE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59C8E1-7C29-61EE-9ED1-4E9C0AFB96C4}"/>
                  </a:ext>
                </a:extLst>
              </p:cNvPr>
              <p:cNvSpPr txBox="1"/>
              <p:nvPr/>
            </p:nvSpPr>
            <p:spPr>
              <a:xfrm>
                <a:off x="6148170" y="447641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3</a:t>
                </a:r>
                <a:endParaRPr lang="en-AE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1C2238B-1A72-7DE0-4DEE-2EBABD401C02}"/>
                  </a:ext>
                </a:extLst>
              </p:cNvPr>
              <p:cNvSpPr txBox="1"/>
              <p:nvPr/>
            </p:nvSpPr>
            <p:spPr>
              <a:xfrm>
                <a:off x="7389741" y="449265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4</a:t>
                </a:r>
                <a:endParaRPr lang="en-AE" dirty="0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E3FEA88-DDAF-C6DD-CE3F-EE89F697AD8E}"/>
              </a:ext>
            </a:extLst>
          </p:cNvPr>
          <p:cNvGrpSpPr/>
          <p:nvPr/>
        </p:nvGrpSpPr>
        <p:grpSpPr>
          <a:xfrm>
            <a:off x="2873229" y="1502306"/>
            <a:ext cx="8274343" cy="606714"/>
            <a:chOff x="3546795" y="2745958"/>
            <a:chExt cx="4979390" cy="3607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6C551C6-09D4-A4CB-E95D-7D4F0EE9205F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E68F62B-0D75-D8B9-C0D0-BBA1FFC89D57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C66D19-6F0A-1ECA-F72F-C2B3F8CB7234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0BF91D1-D04E-F953-C439-EB60584D3191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0A84548D-3C82-62C7-E673-2ED68DDB192B}"/>
              </a:ext>
            </a:extLst>
          </p:cNvPr>
          <p:cNvSpPr/>
          <p:nvPr/>
        </p:nvSpPr>
        <p:spPr>
          <a:xfrm>
            <a:off x="3096150" y="3057215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FB2D0C-953D-E8C9-A841-8B7855592454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 flipH="1">
            <a:off x="3352626" y="2109020"/>
            <a:ext cx="552174" cy="94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0645680-053E-EBF9-9472-8D4C3B57F1FB}"/>
              </a:ext>
            </a:extLst>
          </p:cNvPr>
          <p:cNvCxnSpPr>
            <a:cxnSpLocks/>
            <a:stCxn id="92" idx="2"/>
            <a:endCxn id="190" idx="0"/>
          </p:cNvCxnSpPr>
          <p:nvPr/>
        </p:nvCxnSpPr>
        <p:spPr>
          <a:xfrm>
            <a:off x="3904800" y="2109020"/>
            <a:ext cx="432064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297F42E-8964-DA38-9931-D042B146AE44}"/>
              </a:ext>
            </a:extLst>
          </p:cNvPr>
          <p:cNvCxnSpPr>
            <a:cxnSpLocks/>
            <a:stCxn id="103" idx="4"/>
            <a:endCxn id="87" idx="0"/>
          </p:cNvCxnSpPr>
          <p:nvPr/>
        </p:nvCxnSpPr>
        <p:spPr>
          <a:xfrm flipH="1">
            <a:off x="3129707" y="3540154"/>
            <a:ext cx="222919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6BDC148-62EF-6F4A-8A01-338581A0AD0A}"/>
              </a:ext>
            </a:extLst>
          </p:cNvPr>
          <p:cNvCxnSpPr>
            <a:cxnSpLocks/>
            <a:stCxn id="103" idx="4"/>
            <a:endCxn id="88" idx="0"/>
          </p:cNvCxnSpPr>
          <p:nvPr/>
        </p:nvCxnSpPr>
        <p:spPr>
          <a:xfrm>
            <a:off x="3352626" y="3540154"/>
            <a:ext cx="290033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60E5412-3777-1FDE-6824-1ACD9A722261}"/>
              </a:ext>
            </a:extLst>
          </p:cNvPr>
          <p:cNvSpPr txBox="1"/>
          <p:nvPr/>
        </p:nvSpPr>
        <p:spPr>
          <a:xfrm>
            <a:off x="601017" y="4655350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VECTOR</a:t>
            </a:r>
            <a:endParaRPr lang="en-AE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B17FD43-EB4C-E2DB-6C88-9AED3CC54D57}"/>
              </a:ext>
            </a:extLst>
          </p:cNvPr>
          <p:cNvSpPr txBox="1"/>
          <p:nvPr/>
        </p:nvSpPr>
        <p:spPr>
          <a:xfrm>
            <a:off x="601016" y="1620997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6847713-F9C0-54DE-C315-E4EAA635057C}"/>
              </a:ext>
            </a:extLst>
          </p:cNvPr>
          <p:cNvSpPr/>
          <p:nvPr/>
        </p:nvSpPr>
        <p:spPr>
          <a:xfrm>
            <a:off x="4080388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3C47771-F5E8-164E-7771-EC284214559F}"/>
              </a:ext>
            </a:extLst>
          </p:cNvPr>
          <p:cNvCxnSpPr>
            <a:stCxn id="190" idx="4"/>
            <a:endCxn id="89" idx="0"/>
          </p:cNvCxnSpPr>
          <p:nvPr/>
        </p:nvCxnSpPr>
        <p:spPr>
          <a:xfrm flipH="1">
            <a:off x="4155611" y="3537152"/>
            <a:ext cx="18125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43219F8-778F-C387-EC88-FEB0F5C884D7}"/>
              </a:ext>
            </a:extLst>
          </p:cNvPr>
          <p:cNvCxnSpPr>
            <a:stCxn id="190" idx="4"/>
            <a:endCxn id="90" idx="0"/>
          </p:cNvCxnSpPr>
          <p:nvPr/>
        </p:nvCxnSpPr>
        <p:spPr>
          <a:xfrm>
            <a:off x="4336864" y="3537152"/>
            <a:ext cx="331698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A7C531FE-7AA5-B737-AB81-2EC8F30DB845}"/>
              </a:ext>
            </a:extLst>
          </p:cNvPr>
          <p:cNvSpPr/>
          <p:nvPr/>
        </p:nvSpPr>
        <p:spPr>
          <a:xfrm>
            <a:off x="5120427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F5D9A75-08D3-3621-35A0-EF26CB440C64}"/>
              </a:ext>
            </a:extLst>
          </p:cNvPr>
          <p:cNvCxnSpPr>
            <a:stCxn id="93" idx="2"/>
            <a:endCxn id="197" idx="0"/>
          </p:cNvCxnSpPr>
          <p:nvPr/>
        </p:nvCxnSpPr>
        <p:spPr>
          <a:xfrm flipH="1">
            <a:off x="5376903" y="2109020"/>
            <a:ext cx="591038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A4EE0F8-FB50-AE60-3FA8-99CA91C9F6AA}"/>
              </a:ext>
            </a:extLst>
          </p:cNvPr>
          <p:cNvCxnSpPr>
            <a:cxnSpLocks/>
            <a:stCxn id="197" idx="4"/>
            <a:endCxn id="83" idx="0"/>
          </p:cNvCxnSpPr>
          <p:nvPr/>
        </p:nvCxnSpPr>
        <p:spPr>
          <a:xfrm flipH="1">
            <a:off x="5181514" y="3537152"/>
            <a:ext cx="195389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A11441C8-415A-4AA2-B831-70A81E6BD8F1}"/>
              </a:ext>
            </a:extLst>
          </p:cNvPr>
          <p:cNvSpPr/>
          <p:nvPr/>
        </p:nvSpPr>
        <p:spPr>
          <a:xfrm>
            <a:off x="6207417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62CD593-FA6C-F5C4-4BDE-28E5AB7ACACB}"/>
              </a:ext>
            </a:extLst>
          </p:cNvPr>
          <p:cNvCxnSpPr>
            <a:cxnSpLocks/>
            <a:stCxn id="93" idx="2"/>
            <a:endCxn id="203" idx="0"/>
          </p:cNvCxnSpPr>
          <p:nvPr/>
        </p:nvCxnSpPr>
        <p:spPr>
          <a:xfrm>
            <a:off x="5967941" y="2109020"/>
            <a:ext cx="495952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DEF7217-F10D-4919-6454-271F54302A9D}"/>
              </a:ext>
            </a:extLst>
          </p:cNvPr>
          <p:cNvCxnSpPr>
            <a:cxnSpLocks/>
            <a:stCxn id="197" idx="4"/>
            <a:endCxn id="84" idx="0"/>
          </p:cNvCxnSpPr>
          <p:nvPr/>
        </p:nvCxnSpPr>
        <p:spPr>
          <a:xfrm>
            <a:off x="5376903" y="3537152"/>
            <a:ext cx="31756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F02006E-44C9-5A36-D263-EBF607346B8B}"/>
              </a:ext>
            </a:extLst>
          </p:cNvPr>
          <p:cNvCxnSpPr>
            <a:cxnSpLocks/>
            <a:stCxn id="203" idx="4"/>
            <a:endCxn id="85" idx="0"/>
          </p:cNvCxnSpPr>
          <p:nvPr/>
        </p:nvCxnSpPr>
        <p:spPr>
          <a:xfrm flipH="1">
            <a:off x="6207418" y="3537151"/>
            <a:ext cx="256475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13E7B98-B7CA-A4D8-BEDD-09E3ACFFEC7E}"/>
              </a:ext>
            </a:extLst>
          </p:cNvPr>
          <p:cNvCxnSpPr>
            <a:cxnSpLocks/>
            <a:stCxn id="203" idx="4"/>
            <a:endCxn id="86" idx="0"/>
          </p:cNvCxnSpPr>
          <p:nvPr/>
        </p:nvCxnSpPr>
        <p:spPr>
          <a:xfrm>
            <a:off x="6463893" y="3537151"/>
            <a:ext cx="256476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43ED283C-63AE-F281-FB0C-C7E233AC82F9}"/>
              </a:ext>
            </a:extLst>
          </p:cNvPr>
          <p:cNvSpPr/>
          <p:nvPr/>
        </p:nvSpPr>
        <p:spPr>
          <a:xfrm>
            <a:off x="7201685" y="3057214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D5EA394-410C-064B-0033-C6F2CD922CCF}"/>
              </a:ext>
            </a:extLst>
          </p:cNvPr>
          <p:cNvSpPr/>
          <p:nvPr/>
        </p:nvSpPr>
        <p:spPr>
          <a:xfrm>
            <a:off x="8185923" y="3054212"/>
            <a:ext cx="512952" cy="4829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27184CF-72F6-EB7D-C7AA-CB743C7204C2}"/>
              </a:ext>
            </a:extLst>
          </p:cNvPr>
          <p:cNvSpPr/>
          <p:nvPr/>
        </p:nvSpPr>
        <p:spPr>
          <a:xfrm>
            <a:off x="9225962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ACFF6710-85D3-4809-761D-17CE5A823805}"/>
              </a:ext>
            </a:extLst>
          </p:cNvPr>
          <p:cNvSpPr/>
          <p:nvPr/>
        </p:nvSpPr>
        <p:spPr>
          <a:xfrm>
            <a:off x="10312952" y="3054211"/>
            <a:ext cx="512952" cy="4829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1325BB7-BC4F-629A-3D6B-0BD5EAC4460D}"/>
              </a:ext>
            </a:extLst>
          </p:cNvPr>
          <p:cNvCxnSpPr>
            <a:cxnSpLocks/>
            <a:stCxn id="94" idx="2"/>
            <a:endCxn id="216" idx="0"/>
          </p:cNvCxnSpPr>
          <p:nvPr/>
        </p:nvCxnSpPr>
        <p:spPr>
          <a:xfrm flipH="1">
            <a:off x="7458161" y="2109020"/>
            <a:ext cx="583810" cy="94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5EB9B73-778E-5F53-8ACE-65D256CB8210}"/>
              </a:ext>
            </a:extLst>
          </p:cNvPr>
          <p:cNvCxnSpPr>
            <a:cxnSpLocks/>
            <a:stCxn id="94" idx="2"/>
            <a:endCxn id="217" idx="0"/>
          </p:cNvCxnSpPr>
          <p:nvPr/>
        </p:nvCxnSpPr>
        <p:spPr>
          <a:xfrm>
            <a:off x="8041971" y="2109020"/>
            <a:ext cx="400428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3EDA665-3B4B-317F-99F0-534535C5629B}"/>
              </a:ext>
            </a:extLst>
          </p:cNvPr>
          <p:cNvCxnSpPr>
            <a:cxnSpLocks/>
            <a:stCxn id="216" idx="4"/>
            <a:endCxn id="77" idx="0"/>
          </p:cNvCxnSpPr>
          <p:nvPr/>
        </p:nvCxnSpPr>
        <p:spPr>
          <a:xfrm flipH="1">
            <a:off x="7233322" y="3540153"/>
            <a:ext cx="224839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2B5DC40-2D00-5D7F-3767-A29D08CC25A8}"/>
              </a:ext>
            </a:extLst>
          </p:cNvPr>
          <p:cNvCxnSpPr>
            <a:cxnSpLocks/>
            <a:stCxn id="216" idx="4"/>
            <a:endCxn id="78" idx="0"/>
          </p:cNvCxnSpPr>
          <p:nvPr/>
        </p:nvCxnSpPr>
        <p:spPr>
          <a:xfrm>
            <a:off x="7458161" y="3540153"/>
            <a:ext cx="288113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E57AFD1-486C-102E-BD30-C87B7243E05F}"/>
              </a:ext>
            </a:extLst>
          </p:cNvPr>
          <p:cNvCxnSpPr>
            <a:cxnSpLocks/>
            <a:stCxn id="217" idx="4"/>
            <a:endCxn id="79" idx="0"/>
          </p:cNvCxnSpPr>
          <p:nvPr/>
        </p:nvCxnSpPr>
        <p:spPr>
          <a:xfrm flipH="1">
            <a:off x="8259226" y="3537151"/>
            <a:ext cx="18317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2439DC-C969-5644-4F49-A8A344A7A547}"/>
              </a:ext>
            </a:extLst>
          </p:cNvPr>
          <p:cNvCxnSpPr>
            <a:cxnSpLocks/>
            <a:stCxn id="217" idx="4"/>
            <a:endCxn id="80" idx="0"/>
          </p:cNvCxnSpPr>
          <p:nvPr/>
        </p:nvCxnSpPr>
        <p:spPr>
          <a:xfrm>
            <a:off x="8442399" y="3537151"/>
            <a:ext cx="329778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46F64C78-BB43-945B-AC48-6EF23D2BE3D1}"/>
              </a:ext>
            </a:extLst>
          </p:cNvPr>
          <p:cNvCxnSpPr>
            <a:cxnSpLocks/>
            <a:stCxn id="218" idx="4"/>
            <a:endCxn id="73" idx="0"/>
          </p:cNvCxnSpPr>
          <p:nvPr/>
        </p:nvCxnSpPr>
        <p:spPr>
          <a:xfrm flipH="1">
            <a:off x="9285129" y="3537151"/>
            <a:ext cx="197309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07A8A8D-FCF5-A19D-E5FA-E1CD53A87F21}"/>
              </a:ext>
            </a:extLst>
          </p:cNvPr>
          <p:cNvCxnSpPr>
            <a:cxnSpLocks/>
            <a:stCxn id="218" idx="4"/>
            <a:endCxn id="74" idx="0"/>
          </p:cNvCxnSpPr>
          <p:nvPr/>
        </p:nvCxnSpPr>
        <p:spPr>
          <a:xfrm>
            <a:off x="9482438" y="3537151"/>
            <a:ext cx="31564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3B96D4F-878F-9235-E16B-73CFE4C58060}"/>
              </a:ext>
            </a:extLst>
          </p:cNvPr>
          <p:cNvCxnSpPr>
            <a:cxnSpLocks/>
            <a:stCxn id="219" idx="4"/>
            <a:endCxn id="75" idx="0"/>
          </p:cNvCxnSpPr>
          <p:nvPr/>
        </p:nvCxnSpPr>
        <p:spPr>
          <a:xfrm flipH="1">
            <a:off x="10311033" y="3537150"/>
            <a:ext cx="258395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3513C7A-C54F-AE07-5A99-CC2A74DA4D1A}"/>
              </a:ext>
            </a:extLst>
          </p:cNvPr>
          <p:cNvCxnSpPr>
            <a:cxnSpLocks/>
            <a:stCxn id="219" idx="4"/>
            <a:endCxn id="76" idx="0"/>
          </p:cNvCxnSpPr>
          <p:nvPr/>
        </p:nvCxnSpPr>
        <p:spPr>
          <a:xfrm>
            <a:off x="10569428" y="3537150"/>
            <a:ext cx="254556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9E7D7F2-2A79-F1F4-6B6F-3E834EE2AC6B}"/>
              </a:ext>
            </a:extLst>
          </p:cNvPr>
          <p:cNvCxnSpPr>
            <a:cxnSpLocks/>
            <a:stCxn id="95" idx="2"/>
            <a:endCxn id="218" idx="0"/>
          </p:cNvCxnSpPr>
          <p:nvPr/>
        </p:nvCxnSpPr>
        <p:spPr>
          <a:xfrm flipH="1">
            <a:off x="9482438" y="2109020"/>
            <a:ext cx="633564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D5107F-7644-2723-C6B1-E7B40EE17FE0}"/>
              </a:ext>
            </a:extLst>
          </p:cNvPr>
          <p:cNvCxnSpPr>
            <a:cxnSpLocks/>
            <a:stCxn id="95" idx="2"/>
            <a:endCxn id="219" idx="0"/>
          </p:cNvCxnSpPr>
          <p:nvPr/>
        </p:nvCxnSpPr>
        <p:spPr>
          <a:xfrm>
            <a:off x="10116002" y="2109020"/>
            <a:ext cx="453426" cy="94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622509C-AEC1-6A42-10FE-B7D4640751DE}"/>
              </a:ext>
            </a:extLst>
          </p:cNvPr>
          <p:cNvSpPr txBox="1"/>
          <p:nvPr/>
        </p:nvSpPr>
        <p:spPr>
          <a:xfrm>
            <a:off x="520116" y="201336"/>
            <a:ext cx="10981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SUCCESSOR (V, 11)</a:t>
            </a:r>
            <a:endParaRPr lang="en-AE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E749E3-A2ED-D2C9-612C-632AA7BBE0BA}"/>
              </a:ext>
            </a:extLst>
          </p:cNvPr>
          <p:cNvSpPr/>
          <p:nvPr/>
        </p:nvSpPr>
        <p:spPr>
          <a:xfrm>
            <a:off x="1148812" y="2676217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92E50-F945-8D57-7D74-9A85273B5587}"/>
              </a:ext>
            </a:extLst>
          </p:cNvPr>
          <p:cNvSpPr/>
          <p:nvPr/>
        </p:nvSpPr>
        <p:spPr>
          <a:xfrm>
            <a:off x="1148812" y="3436301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7031B-F54F-ECEF-A647-E3B13753DB35}"/>
              </a:ext>
            </a:extLst>
          </p:cNvPr>
          <p:cNvSpPr txBox="1"/>
          <p:nvPr/>
        </p:nvSpPr>
        <p:spPr>
          <a:xfrm>
            <a:off x="1113727" y="2450810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7A38B-49B7-F88B-FF12-2DFAF7A76F4D}"/>
              </a:ext>
            </a:extLst>
          </p:cNvPr>
          <p:cNvSpPr txBox="1"/>
          <p:nvPr/>
        </p:nvSpPr>
        <p:spPr>
          <a:xfrm>
            <a:off x="1121286" y="3200252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</p:spTree>
    <p:extLst>
      <p:ext uri="{BB962C8B-B14F-4D97-AF65-F5344CB8AC3E}">
        <p14:creationId xmlns:p14="http://schemas.microsoft.com/office/powerpoint/2010/main" val="420642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109</TotalTime>
  <Words>557</Words>
  <Application>Microsoft Office PowerPoint</Application>
  <PresentationFormat>Widescreen</PresentationFormat>
  <Paragraphs>290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Cambria Math</vt:lpstr>
      <vt:lpstr>Office 2013 - 2022 Theme</vt:lpstr>
      <vt:lpstr>vEB Allocation Framework</vt:lpstr>
      <vt:lpstr>What are van-Emde-Boas Trees</vt:lpstr>
      <vt:lpstr>vEB Data Structure</vt:lpstr>
      <vt:lpstr>vEB Data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vEB Allocation Framework</dc:title>
  <dc:creator>PARAS SHARAD DHOLE</dc:creator>
  <cp:lastModifiedBy>PARAS SHARAD DHOLE</cp:lastModifiedBy>
  <cp:revision>5</cp:revision>
  <dcterms:created xsi:type="dcterms:W3CDTF">2024-04-14T19:20:17Z</dcterms:created>
  <dcterms:modified xsi:type="dcterms:W3CDTF">2024-04-15T05:34:24Z</dcterms:modified>
</cp:coreProperties>
</file>