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9DCAF-C682-425A-ACFC-D82DFCDD0CA6}" v="80" dt="2020-06-04T21:16:31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94660"/>
  </p:normalViewPr>
  <p:slideViewPr>
    <p:cSldViewPr snapToGrid="0">
      <p:cViewPr>
        <p:scale>
          <a:sx n="150" d="100"/>
          <a:sy n="150" d="100"/>
        </p:scale>
        <p:origin x="34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еселко Никита Игоревич" userId="b2073fb5-1312-40f3-8c81-5a23db7c23e2" providerId="ADAL" clId="{ADC9DCAF-C682-425A-ACFC-D82DFCDD0CA6}"/>
    <pc:docChg chg="undo custSel mod addSld delSld modSld">
      <pc:chgData name="Веселко Никита Игоревич" userId="b2073fb5-1312-40f3-8c81-5a23db7c23e2" providerId="ADAL" clId="{ADC9DCAF-C682-425A-ACFC-D82DFCDD0CA6}" dt="2020-06-04T21:21:09.445" v="2009" actId="313"/>
      <pc:docMkLst>
        <pc:docMk/>
      </pc:docMkLst>
      <pc:sldChg chg="modSp new mod">
        <pc:chgData name="Веселко Никита Игоревич" userId="b2073fb5-1312-40f3-8c81-5a23db7c23e2" providerId="ADAL" clId="{ADC9DCAF-C682-425A-ACFC-D82DFCDD0CA6}" dt="2020-06-04T19:02:35.008" v="34" actId="20577"/>
        <pc:sldMkLst>
          <pc:docMk/>
          <pc:sldMk cId="118295247" sldId="256"/>
        </pc:sldMkLst>
        <pc:spChg chg="mod">
          <ac:chgData name="Веселко Никита Игоревич" userId="b2073fb5-1312-40f3-8c81-5a23db7c23e2" providerId="ADAL" clId="{ADC9DCAF-C682-425A-ACFC-D82DFCDD0CA6}" dt="2020-06-04T19:02:35.008" v="34" actId="20577"/>
          <ac:spMkLst>
            <pc:docMk/>
            <pc:sldMk cId="118295247" sldId="256"/>
            <ac:spMk id="2" creationId="{2E5245D0-E55B-4195-B293-E046B5DEC3FC}"/>
          </ac:spMkLst>
        </pc:spChg>
      </pc:sldChg>
      <pc:sldChg chg="modSp new mod">
        <pc:chgData name="Веселко Никита Игоревич" userId="b2073fb5-1312-40f3-8c81-5a23db7c23e2" providerId="ADAL" clId="{ADC9DCAF-C682-425A-ACFC-D82DFCDD0CA6}" dt="2020-06-04T19:07:12.786" v="251" actId="1076"/>
        <pc:sldMkLst>
          <pc:docMk/>
          <pc:sldMk cId="3434751493" sldId="257"/>
        </pc:sldMkLst>
        <pc:spChg chg="mod">
          <ac:chgData name="Веселко Никита Игоревич" userId="b2073fb5-1312-40f3-8c81-5a23db7c23e2" providerId="ADAL" clId="{ADC9DCAF-C682-425A-ACFC-D82DFCDD0CA6}" dt="2020-06-04T19:07:12.786" v="251" actId="1076"/>
          <ac:spMkLst>
            <pc:docMk/>
            <pc:sldMk cId="3434751493" sldId="257"/>
            <ac:spMk id="2" creationId="{F3E3CB38-644D-412D-931F-3572F46457D6}"/>
          </ac:spMkLst>
        </pc:spChg>
        <pc:spChg chg="mod">
          <ac:chgData name="Веселко Никита Игоревич" userId="b2073fb5-1312-40f3-8c81-5a23db7c23e2" providerId="ADAL" clId="{ADC9DCAF-C682-425A-ACFC-D82DFCDD0CA6}" dt="2020-06-04T19:05:47.860" v="226" actId="20577"/>
          <ac:spMkLst>
            <pc:docMk/>
            <pc:sldMk cId="3434751493" sldId="257"/>
            <ac:spMk id="3" creationId="{E44B65B5-CEA1-4D8D-BA23-83591DF473E0}"/>
          </ac:spMkLst>
        </pc:spChg>
      </pc:sldChg>
      <pc:sldChg chg="addSp delSp modSp new mod">
        <pc:chgData name="Веселко Никита Игоревич" userId="b2073fb5-1312-40f3-8c81-5a23db7c23e2" providerId="ADAL" clId="{ADC9DCAF-C682-425A-ACFC-D82DFCDD0CA6}" dt="2020-06-04T19:24:42.537" v="1167" actId="313"/>
        <pc:sldMkLst>
          <pc:docMk/>
          <pc:sldMk cId="1863712354" sldId="258"/>
        </pc:sldMkLst>
        <pc:spChg chg="mod">
          <ac:chgData name="Веселко Никита Игоревич" userId="b2073fb5-1312-40f3-8c81-5a23db7c23e2" providerId="ADAL" clId="{ADC9DCAF-C682-425A-ACFC-D82DFCDD0CA6}" dt="2020-06-04T19:07:08.937" v="250" actId="1076"/>
          <ac:spMkLst>
            <pc:docMk/>
            <pc:sldMk cId="1863712354" sldId="258"/>
            <ac:spMk id="2" creationId="{61379E87-1DDD-43F0-AC7D-39890DC47BBB}"/>
          </ac:spMkLst>
        </pc:spChg>
        <pc:spChg chg="del">
          <ac:chgData name="Веселко Никита Игоревич" userId="b2073fb5-1312-40f3-8c81-5a23db7c23e2" providerId="ADAL" clId="{ADC9DCAF-C682-425A-ACFC-D82DFCDD0CA6}" dt="2020-06-04T19:07:18.903" v="253" actId="478"/>
          <ac:spMkLst>
            <pc:docMk/>
            <pc:sldMk cId="1863712354" sldId="258"/>
            <ac:spMk id="3" creationId="{B8A50E2A-F624-4CCC-8554-E0DDFBE0B57F}"/>
          </ac:spMkLst>
        </pc:spChg>
        <pc:spChg chg="add mod">
          <ac:chgData name="Веселко Никита Игоревич" userId="b2073fb5-1312-40f3-8c81-5a23db7c23e2" providerId="ADAL" clId="{ADC9DCAF-C682-425A-ACFC-D82DFCDD0CA6}" dt="2020-06-04T19:24:42.537" v="1167" actId="313"/>
          <ac:spMkLst>
            <pc:docMk/>
            <pc:sldMk cId="1863712354" sldId="258"/>
            <ac:spMk id="4" creationId="{344B2436-7363-4F8A-8D06-FB21280062D6}"/>
          </ac:spMkLst>
        </pc:spChg>
      </pc:sldChg>
      <pc:sldChg chg="addSp delSp modSp new mod">
        <pc:chgData name="Веселко Никита Игоревич" userId="b2073fb5-1312-40f3-8c81-5a23db7c23e2" providerId="ADAL" clId="{ADC9DCAF-C682-425A-ACFC-D82DFCDD0CA6}" dt="2020-06-04T19:16:22.989" v="666" actId="207"/>
        <pc:sldMkLst>
          <pc:docMk/>
          <pc:sldMk cId="1170221061" sldId="259"/>
        </pc:sldMkLst>
        <pc:spChg chg="del mod">
          <ac:chgData name="Веселко Никита Игоревич" userId="b2073fb5-1312-40f3-8c81-5a23db7c23e2" providerId="ADAL" clId="{ADC9DCAF-C682-425A-ACFC-D82DFCDD0CA6}" dt="2020-06-04T19:14:41.946" v="634" actId="21"/>
          <ac:spMkLst>
            <pc:docMk/>
            <pc:sldMk cId="1170221061" sldId="259"/>
            <ac:spMk id="2" creationId="{4643BCF5-DC03-42C4-897B-282ED9777813}"/>
          </ac:spMkLst>
        </pc:spChg>
        <pc:spChg chg="del">
          <ac:chgData name="Веселко Никита Игоревич" userId="b2073fb5-1312-40f3-8c81-5a23db7c23e2" providerId="ADAL" clId="{ADC9DCAF-C682-425A-ACFC-D82DFCDD0CA6}" dt="2020-06-04T19:11:09.457" v="550"/>
          <ac:spMkLst>
            <pc:docMk/>
            <pc:sldMk cId="1170221061" sldId="259"/>
            <ac:spMk id="3" creationId="{B38FD834-5C1B-4F52-9C3F-0550C0D00076}"/>
          </ac:spMkLst>
        </pc:spChg>
        <pc:spChg chg="add del mod">
          <ac:chgData name="Веселко Никита Игоревич" userId="b2073fb5-1312-40f3-8c81-5a23db7c23e2" providerId="ADAL" clId="{ADC9DCAF-C682-425A-ACFC-D82DFCDD0CA6}" dt="2020-06-04T19:12:20.784" v="594" actId="3680"/>
          <ac:spMkLst>
            <pc:docMk/>
            <pc:sldMk cId="1170221061" sldId="259"/>
            <ac:spMk id="6" creationId="{B47447DE-453C-4958-BBB4-5E369D9F1156}"/>
          </ac:spMkLst>
        </pc:spChg>
        <pc:spChg chg="add del mod">
          <ac:chgData name="Веселко Никита Игоревич" userId="b2073fb5-1312-40f3-8c81-5a23db7c23e2" providerId="ADAL" clId="{ADC9DCAF-C682-425A-ACFC-D82DFCDD0CA6}" dt="2020-06-04T19:13:06.497" v="607"/>
          <ac:spMkLst>
            <pc:docMk/>
            <pc:sldMk cId="1170221061" sldId="259"/>
            <ac:spMk id="10" creationId="{8EAC6179-8C28-4A74-B614-02A634B8CE96}"/>
          </ac:spMkLst>
        </pc:spChg>
        <pc:spChg chg="add mod">
          <ac:chgData name="Веселко Никита Игоревич" userId="b2073fb5-1312-40f3-8c81-5a23db7c23e2" providerId="ADAL" clId="{ADC9DCAF-C682-425A-ACFC-D82DFCDD0CA6}" dt="2020-06-04T19:14:57.432" v="660" actId="20577"/>
          <ac:spMkLst>
            <pc:docMk/>
            <pc:sldMk cId="1170221061" sldId="259"/>
            <ac:spMk id="13" creationId="{3CA50839-690F-40AE-A7B5-FAF997931D80}"/>
          </ac:spMkLst>
        </pc:spChg>
        <pc:graphicFrameChg chg="add del mod modGraphic">
          <ac:chgData name="Веселко Никита Игоревич" userId="b2073fb5-1312-40f3-8c81-5a23db7c23e2" providerId="ADAL" clId="{ADC9DCAF-C682-425A-ACFC-D82DFCDD0CA6}" dt="2020-06-04T19:11:51.232" v="567" actId="478"/>
          <ac:graphicFrameMkLst>
            <pc:docMk/>
            <pc:sldMk cId="1170221061" sldId="259"/>
            <ac:graphicFrameMk id="4" creationId="{B8055F3F-81A4-4AE1-B7C9-6E0B79EBE8B9}"/>
          </ac:graphicFrameMkLst>
        </pc:graphicFrameChg>
        <pc:graphicFrameChg chg="add del mod ord modGraphic">
          <ac:chgData name="Веселко Никита Игоревич" userId="b2073fb5-1312-40f3-8c81-5a23db7c23e2" providerId="ADAL" clId="{ADC9DCAF-C682-425A-ACFC-D82DFCDD0CA6}" dt="2020-06-04T19:13:02.034" v="606" actId="478"/>
          <ac:graphicFrameMkLst>
            <pc:docMk/>
            <pc:sldMk cId="1170221061" sldId="259"/>
            <ac:graphicFrameMk id="7" creationId="{A09920C0-91CC-4807-A835-E5D26FCF9709}"/>
          </ac:graphicFrameMkLst>
        </pc:graphicFrameChg>
        <pc:graphicFrameChg chg="add mod modGraphic">
          <ac:chgData name="Веселко Никита Игоревич" userId="b2073fb5-1312-40f3-8c81-5a23db7c23e2" providerId="ADAL" clId="{ADC9DCAF-C682-425A-ACFC-D82DFCDD0CA6}" dt="2020-06-04T19:16:22.989" v="666" actId="207"/>
          <ac:graphicFrameMkLst>
            <pc:docMk/>
            <pc:sldMk cId="1170221061" sldId="259"/>
            <ac:graphicFrameMk id="11" creationId="{E651821C-841A-4D71-8887-5FC0D6F67C30}"/>
          </ac:graphicFrameMkLst>
        </pc:graphicFrameChg>
      </pc:sldChg>
      <pc:sldChg chg="modSp new mod modShow">
        <pc:chgData name="Веселко Никита Игоревич" userId="b2073fb5-1312-40f3-8c81-5a23db7c23e2" providerId="ADAL" clId="{ADC9DCAF-C682-425A-ACFC-D82DFCDD0CA6}" dt="2020-06-04T19:29:44.118" v="1385" actId="20577"/>
        <pc:sldMkLst>
          <pc:docMk/>
          <pc:sldMk cId="2151826068" sldId="260"/>
        </pc:sldMkLst>
        <pc:spChg chg="mod">
          <ac:chgData name="Веселко Никита Игоревич" userId="b2073fb5-1312-40f3-8c81-5a23db7c23e2" providerId="ADAL" clId="{ADC9DCAF-C682-425A-ACFC-D82DFCDD0CA6}" dt="2020-06-04T19:23:05.060" v="950" actId="20577"/>
          <ac:spMkLst>
            <pc:docMk/>
            <pc:sldMk cId="2151826068" sldId="260"/>
            <ac:spMk id="2" creationId="{0503BB6C-018A-4B54-88BC-5BDEC4E5C9AA}"/>
          </ac:spMkLst>
        </pc:spChg>
        <pc:spChg chg="mod">
          <ac:chgData name="Веселко Никита Игоревич" userId="b2073fb5-1312-40f3-8c81-5a23db7c23e2" providerId="ADAL" clId="{ADC9DCAF-C682-425A-ACFC-D82DFCDD0CA6}" dt="2020-06-04T19:29:44.118" v="1385" actId="20577"/>
          <ac:spMkLst>
            <pc:docMk/>
            <pc:sldMk cId="2151826068" sldId="260"/>
            <ac:spMk id="3" creationId="{B5C4E347-BBF9-4DD4-A78F-5C09CA8A7FD0}"/>
          </ac:spMkLst>
        </pc:spChg>
      </pc:sldChg>
      <pc:sldChg chg="addSp delSp modSp new mod">
        <pc:chgData name="Веселко Никита Игоревич" userId="b2073fb5-1312-40f3-8c81-5a23db7c23e2" providerId="ADAL" clId="{ADC9DCAF-C682-425A-ACFC-D82DFCDD0CA6}" dt="2020-06-04T20:14:11.839" v="1625" actId="1076"/>
        <pc:sldMkLst>
          <pc:docMk/>
          <pc:sldMk cId="3863401183" sldId="261"/>
        </pc:sldMkLst>
        <pc:spChg chg="mod">
          <ac:chgData name="Веселко Никита Игоревич" userId="b2073fb5-1312-40f3-8c81-5a23db7c23e2" providerId="ADAL" clId="{ADC9DCAF-C682-425A-ACFC-D82DFCDD0CA6}" dt="2020-06-04T19:31:29.168" v="1474" actId="20577"/>
          <ac:spMkLst>
            <pc:docMk/>
            <pc:sldMk cId="3863401183" sldId="261"/>
            <ac:spMk id="2" creationId="{58863669-B5E4-4DE4-958A-EA5CDFF5E1FF}"/>
          </ac:spMkLst>
        </pc:spChg>
        <pc:spChg chg="del mod">
          <ac:chgData name="Веселко Никита Игоревич" userId="b2073fb5-1312-40f3-8c81-5a23db7c23e2" providerId="ADAL" clId="{ADC9DCAF-C682-425A-ACFC-D82DFCDD0CA6}" dt="2020-06-04T20:05:57.654" v="1622" actId="478"/>
          <ac:spMkLst>
            <pc:docMk/>
            <pc:sldMk cId="3863401183" sldId="261"/>
            <ac:spMk id="3" creationId="{E290FB29-5EF1-45E0-8EEC-0D57E8709692}"/>
          </ac:spMkLst>
        </pc:spChg>
        <pc:picChg chg="add del">
          <ac:chgData name="Веселко Никита Игоревич" userId="b2073fb5-1312-40f3-8c81-5a23db7c23e2" providerId="ADAL" clId="{ADC9DCAF-C682-425A-ACFC-D82DFCDD0CA6}" dt="2020-06-04T20:05:30.172" v="1613" actId="478"/>
          <ac:picMkLst>
            <pc:docMk/>
            <pc:sldMk cId="3863401183" sldId="261"/>
            <ac:picMk id="2050" creationId="{92EC639C-0F39-4EB3-BDAF-8E387E5845F4}"/>
          </ac:picMkLst>
        </pc:picChg>
        <pc:picChg chg="add del mod">
          <ac:chgData name="Веселко Никита Игоревич" userId="b2073fb5-1312-40f3-8c81-5a23db7c23e2" providerId="ADAL" clId="{ADC9DCAF-C682-425A-ACFC-D82DFCDD0CA6}" dt="2020-06-04T20:14:07.462" v="1623" actId="478"/>
          <ac:picMkLst>
            <pc:docMk/>
            <pc:sldMk cId="3863401183" sldId="261"/>
            <ac:picMk id="2052" creationId="{933A906F-12AB-47AE-963A-AAB5619AA686}"/>
          </ac:picMkLst>
        </pc:picChg>
        <pc:picChg chg="add mod">
          <ac:chgData name="Веселко Никита Игоревич" userId="b2073fb5-1312-40f3-8c81-5a23db7c23e2" providerId="ADAL" clId="{ADC9DCAF-C682-425A-ACFC-D82DFCDD0CA6}" dt="2020-06-04T20:14:11.839" v="1625" actId="1076"/>
          <ac:picMkLst>
            <pc:docMk/>
            <pc:sldMk cId="3863401183" sldId="261"/>
            <ac:picMk id="2054" creationId="{E019C469-9CDC-4014-9357-CDDFB9DE2CD8}"/>
          </ac:picMkLst>
        </pc:picChg>
      </pc:sldChg>
      <pc:sldChg chg="addSp modSp add mod setBg">
        <pc:chgData name="Веселко Никита Игоревич" userId="b2073fb5-1312-40f3-8c81-5a23db7c23e2" providerId="ADAL" clId="{ADC9DCAF-C682-425A-ACFC-D82DFCDD0CA6}" dt="2020-06-04T21:07:47.077" v="1897" actId="26606"/>
        <pc:sldMkLst>
          <pc:docMk/>
          <pc:sldMk cId="827821030" sldId="262"/>
        </pc:sldMkLst>
        <pc:spChg chg="mod">
          <ac:chgData name="Веселко Никита Игоревич" userId="b2073fb5-1312-40f3-8c81-5a23db7c23e2" providerId="ADAL" clId="{ADC9DCAF-C682-425A-ACFC-D82DFCDD0CA6}" dt="2020-06-04T21:07:47.077" v="1897" actId="26606"/>
          <ac:spMkLst>
            <pc:docMk/>
            <pc:sldMk cId="827821030" sldId="262"/>
            <ac:spMk id="2" creationId="{58863669-B5E4-4DE4-958A-EA5CDFF5E1FF}"/>
          </ac:spMkLst>
        </pc:spChg>
        <pc:spChg chg="mod">
          <ac:chgData name="Веселко Никита Игоревич" userId="b2073fb5-1312-40f3-8c81-5a23db7c23e2" providerId="ADAL" clId="{ADC9DCAF-C682-425A-ACFC-D82DFCDD0CA6}" dt="2020-06-04T21:07:47.077" v="1897" actId="26606"/>
          <ac:spMkLst>
            <pc:docMk/>
            <pc:sldMk cId="827821030" sldId="262"/>
            <ac:spMk id="3" creationId="{E290FB29-5EF1-45E0-8EEC-0D57E8709692}"/>
          </ac:spMkLst>
        </pc:spChg>
        <pc:picChg chg="add mod">
          <ac:chgData name="Веселко Никита Игоревич" userId="b2073fb5-1312-40f3-8c81-5a23db7c23e2" providerId="ADAL" clId="{ADC9DCAF-C682-425A-ACFC-D82DFCDD0CA6}" dt="2020-06-04T21:07:47.077" v="1897" actId="26606"/>
          <ac:picMkLst>
            <pc:docMk/>
            <pc:sldMk cId="827821030" sldId="262"/>
            <ac:picMk id="7170" creationId="{95CF5308-6F15-43FF-8154-D85443E60856}"/>
          </ac:picMkLst>
        </pc:picChg>
      </pc:sldChg>
      <pc:sldChg chg="addSp delSp modSp add mod setBg">
        <pc:chgData name="Веселко Никита Игоревич" userId="b2073fb5-1312-40f3-8c81-5a23db7c23e2" providerId="ADAL" clId="{ADC9DCAF-C682-425A-ACFC-D82DFCDD0CA6}" dt="2020-06-04T19:33:43.436" v="1608" actId="478"/>
        <pc:sldMkLst>
          <pc:docMk/>
          <pc:sldMk cId="2868611743" sldId="263"/>
        </pc:sldMkLst>
        <pc:spChg chg="mod">
          <ac:chgData name="Веселко Никита Игоревич" userId="b2073fb5-1312-40f3-8c81-5a23db7c23e2" providerId="ADAL" clId="{ADC9DCAF-C682-425A-ACFC-D82DFCDD0CA6}" dt="2020-06-04T19:33:06.082" v="1584" actId="20577"/>
          <ac:spMkLst>
            <pc:docMk/>
            <pc:sldMk cId="2868611743" sldId="263"/>
            <ac:spMk id="2" creationId="{58863669-B5E4-4DE4-958A-EA5CDFF5E1FF}"/>
          </ac:spMkLst>
        </pc:spChg>
        <pc:spChg chg="del">
          <ac:chgData name="Веселко Никита Игоревич" userId="b2073fb5-1312-40f3-8c81-5a23db7c23e2" providerId="ADAL" clId="{ADC9DCAF-C682-425A-ACFC-D82DFCDD0CA6}" dt="2020-06-04T19:32:32.277" v="1556"/>
          <ac:spMkLst>
            <pc:docMk/>
            <pc:sldMk cId="2868611743" sldId="263"/>
            <ac:spMk id="3" creationId="{E290FB29-5EF1-45E0-8EEC-0D57E8709692}"/>
          </ac:spMkLst>
        </pc:spChg>
        <pc:spChg chg="add del mod">
          <ac:chgData name="Веселко Никита Игоревич" userId="b2073fb5-1312-40f3-8c81-5a23db7c23e2" providerId="ADAL" clId="{ADC9DCAF-C682-425A-ACFC-D82DFCDD0CA6}" dt="2020-06-04T19:32:13.742" v="1555" actId="478"/>
          <ac:spMkLst>
            <pc:docMk/>
            <pc:sldMk cId="2868611743" sldId="263"/>
            <ac:spMk id="4" creationId="{23756872-DA17-49A6-B74C-B5CEDB0C767D}"/>
          </ac:spMkLst>
        </pc:spChg>
        <pc:spChg chg="add del mod">
          <ac:chgData name="Веселко Никита Игоревич" userId="b2073fb5-1312-40f3-8c81-5a23db7c23e2" providerId="ADAL" clId="{ADC9DCAF-C682-425A-ACFC-D82DFCDD0CA6}" dt="2020-06-04T19:33:43.436" v="1608" actId="478"/>
          <ac:spMkLst>
            <pc:docMk/>
            <pc:sldMk cId="2868611743" sldId="263"/>
            <ac:spMk id="8" creationId="{3862B933-D761-4522-88AB-788390C49B90}"/>
          </ac:spMkLst>
        </pc:spChg>
        <pc:spChg chg="add del mod">
          <ac:chgData name="Веселко Никита Игоревич" userId="b2073fb5-1312-40f3-8c81-5a23db7c23e2" providerId="ADAL" clId="{ADC9DCAF-C682-425A-ACFC-D82DFCDD0CA6}" dt="2020-06-04T19:33:39.640" v="1599" actId="21"/>
          <ac:spMkLst>
            <pc:docMk/>
            <pc:sldMk cId="2868611743" sldId="263"/>
            <ac:spMk id="12" creationId="{36886731-57E0-4D63-A16F-590ED44B9767}"/>
          </ac:spMkLst>
        </pc:spChg>
        <pc:picChg chg="add del mod">
          <ac:chgData name="Веселко Никита Игоревич" userId="b2073fb5-1312-40f3-8c81-5a23db7c23e2" providerId="ADAL" clId="{ADC9DCAF-C682-425A-ACFC-D82DFCDD0CA6}" dt="2020-06-04T19:33:43.436" v="1608" actId="478"/>
          <ac:picMkLst>
            <pc:docMk/>
            <pc:sldMk cId="2868611743" sldId="263"/>
            <ac:picMk id="6" creationId="{8C671CDD-980A-46AD-A564-A591B60B6258}"/>
          </ac:picMkLst>
        </pc:picChg>
        <pc:picChg chg="add del mod">
          <ac:chgData name="Веселко Никита Игоревич" userId="b2073fb5-1312-40f3-8c81-5a23db7c23e2" providerId="ADAL" clId="{ADC9DCAF-C682-425A-ACFC-D82DFCDD0CA6}" dt="2020-06-04T19:33:42.896" v="1607"/>
          <ac:picMkLst>
            <pc:docMk/>
            <pc:sldMk cId="2868611743" sldId="263"/>
            <ac:picMk id="10" creationId="{7634B7F8-35AD-4C2D-9250-172D055B9154}"/>
          </ac:picMkLst>
        </pc:picChg>
      </pc:sldChg>
      <pc:sldChg chg="addSp delSp modSp add mod">
        <pc:chgData name="Веселко Никита Игоревич" userId="b2073fb5-1312-40f3-8c81-5a23db7c23e2" providerId="ADAL" clId="{ADC9DCAF-C682-425A-ACFC-D82DFCDD0CA6}" dt="2020-06-04T19:33:45.394" v="1610"/>
        <pc:sldMkLst>
          <pc:docMk/>
          <pc:sldMk cId="1230601895" sldId="264"/>
        </pc:sldMkLst>
        <pc:spChg chg="mod">
          <ac:chgData name="Веселко Никита Игоревич" userId="b2073fb5-1312-40f3-8c81-5a23db7c23e2" providerId="ADAL" clId="{ADC9DCAF-C682-425A-ACFC-D82DFCDD0CA6}" dt="2020-06-04T19:32:58.791" v="1578" actId="20577"/>
          <ac:spMkLst>
            <pc:docMk/>
            <pc:sldMk cId="1230601895" sldId="264"/>
            <ac:spMk id="2" creationId="{58863669-B5E4-4DE4-958A-EA5CDFF5E1FF}"/>
          </ac:spMkLst>
        </pc:spChg>
        <pc:spChg chg="add mod">
          <ac:chgData name="Веселко Никита Игоревич" userId="b2073fb5-1312-40f3-8c81-5a23db7c23e2" providerId="ADAL" clId="{ADC9DCAF-C682-425A-ACFC-D82DFCDD0CA6}" dt="2020-06-04T19:33:45.174" v="1609" actId="478"/>
          <ac:spMkLst>
            <pc:docMk/>
            <pc:sldMk cId="1230601895" sldId="264"/>
            <ac:spMk id="4" creationId="{5D362F6B-3AC9-47E8-89A9-694FD8110DFB}"/>
          </ac:spMkLst>
        </pc:spChg>
        <pc:picChg chg="del">
          <ac:chgData name="Веселко Никита Игоревич" userId="b2073fb5-1312-40f3-8c81-5a23db7c23e2" providerId="ADAL" clId="{ADC9DCAF-C682-425A-ACFC-D82DFCDD0CA6}" dt="2020-06-04T19:33:45.174" v="1609" actId="478"/>
          <ac:picMkLst>
            <pc:docMk/>
            <pc:sldMk cId="1230601895" sldId="264"/>
            <ac:picMk id="6" creationId="{8C671CDD-980A-46AD-A564-A591B60B6258}"/>
          </ac:picMkLst>
        </pc:picChg>
        <pc:picChg chg="add mod">
          <ac:chgData name="Веселко Никита Игоревич" userId="b2073fb5-1312-40f3-8c81-5a23db7c23e2" providerId="ADAL" clId="{ADC9DCAF-C682-425A-ACFC-D82DFCDD0CA6}" dt="2020-06-04T19:33:45.394" v="1610"/>
          <ac:picMkLst>
            <pc:docMk/>
            <pc:sldMk cId="1230601895" sldId="264"/>
            <ac:picMk id="7" creationId="{21F6DADE-3418-4699-8CAD-332DEABCB212}"/>
          </ac:picMkLst>
        </pc:picChg>
      </pc:sldChg>
      <pc:sldChg chg="addSp delSp modSp new mod">
        <pc:chgData name="Веселко Никита Игоревич" userId="b2073fb5-1312-40f3-8c81-5a23db7c23e2" providerId="ADAL" clId="{ADC9DCAF-C682-425A-ACFC-D82DFCDD0CA6}" dt="2020-06-04T20:43:34.249" v="1637" actId="1076"/>
        <pc:sldMkLst>
          <pc:docMk/>
          <pc:sldMk cId="328143317" sldId="265"/>
        </pc:sldMkLst>
        <pc:spChg chg="add del mod">
          <ac:chgData name="Веселко Никита Игоревич" userId="b2073fb5-1312-40f3-8c81-5a23db7c23e2" providerId="ADAL" clId="{ADC9DCAF-C682-425A-ACFC-D82DFCDD0CA6}" dt="2020-06-04T20:39:48.550" v="1627"/>
          <ac:spMkLst>
            <pc:docMk/>
            <pc:sldMk cId="328143317" sldId="265"/>
            <ac:spMk id="4" creationId="{2E5860F5-A340-41BF-88A2-FCDA13045E40}"/>
          </ac:spMkLst>
        </pc:spChg>
        <pc:picChg chg="add mod">
          <ac:chgData name="Веселко Никита Игоревич" userId="b2073fb5-1312-40f3-8c81-5a23db7c23e2" providerId="ADAL" clId="{ADC9DCAF-C682-425A-ACFC-D82DFCDD0CA6}" dt="2020-06-04T20:43:34.249" v="1637" actId="1076"/>
          <ac:picMkLst>
            <pc:docMk/>
            <pc:sldMk cId="328143317" sldId="265"/>
            <ac:picMk id="5" creationId="{F223B958-5DFE-4759-ADED-6CFAFB575850}"/>
          </ac:picMkLst>
        </pc:picChg>
        <pc:picChg chg="add mod">
          <ac:chgData name="Веселко Никита Игоревич" userId="b2073fb5-1312-40f3-8c81-5a23db7c23e2" providerId="ADAL" clId="{ADC9DCAF-C682-425A-ACFC-D82DFCDD0CA6}" dt="2020-06-04T20:43:30.098" v="1636" actId="1076"/>
          <ac:picMkLst>
            <pc:docMk/>
            <pc:sldMk cId="328143317" sldId="265"/>
            <ac:picMk id="6" creationId="{A1CC48CF-3A46-4311-8B5E-16C86C3D4577}"/>
          </ac:picMkLst>
        </pc:picChg>
      </pc:sldChg>
      <pc:sldChg chg="addSp modSp new mod">
        <pc:chgData name="Веселко Никита Игоревич" userId="b2073fb5-1312-40f3-8c81-5a23db7c23e2" providerId="ADAL" clId="{ADC9DCAF-C682-425A-ACFC-D82DFCDD0CA6}" dt="2020-06-04T21:14:37.670" v="1992" actId="1076"/>
        <pc:sldMkLst>
          <pc:docMk/>
          <pc:sldMk cId="3417538313" sldId="266"/>
        </pc:sldMkLst>
        <pc:picChg chg="add mod">
          <ac:chgData name="Веселко Никита Игоревич" userId="b2073fb5-1312-40f3-8c81-5a23db7c23e2" providerId="ADAL" clId="{ADC9DCAF-C682-425A-ACFC-D82DFCDD0CA6}" dt="2020-06-04T21:14:37.670" v="1992" actId="1076"/>
          <ac:picMkLst>
            <pc:docMk/>
            <pc:sldMk cId="3417538313" sldId="266"/>
            <ac:picMk id="2" creationId="{2B9189B1-729B-4505-A197-B48F664B1EC6}"/>
          </ac:picMkLst>
        </pc:picChg>
      </pc:sldChg>
      <pc:sldChg chg="addSp delSp modSp new mod">
        <pc:chgData name="Веселко Никита Игоревич" userId="b2073fb5-1312-40f3-8c81-5a23db7c23e2" providerId="ADAL" clId="{ADC9DCAF-C682-425A-ACFC-D82DFCDD0CA6}" dt="2020-06-04T20:47:18.797" v="1711" actId="1076"/>
        <pc:sldMkLst>
          <pc:docMk/>
          <pc:sldMk cId="3150555052" sldId="267"/>
        </pc:sldMkLst>
        <pc:spChg chg="mod">
          <ac:chgData name="Веселко Никита Игоревич" userId="b2073fb5-1312-40f3-8c81-5a23db7c23e2" providerId="ADAL" clId="{ADC9DCAF-C682-425A-ACFC-D82DFCDD0CA6}" dt="2020-06-04T20:47:13.862" v="1710" actId="1076"/>
          <ac:spMkLst>
            <pc:docMk/>
            <pc:sldMk cId="3150555052" sldId="267"/>
            <ac:spMk id="2" creationId="{688A34F9-977E-40B6-8EDA-C009D42C2411}"/>
          </ac:spMkLst>
        </pc:spChg>
        <pc:spChg chg="del">
          <ac:chgData name="Веселко Никита Игоревич" userId="b2073fb5-1312-40f3-8c81-5a23db7c23e2" providerId="ADAL" clId="{ADC9DCAF-C682-425A-ACFC-D82DFCDD0CA6}" dt="2020-06-04T20:44:03.102" v="1641"/>
          <ac:spMkLst>
            <pc:docMk/>
            <pc:sldMk cId="3150555052" sldId="267"/>
            <ac:spMk id="3" creationId="{336BA37C-5256-40CC-AC06-2D09A49F5C16}"/>
          </ac:spMkLst>
        </pc:spChg>
        <pc:spChg chg="add del mod">
          <ac:chgData name="Веселко Никита Игоревич" userId="b2073fb5-1312-40f3-8c81-5a23db7c23e2" providerId="ADAL" clId="{ADC9DCAF-C682-425A-ACFC-D82DFCDD0CA6}" dt="2020-06-04T20:44:26.510" v="1645"/>
          <ac:spMkLst>
            <pc:docMk/>
            <pc:sldMk cId="3150555052" sldId="267"/>
            <ac:spMk id="6" creationId="{56E36E69-AB4B-4BB6-955D-F9CE0632F48A}"/>
          </ac:spMkLst>
        </pc:spChg>
        <pc:graphicFrameChg chg="add del mod modGraphic">
          <ac:chgData name="Веселко Никита Игоревич" userId="b2073fb5-1312-40f3-8c81-5a23db7c23e2" providerId="ADAL" clId="{ADC9DCAF-C682-425A-ACFC-D82DFCDD0CA6}" dt="2020-06-04T20:44:25.355" v="1644" actId="478"/>
          <ac:graphicFrameMkLst>
            <pc:docMk/>
            <pc:sldMk cId="3150555052" sldId="267"/>
            <ac:graphicFrameMk id="4" creationId="{B3DFD948-9A09-4A32-998B-F6420C957B7C}"/>
          </ac:graphicFrameMkLst>
        </pc:graphicFrameChg>
        <pc:graphicFrameChg chg="add mod modGraphic">
          <ac:chgData name="Веселко Никита Игоревич" userId="b2073fb5-1312-40f3-8c81-5a23db7c23e2" providerId="ADAL" clId="{ADC9DCAF-C682-425A-ACFC-D82DFCDD0CA6}" dt="2020-06-04T20:47:18.797" v="1711" actId="1076"/>
          <ac:graphicFrameMkLst>
            <pc:docMk/>
            <pc:sldMk cId="3150555052" sldId="267"/>
            <ac:graphicFrameMk id="7" creationId="{8ED0805D-9FCE-4F95-A685-32D3D142F355}"/>
          </ac:graphicFrameMkLst>
        </pc:graphicFrameChg>
      </pc:sldChg>
      <pc:sldChg chg="addSp delSp modSp new mod">
        <pc:chgData name="Веселко Никита Игоревич" userId="b2073fb5-1312-40f3-8c81-5a23db7c23e2" providerId="ADAL" clId="{ADC9DCAF-C682-425A-ACFC-D82DFCDD0CA6}" dt="2020-06-04T21:08:45.729" v="1906" actId="207"/>
        <pc:sldMkLst>
          <pc:docMk/>
          <pc:sldMk cId="1526935027" sldId="268"/>
        </pc:sldMkLst>
        <pc:spChg chg="mod">
          <ac:chgData name="Веселко Никита Игоревич" userId="b2073fb5-1312-40f3-8c81-5a23db7c23e2" providerId="ADAL" clId="{ADC9DCAF-C682-425A-ACFC-D82DFCDD0CA6}" dt="2020-06-04T20:50:42.847" v="1794" actId="20577"/>
          <ac:spMkLst>
            <pc:docMk/>
            <pc:sldMk cId="1526935027" sldId="268"/>
            <ac:spMk id="2" creationId="{427D01A2-ECE4-4E15-9E9F-558DD6D17B32}"/>
          </ac:spMkLst>
        </pc:spChg>
        <pc:spChg chg="del">
          <ac:chgData name="Веселко Никита Игоревич" userId="b2073fb5-1312-40f3-8c81-5a23db7c23e2" providerId="ADAL" clId="{ADC9DCAF-C682-425A-ACFC-D82DFCDD0CA6}" dt="2020-06-04T20:49:00.194" v="1713"/>
          <ac:spMkLst>
            <pc:docMk/>
            <pc:sldMk cId="1526935027" sldId="268"/>
            <ac:spMk id="3" creationId="{380980AD-3EA4-410B-A9B3-BBD34E9849EB}"/>
          </ac:spMkLst>
        </pc:spChg>
        <pc:graphicFrameChg chg="add mod modGraphic">
          <ac:chgData name="Веселко Никита Игоревич" userId="b2073fb5-1312-40f3-8c81-5a23db7c23e2" providerId="ADAL" clId="{ADC9DCAF-C682-425A-ACFC-D82DFCDD0CA6}" dt="2020-06-04T21:08:45.729" v="1906" actId="207"/>
          <ac:graphicFrameMkLst>
            <pc:docMk/>
            <pc:sldMk cId="1526935027" sldId="268"/>
            <ac:graphicFrameMk id="4" creationId="{EE1FDD77-0357-4649-8770-F4DEEEE5FA9A}"/>
          </ac:graphicFrameMkLst>
        </pc:graphicFrameChg>
      </pc:sldChg>
      <pc:sldChg chg="addSp delSp modSp add mod">
        <pc:chgData name="Веселко Никита Игоревич" userId="b2073fb5-1312-40f3-8c81-5a23db7c23e2" providerId="ADAL" clId="{ADC9DCAF-C682-425A-ACFC-D82DFCDD0CA6}" dt="2020-06-04T21:08:26.389" v="1902" actId="207"/>
        <pc:sldMkLst>
          <pc:docMk/>
          <pc:sldMk cId="2178892950" sldId="269"/>
        </pc:sldMkLst>
        <pc:spChg chg="del">
          <ac:chgData name="Веселко Никита Игоревич" userId="b2073fb5-1312-40f3-8c81-5a23db7c23e2" providerId="ADAL" clId="{ADC9DCAF-C682-425A-ACFC-D82DFCDD0CA6}" dt="2020-06-04T21:04:07.795" v="1852" actId="478"/>
          <ac:spMkLst>
            <pc:docMk/>
            <pc:sldMk cId="2178892950" sldId="269"/>
            <ac:spMk id="2" creationId="{427D01A2-ECE4-4E15-9E9F-558DD6D17B32}"/>
          </ac:spMkLst>
        </pc:spChg>
        <pc:spChg chg="add del mod">
          <ac:chgData name="Веселко Никита Игоревич" userId="b2073fb5-1312-40f3-8c81-5a23db7c23e2" providerId="ADAL" clId="{ADC9DCAF-C682-425A-ACFC-D82DFCDD0CA6}" dt="2020-06-04T21:04:17.123" v="1854" actId="478"/>
          <ac:spMkLst>
            <pc:docMk/>
            <pc:sldMk cId="2178892950" sldId="269"/>
            <ac:spMk id="5" creationId="{7B6AE897-A503-4E9E-9564-7A6032A797C5}"/>
          </ac:spMkLst>
        </pc:spChg>
        <pc:graphicFrameChg chg="mod modGraphic">
          <ac:chgData name="Веселко Никита Игоревич" userId="b2073fb5-1312-40f3-8c81-5a23db7c23e2" providerId="ADAL" clId="{ADC9DCAF-C682-425A-ACFC-D82DFCDD0CA6}" dt="2020-06-04T21:08:26.389" v="1902" actId="207"/>
          <ac:graphicFrameMkLst>
            <pc:docMk/>
            <pc:sldMk cId="2178892950" sldId="269"/>
            <ac:graphicFrameMk id="4" creationId="{EE1FDD77-0357-4649-8770-F4DEEEE5FA9A}"/>
          </ac:graphicFrameMkLst>
        </pc:graphicFrameChg>
      </pc:sldChg>
      <pc:sldChg chg="addSp delSp modSp new mod">
        <pc:chgData name="Веселко Никита Игоревич" userId="b2073fb5-1312-40f3-8c81-5a23db7c23e2" providerId="ADAL" clId="{ADC9DCAF-C682-425A-ACFC-D82DFCDD0CA6}" dt="2020-06-04T21:14:12.781" v="1988"/>
        <pc:sldMkLst>
          <pc:docMk/>
          <pc:sldMk cId="2158657269" sldId="270"/>
        </pc:sldMkLst>
        <pc:spChg chg="mod">
          <ac:chgData name="Веселко Никита Игоревич" userId="b2073fb5-1312-40f3-8c81-5a23db7c23e2" providerId="ADAL" clId="{ADC9DCAF-C682-425A-ACFC-D82DFCDD0CA6}" dt="2020-06-04T21:10:18.512" v="1934" actId="20577"/>
          <ac:spMkLst>
            <pc:docMk/>
            <pc:sldMk cId="2158657269" sldId="270"/>
            <ac:spMk id="2" creationId="{A14C2F20-4C6D-4537-96AB-B59FC483911B}"/>
          </ac:spMkLst>
        </pc:spChg>
        <pc:spChg chg="del">
          <ac:chgData name="Веселко Никита Игоревич" userId="b2073fb5-1312-40f3-8c81-5a23db7c23e2" providerId="ADAL" clId="{ADC9DCAF-C682-425A-ACFC-D82DFCDD0CA6}" dt="2020-06-04T21:09:13.396" v="1908"/>
          <ac:spMkLst>
            <pc:docMk/>
            <pc:sldMk cId="2158657269" sldId="270"/>
            <ac:spMk id="3" creationId="{692856B5-EB95-4757-87DD-116B4AA9FDC7}"/>
          </ac:spMkLst>
        </pc:spChg>
        <pc:graphicFrameChg chg="add mod modGraphic">
          <ac:chgData name="Веселко Никита Игоревич" userId="b2073fb5-1312-40f3-8c81-5a23db7c23e2" providerId="ADAL" clId="{ADC9DCAF-C682-425A-ACFC-D82DFCDD0CA6}" dt="2020-06-04T21:14:12.781" v="1988"/>
          <ac:graphicFrameMkLst>
            <pc:docMk/>
            <pc:sldMk cId="2158657269" sldId="270"/>
            <ac:graphicFrameMk id="4" creationId="{9DE1F776-42F3-44D0-BB87-E151138086A4}"/>
          </ac:graphicFrameMkLst>
        </pc:graphicFrameChg>
      </pc:sldChg>
      <pc:sldChg chg="addSp delSp modSp new mod">
        <pc:chgData name="Веселко Никита Игоревич" userId="b2073fb5-1312-40f3-8c81-5a23db7c23e2" providerId="ADAL" clId="{ADC9DCAF-C682-425A-ACFC-D82DFCDD0CA6}" dt="2020-06-04T21:21:09.445" v="2009" actId="313"/>
        <pc:sldMkLst>
          <pc:docMk/>
          <pc:sldMk cId="2782094605" sldId="271"/>
        </pc:sldMkLst>
        <pc:spChg chg="del">
          <ac:chgData name="Веселко Никита Игоревич" userId="b2073fb5-1312-40f3-8c81-5a23db7c23e2" providerId="ADAL" clId="{ADC9DCAF-C682-425A-ACFC-D82DFCDD0CA6}" dt="2020-06-04T21:10:40.628" v="1941"/>
          <ac:spMkLst>
            <pc:docMk/>
            <pc:sldMk cId="2782094605" sldId="271"/>
            <ac:spMk id="2" creationId="{7784DCE7-4ABB-4797-8D24-2601026A1B62}"/>
          </ac:spMkLst>
        </pc:spChg>
        <pc:spChg chg="del">
          <ac:chgData name="Веселко Никита Игоревич" userId="b2073fb5-1312-40f3-8c81-5a23db7c23e2" providerId="ADAL" clId="{ADC9DCAF-C682-425A-ACFC-D82DFCDD0CA6}" dt="2020-06-04T21:10:49.907" v="1943"/>
          <ac:spMkLst>
            <pc:docMk/>
            <pc:sldMk cId="2782094605" sldId="271"/>
            <ac:spMk id="3" creationId="{61F03093-364A-4626-B617-F9C2E99E0105}"/>
          </ac:spMkLst>
        </pc:spChg>
        <pc:spChg chg="add mod">
          <ac:chgData name="Веселко Никита Игоревич" userId="b2073fb5-1312-40f3-8c81-5a23db7c23e2" providerId="ADAL" clId="{ADC9DCAF-C682-425A-ACFC-D82DFCDD0CA6}" dt="2020-06-04T21:10:42.979" v="1942" actId="1076"/>
          <ac:spMkLst>
            <pc:docMk/>
            <pc:sldMk cId="2782094605" sldId="271"/>
            <ac:spMk id="4" creationId="{36F87792-3086-40B5-9046-89C87385A9CE}"/>
          </ac:spMkLst>
        </pc:spChg>
        <pc:graphicFrameChg chg="add mod modGraphic">
          <ac:chgData name="Веселко Никита Игоревич" userId="b2073fb5-1312-40f3-8c81-5a23db7c23e2" providerId="ADAL" clId="{ADC9DCAF-C682-425A-ACFC-D82DFCDD0CA6}" dt="2020-06-04T21:21:09.445" v="2009" actId="313"/>
          <ac:graphicFrameMkLst>
            <pc:docMk/>
            <pc:sldMk cId="2782094605" sldId="271"/>
            <ac:graphicFrameMk id="5" creationId="{EB027DB0-57C1-4D3E-A6A7-817C04B81527}"/>
          </ac:graphicFrameMkLst>
        </pc:graphicFrameChg>
      </pc:sldChg>
      <pc:sldChg chg="addSp delSp modSp new del mod">
        <pc:chgData name="Веселко Никита Игоревич" userId="b2073fb5-1312-40f3-8c81-5a23db7c23e2" providerId="ADAL" clId="{ADC9DCAF-C682-425A-ACFC-D82DFCDD0CA6}" dt="2020-06-04T21:20:42.377" v="2008" actId="2696"/>
        <pc:sldMkLst>
          <pc:docMk/>
          <pc:sldMk cId="2183556228" sldId="272"/>
        </pc:sldMkLst>
        <pc:spChg chg="mod">
          <ac:chgData name="Веселко Никита Игоревич" userId="b2073fb5-1312-40f3-8c81-5a23db7c23e2" providerId="ADAL" clId="{ADC9DCAF-C682-425A-ACFC-D82DFCDD0CA6}" dt="2020-06-04T21:16:34.820" v="2003" actId="1076"/>
          <ac:spMkLst>
            <pc:docMk/>
            <pc:sldMk cId="2183556228" sldId="272"/>
            <ac:spMk id="2" creationId="{1E3CF0F4-4EB0-40B6-8D32-DD4D03FCE777}"/>
          </ac:spMkLst>
        </pc:spChg>
        <pc:spChg chg="del">
          <ac:chgData name="Веселко Никита Игоревич" userId="b2073fb5-1312-40f3-8c81-5a23db7c23e2" providerId="ADAL" clId="{ADC9DCAF-C682-425A-ACFC-D82DFCDD0CA6}" dt="2020-06-04T21:16:31.258" v="2001"/>
          <ac:spMkLst>
            <pc:docMk/>
            <pc:sldMk cId="2183556228" sldId="272"/>
            <ac:spMk id="3" creationId="{3BB320BF-4DF7-4F91-8658-B7FDF41087B5}"/>
          </ac:spMkLst>
        </pc:spChg>
        <pc:spChg chg="add mod">
          <ac:chgData name="Веселко Никита Игоревич" userId="b2073fb5-1312-40f3-8c81-5a23db7c23e2" providerId="ADAL" clId="{ADC9DCAF-C682-425A-ACFC-D82DFCDD0CA6}" dt="2020-06-04T21:16:45.682" v="2007" actId="478"/>
          <ac:spMkLst>
            <pc:docMk/>
            <pc:sldMk cId="2183556228" sldId="272"/>
            <ac:spMk id="6" creationId="{FC8AC250-5332-4EB2-9C88-828EE0FCEA43}"/>
          </ac:spMkLst>
        </pc:spChg>
        <pc:graphicFrameChg chg="add del mod modGraphic">
          <ac:chgData name="Веселко Никита Игоревич" userId="b2073fb5-1312-40f3-8c81-5a23db7c23e2" providerId="ADAL" clId="{ADC9DCAF-C682-425A-ACFC-D82DFCDD0CA6}" dt="2020-06-04T21:16:45.682" v="2007" actId="478"/>
          <ac:graphicFrameMkLst>
            <pc:docMk/>
            <pc:sldMk cId="2183556228" sldId="272"/>
            <ac:graphicFrameMk id="4" creationId="{AEF54C24-5F1F-4201-9AD1-AF1F051FA60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7ADA3-F855-4BED-B336-16F395CDD9F8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A5988-44DA-496F-8D0F-7EDB56D5C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04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A5988-44DA-496F-8D0F-7EDB56D5CD5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26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034A4-5E24-43BE-BF62-99DBDC570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ADC060-3FF8-426B-A72D-A6A805DDA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F2CB77-668D-4BD1-A3E5-27312332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B16-C760-45D0-AA81-84FC799AB3D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A885AD-83E0-4328-8D8C-5A05718B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A94261-A28F-432A-916F-67363180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0B5-8F6B-4D31-A994-1B877286D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95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6F17D-6B91-475E-8A96-4835D218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50CF8F-428B-4D24-BEA9-DD66ED275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3BD386-C839-407D-8DCE-46A8F064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B16-C760-45D0-AA81-84FC799AB3D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35DB03-150C-4DC9-9398-74255DF9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8B1E75-A94F-4841-8385-84525D1B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0B5-8F6B-4D31-A994-1B877286D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50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349DF6-AE4D-479E-A811-52B86B0E7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BF1F97-7409-4D9C-952F-664735CEA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FBDB6C-5FA1-40DC-A995-5236ED83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B16-C760-45D0-AA81-84FC799AB3D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D69F43-66D4-4332-8AAC-AC15C11C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1DBCB8-C034-41F5-8D38-72F35737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0B5-8F6B-4D31-A994-1B877286D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0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90AA5-9407-4504-848C-4361F783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6A15CC-858C-4394-9D62-C3E01218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38C9BF-B29E-4839-A1EE-4B9A47E3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B16-C760-45D0-AA81-84FC799AB3D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8E23F5-897B-43A0-8C2F-ED62FF71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6E0A33-D9A3-4D80-AB55-36D836A3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0B5-8F6B-4D31-A994-1B877286D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03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C6D9F-32F5-4FBB-B4F8-60BD291D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4626DE-44D2-487F-B5D9-659948487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CDE7CB-6989-4A4F-96FB-F13479F0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B16-C760-45D0-AA81-84FC799AB3D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C6F0D8-3164-4821-B292-2AED0C19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304FF3-57CD-4114-8ACF-17BFA8C7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0B5-8F6B-4D31-A994-1B877286D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19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99EF2-3C36-4816-8517-F7F4CD2F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E9053-4A9B-4D21-BF93-6E6F3B833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B896A3-5877-4E74-A372-60576C84B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FDE3FA-B275-4CE4-BE8C-8DD9A8CE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B16-C760-45D0-AA81-84FC799AB3D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2EFCEF-5216-4453-A23A-DC1C19F6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5A65F6-1868-4313-88BF-4E2D4894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0B5-8F6B-4D31-A994-1B877286D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52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3A9D7-B5F7-493C-9C7E-4AC496CB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232AEB-72A7-45F8-884C-370481CA6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4EE3C3-D243-463B-BAFD-057F59347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A3C4E72-6C53-49BF-A294-1DCA9ECB4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A0F1C7-1B4F-4975-BB8E-DBEB0BECC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C05999-1693-4402-911A-23E533F5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B16-C760-45D0-AA81-84FC799AB3D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A6A546-6E9B-4041-9598-20192575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1B5707-E1B3-48EE-9AB0-8DC73F86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0B5-8F6B-4D31-A994-1B877286D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61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53110-32FF-4F9B-AC2E-FE602354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77CC262-5EB3-432D-9A15-40375DB7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B16-C760-45D0-AA81-84FC799AB3D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0BD678-11AD-461E-ABF7-3A713398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72B4CF-EC9C-4D23-A712-C0882C30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0B5-8F6B-4D31-A994-1B877286D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24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89B4ED-529E-4649-9A31-2233761A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B16-C760-45D0-AA81-84FC799AB3D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D71762-6F9F-4913-B734-BCA36AF9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9B9D07-5F29-47F1-991B-851B5B06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0B5-8F6B-4D31-A994-1B877286D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65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DF79D-CC72-47B2-B631-96AB3198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DB0728-722A-4174-9CF7-DA41EEA26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3B7478-731A-44B4-8D42-E8E40562B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6F49BD-D625-4A9D-8A47-23DFCC57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B16-C760-45D0-AA81-84FC799AB3D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F273F1-8909-48FA-B0F2-65D4E790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2A5212-D751-4553-9276-71FF27E9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0B5-8F6B-4D31-A994-1B877286D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62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06C24-6E7A-4DBA-9F42-81117950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0CC6CD-AD79-4D6B-8535-58A374D12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A9AC36-60E8-48C7-8A3F-9A1448F0A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7ED076-19C4-4A44-A57A-C61C7B71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B16-C760-45D0-AA81-84FC799AB3D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65DD3E-74FB-4B18-AC3B-FB32BF83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DE640D-C023-406B-8A85-52F71C29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0B5-8F6B-4D31-A994-1B877286D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85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79679-6ABB-4F94-9EED-DCF61548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382F07-C768-4208-B113-F454693EB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53EDBE-C841-4A52-8DA0-61E8BAFDA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31B16-C760-45D0-AA81-84FC799AB3D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67C33A-A917-4AF9-9FFB-DAC874177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553706-F47D-4F86-8908-1A772B9E7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70B5-8F6B-4D31-A994-1B877286D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29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245D0-E55B-4195-B293-E046B5DEC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Автоматизация планирования акций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A5E1E5-7E84-4260-A45F-482E3FE28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9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977C7-6005-41BF-BE04-CB3094B0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CCC79C-E2EA-49CE-9EE2-89F0727A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23B958-5DFE-4759-ADED-6CFAFB57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37" y="0"/>
            <a:ext cx="501525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CC48CF-3A46-4311-8B5E-16C86C3D4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946" y="98675"/>
            <a:ext cx="5358854" cy="62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B9189B1-729B-4505-A197-B48F664B1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0" y="147814"/>
            <a:ext cx="6818060" cy="632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3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A34F9-977E-40B6-8EDA-C009D42C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Impact Map</a:t>
            </a:r>
            <a:endParaRPr lang="ru-RU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8ED0805D-9FCE-4F95-A685-32D3D142F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805395"/>
              </p:ext>
            </p:extLst>
          </p:nvPr>
        </p:nvGraphicFramePr>
        <p:xfrm>
          <a:off x="116218" y="1546750"/>
          <a:ext cx="11959563" cy="4174787"/>
        </p:xfrm>
        <a:graphic>
          <a:graphicData uri="http://schemas.openxmlformats.org/drawingml/2006/table">
            <a:tbl>
              <a:tblPr/>
              <a:tblGrid>
                <a:gridCol w="815725">
                  <a:extLst>
                    <a:ext uri="{9D8B030D-6E8A-4147-A177-3AD203B41FA5}">
                      <a16:colId xmlns:a16="http://schemas.microsoft.com/office/drawing/2014/main" val="3487267988"/>
                    </a:ext>
                  </a:extLst>
                </a:gridCol>
                <a:gridCol w="972007">
                  <a:extLst>
                    <a:ext uri="{9D8B030D-6E8A-4147-A177-3AD203B41FA5}">
                      <a16:colId xmlns:a16="http://schemas.microsoft.com/office/drawing/2014/main" val="3448651554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364772776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68650849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88741764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99968115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16978922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24724031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0089285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3790387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1638459"/>
                    </a:ext>
                  </a:extLst>
                </a:gridCol>
                <a:gridCol w="1345331">
                  <a:extLst>
                    <a:ext uri="{9D8B030D-6E8A-4147-A177-3AD203B41FA5}">
                      <a16:colId xmlns:a16="http://schemas.microsoft.com/office/drawing/2014/main" val="1598193964"/>
                    </a:ext>
                  </a:extLst>
                </a:gridCol>
              </a:tblGrid>
              <a:tr h="137234">
                <a:tc>
                  <a:txBody>
                    <a:bodyPr/>
                    <a:lstStyle/>
                    <a:p>
                      <a:pPr rtl="0" fontAlgn="b"/>
                      <a:endParaRPr lang="ru-RU" sz="800" dirty="0">
                        <a:effectLst/>
                      </a:endParaRPr>
                    </a:p>
                  </a:txBody>
                  <a:tcPr marL="12552" marR="12552" marT="8368" marB="83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rtl="0" fontAlgn="b"/>
                      <a:r>
                        <a:rPr lang="ru-RU" sz="800" dirty="0">
                          <a:effectLst/>
                        </a:rPr>
                        <a:t>Увеличение прибыли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50277"/>
                  </a:ext>
                </a:extLst>
              </a:tr>
              <a:tr h="543444">
                <a:tc>
                  <a:txBody>
                    <a:bodyPr/>
                    <a:lstStyle/>
                    <a:p>
                      <a:pPr rtl="0" fontAlgn="b"/>
                      <a:r>
                        <a:rPr lang="ru-RU" sz="800" b="1">
                          <a:effectLst/>
                        </a:rPr>
                        <a:t>Цели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 dirty="0">
                          <a:effectLst/>
                        </a:rPr>
                        <a:t>Лучше управлять маркетингом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 dirty="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 dirty="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Привлекать больше людей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Пройти на каток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Лучше конвертировать покупки в воронке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Пройти на каток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9576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rtl="0" fontAlgn="b"/>
                      <a:r>
                        <a:rPr lang="ru-RU" sz="800" b="1">
                          <a:effectLst/>
                        </a:rPr>
                        <a:t>Люди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Предесатель правления 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Предесатель правления 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Предесатель правления 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Предесатель правления 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Предесатель правления 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Предесатель правления 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Кассир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Посетители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Предесатель правления 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Предесатель правления 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62266"/>
                  </a:ext>
                </a:extLst>
              </a:tr>
              <a:tr h="1221722">
                <a:tc>
                  <a:txBody>
                    <a:bodyPr/>
                    <a:lstStyle/>
                    <a:p>
                      <a:pPr rtl="0" fontAlgn="b"/>
                      <a:r>
                        <a:rPr lang="ru-RU" sz="800" b="1">
                          <a:effectLst/>
                        </a:rPr>
                        <a:t>Действия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ПП заходит в CRM систему 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ПП создает новую акцию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ПП выбирает акции для анализа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ПП вносит данные о периоде, расписании и параметры акции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ПП видит воронку и графики 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ПП выбирает акцию для запуска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Вносит в систему инфомрмацию о заказе и оформляет оплату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Оплачивает заказ через кассовый терминал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ПП просматривает раннее созданные акции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ПП видит воронку и графики расчета + воронки и графики реальной ситуации на текущий момент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567129"/>
                  </a:ext>
                </a:extLst>
              </a:tr>
              <a:tr h="257733"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Предесатель правления 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Посетители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Кассир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740554"/>
                  </a:ext>
                </a:extLst>
              </a:tr>
              <a:tr h="739727"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ПП просматривает раннее созданные акции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 dirty="0">
                          <a:effectLst/>
                        </a:rPr>
                        <a:t>Сканирование QR кода на турникете\проход по карте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Вносит в систему информацию об уходе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807308"/>
                  </a:ext>
                </a:extLst>
              </a:tr>
              <a:tr h="257733"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Предесатель правления 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Предесатель правления 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Предесатель правления 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820781"/>
                  </a:ext>
                </a:extLst>
              </a:tr>
              <a:tr h="619229"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ПП выбирает общую сводку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ПП вносит данные о периоде и параметры сводки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800">
                          <a:effectLst/>
                        </a:rPr>
                        <a:t>ПП видит воронку и графики </a:t>
                      </a: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 dirty="0">
                        <a:effectLst/>
                      </a:endParaRPr>
                    </a:p>
                  </a:txBody>
                  <a:tcPr marL="12552" marR="12552" marT="8368" marB="83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55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D01A2-ECE4-4E15-9E9F-558DD6D1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Фичи автоматизации, включая функции по каждой системе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E1FDD77-0357-4649-8770-F4DEEEE5FA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872025"/>
              </p:ext>
            </p:extLst>
          </p:nvPr>
        </p:nvGraphicFramePr>
        <p:xfrm>
          <a:off x="241300" y="1325563"/>
          <a:ext cx="11283950" cy="4780422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3616190356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14416207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913903282"/>
                    </a:ext>
                  </a:extLst>
                </a:gridCol>
                <a:gridCol w="530162">
                  <a:extLst>
                    <a:ext uri="{9D8B030D-6E8A-4147-A177-3AD203B41FA5}">
                      <a16:colId xmlns:a16="http://schemas.microsoft.com/office/drawing/2014/main" val="2134176569"/>
                    </a:ext>
                  </a:extLst>
                </a:gridCol>
                <a:gridCol w="2549588">
                  <a:extLst>
                    <a:ext uri="{9D8B030D-6E8A-4147-A177-3AD203B41FA5}">
                      <a16:colId xmlns:a16="http://schemas.microsoft.com/office/drawing/2014/main" val="408634692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722273443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403971094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44312818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63923531"/>
                    </a:ext>
                  </a:extLst>
                </a:gridCol>
              </a:tblGrid>
              <a:tr h="395794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1" dirty="0">
                          <a:effectLst/>
                        </a:rPr>
                        <a:t>User Story</a:t>
                      </a: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300" dirty="0">
                        <a:effectLst/>
                      </a:endParaRP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300" dirty="0">
                        <a:effectLst/>
                      </a:endParaRP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300" dirty="0">
                        <a:effectLst/>
                      </a:endParaRP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1" dirty="0">
                          <a:effectLst/>
                        </a:rPr>
                        <a:t>Sequence diagram</a:t>
                      </a: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300" dirty="0">
                        <a:effectLst/>
                      </a:endParaRP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300" dirty="0">
                        <a:effectLst/>
                      </a:endParaRP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300" dirty="0">
                        <a:effectLst/>
                      </a:endParaRP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300" dirty="0">
                        <a:effectLst/>
                      </a:endParaRP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266616"/>
                  </a:ext>
                </a:extLst>
              </a:tr>
              <a:tr h="395794">
                <a:tc>
                  <a:txBody>
                    <a:bodyPr/>
                    <a:lstStyle/>
                    <a:p>
                      <a:pPr rtl="0" fontAlgn="b"/>
                      <a:r>
                        <a:rPr lang="ru-RU" sz="1300" b="1">
                          <a:effectLst/>
                        </a:rPr>
                        <a:t>Я, как роль</a:t>
                      </a: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300" b="1">
                          <a:effectLst/>
                        </a:rPr>
                        <a:t>хочу требование (Функция или НФТ)</a:t>
                      </a: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300" b="1" dirty="0">
                          <a:effectLst/>
                        </a:rPr>
                        <a:t>Для/Цель</a:t>
                      </a: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300" dirty="0">
                        <a:effectLst/>
                      </a:endParaRP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1">
                          <a:effectLst/>
                        </a:rPr>
                        <a:t>CRM </a:t>
                      </a:r>
                      <a:r>
                        <a:rPr lang="ru-RU" sz="1300" b="1">
                          <a:effectLst/>
                        </a:rPr>
                        <a:t>система</a:t>
                      </a: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300" b="1">
                          <a:effectLst/>
                        </a:rPr>
                        <a:t>Кассовый аппарат</a:t>
                      </a: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300" b="1">
                          <a:effectLst/>
                        </a:rPr>
                        <a:t>Турникет</a:t>
                      </a: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300" b="1">
                          <a:effectLst/>
                        </a:rPr>
                        <a:t>1С</a:t>
                      </a: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300" b="1" dirty="0">
                          <a:effectLst/>
                        </a:rPr>
                        <a:t>Сайт</a:t>
                      </a: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12367"/>
                  </a:ext>
                </a:extLst>
              </a:tr>
              <a:tr h="501149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Председатель правления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Авторизироваться в системе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Лучше управлять маркетингом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Ввод данных для авторизации и проверка данных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0980"/>
                  </a:ext>
                </a:extLst>
              </a:tr>
              <a:tr h="501149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Председатель правления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Создавать акции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Ввод названия акции и ее сохранение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101950"/>
                  </a:ext>
                </a:extLst>
              </a:tr>
              <a:tr h="501149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Председатель правления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Видеть список всех созданных акций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Вывод всех акций в системе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3560"/>
                  </a:ext>
                </a:extLst>
              </a:tr>
              <a:tr h="501149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Председатель правления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Вносить параметры по акциям и график их действия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Ввод параметром акции, графика и их сохраненние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332027"/>
                  </a:ext>
                </a:extLst>
              </a:tr>
              <a:tr h="811721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Председатель правления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Просматривать воронки и кривые во времени по акциям/группам акций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Построение воронки и графиков по данным об акции из системы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360795"/>
                  </a:ext>
                </a:extLst>
              </a:tr>
              <a:tr h="395794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Председатель правления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Сделать созданную акцию доступной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Привлекать больше людей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Пометка акции как доступной.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Сохранение акции в списке у кассира как действующая акция.</a:t>
                      </a:r>
                      <a:br>
                        <a:rPr lang="ru-RU" sz="1100" dirty="0">
                          <a:effectLst/>
                        </a:rPr>
                      </a:br>
                      <a:endParaRPr lang="ru-RU" sz="11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87436"/>
                  </a:ext>
                </a:extLst>
              </a:tr>
              <a:tr h="395794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Председатель правления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Вносить параметры сводки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Ввод данных о сводке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057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93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E1FDD77-0357-4649-8770-F4DEEEE5FA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2461"/>
              </p:ext>
            </p:extLst>
          </p:nvPr>
        </p:nvGraphicFramePr>
        <p:xfrm>
          <a:off x="88900" y="254000"/>
          <a:ext cx="12103100" cy="5675950"/>
        </p:xfrm>
        <a:graphic>
          <a:graphicData uri="http://schemas.openxmlformats.org/drawingml/2006/table">
            <a:tbl>
              <a:tblPr/>
              <a:tblGrid>
                <a:gridCol w="1358900">
                  <a:extLst>
                    <a:ext uri="{9D8B030D-6E8A-4147-A177-3AD203B41FA5}">
                      <a16:colId xmlns:a16="http://schemas.microsoft.com/office/drawing/2014/main" val="3616190356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4416207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9139032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4176569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408634692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722273443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403971094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644312818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63923531"/>
                    </a:ext>
                  </a:extLst>
                </a:gridCol>
              </a:tblGrid>
              <a:tr h="395794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1" dirty="0">
                          <a:effectLst/>
                        </a:rPr>
                        <a:t>User Story</a:t>
                      </a: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300" dirty="0">
                        <a:effectLst/>
                      </a:endParaRP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300" dirty="0">
                        <a:effectLst/>
                      </a:endParaRP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300" dirty="0">
                        <a:effectLst/>
                      </a:endParaRP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1" dirty="0">
                          <a:effectLst/>
                        </a:rPr>
                        <a:t>Sequence diagram</a:t>
                      </a: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300" dirty="0">
                        <a:effectLst/>
                      </a:endParaRP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300" dirty="0">
                        <a:effectLst/>
                      </a:endParaRP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300" dirty="0">
                        <a:effectLst/>
                      </a:endParaRP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300" dirty="0">
                        <a:effectLst/>
                      </a:endParaRP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266616"/>
                  </a:ext>
                </a:extLst>
              </a:tr>
              <a:tr h="395794">
                <a:tc>
                  <a:txBody>
                    <a:bodyPr/>
                    <a:lstStyle/>
                    <a:p>
                      <a:pPr rtl="0" fontAlgn="b"/>
                      <a:r>
                        <a:rPr lang="ru-RU" sz="1300" b="1">
                          <a:effectLst/>
                        </a:rPr>
                        <a:t>Я, как роль</a:t>
                      </a: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300" b="1">
                          <a:effectLst/>
                        </a:rPr>
                        <a:t>хочу требование (Функция или НФТ)</a:t>
                      </a: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300" b="1" dirty="0">
                          <a:effectLst/>
                        </a:rPr>
                        <a:t>Для/Цель</a:t>
                      </a: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300" dirty="0">
                        <a:effectLst/>
                      </a:endParaRP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1">
                          <a:effectLst/>
                        </a:rPr>
                        <a:t>CRM </a:t>
                      </a:r>
                      <a:r>
                        <a:rPr lang="ru-RU" sz="1300" b="1">
                          <a:effectLst/>
                        </a:rPr>
                        <a:t>система</a:t>
                      </a: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300" b="1">
                          <a:effectLst/>
                        </a:rPr>
                        <a:t>Кассовый аппарат</a:t>
                      </a: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300" b="1">
                          <a:effectLst/>
                        </a:rPr>
                        <a:t>Турникет</a:t>
                      </a: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300" b="1">
                          <a:effectLst/>
                        </a:rPr>
                        <a:t>1С</a:t>
                      </a: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300" b="1" dirty="0">
                          <a:effectLst/>
                        </a:rPr>
                        <a:t>Сайт</a:t>
                      </a:r>
                    </a:p>
                  </a:txBody>
                  <a:tcPr marL="20809" marR="20809" marT="13873" marB="1387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12367"/>
                  </a:ext>
                </a:extLst>
              </a:tr>
              <a:tr h="501149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Председатель правления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Видеть общую сводку по проходам на каток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Выводить данные о проходах на каток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0980"/>
                  </a:ext>
                </a:extLst>
              </a:tr>
              <a:tr h="501149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Председатель правления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Автоматически передавать информацию об акции на турникеты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Привлекать больше людей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Отправка информации по акции на турникет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Прием информации об акции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101950"/>
                  </a:ext>
                </a:extLst>
              </a:tr>
              <a:tr h="501149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Председатель правления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Получать прибыль по каждому заказу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Запрашивать из 1С информацию о прибыли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Возвращать инфорфмацию о прибыли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3560"/>
                  </a:ext>
                </a:extLst>
              </a:tr>
              <a:tr h="501149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Председатель правления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Видеть прохождения через турникеты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Сохраняет информацию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Турникет отправляет в систему информацию о прохождении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332027"/>
                  </a:ext>
                </a:extLst>
              </a:tr>
              <a:tr h="811721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Председатель правления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Видеть данные по лидам на сайте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Запрос на сайт для получения лидов.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Аггрегирует и возвращает информацию о лидах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360795"/>
                  </a:ext>
                </a:extLst>
              </a:tr>
              <a:tr h="395794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Председатель правления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Вносить данные о посетителях с их привязкой к акциям в систему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Лучше конвертировать покупки в воронке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Ввод данных о количестве людей, услугах, акции и стоимости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87436"/>
                  </a:ext>
                </a:extLst>
              </a:tr>
              <a:tr h="395794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Председатель правления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Через систему запускать оплату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Лучше конвертировать покупки в воронке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Отправка информации о заказе на кассовый аппарат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Прием информации. Обработка оплаты. Отправка инфомрации об оплаченном заказе в 1С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Получение информации о заказе и ее сохранение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11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057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89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C2F20-4C6D-4537-96AB-B59FC483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Backlog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DE1F776-42F3-44D0-BB87-E15113808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671377"/>
              </p:ext>
            </p:extLst>
          </p:nvPr>
        </p:nvGraphicFramePr>
        <p:xfrm>
          <a:off x="952500" y="996950"/>
          <a:ext cx="9658350" cy="5587561"/>
        </p:xfrm>
        <a:graphic>
          <a:graphicData uri="http://schemas.openxmlformats.org/drawingml/2006/table">
            <a:tbl>
              <a:tblPr/>
              <a:tblGrid>
                <a:gridCol w="1365250">
                  <a:extLst>
                    <a:ext uri="{9D8B030D-6E8A-4147-A177-3AD203B41FA5}">
                      <a16:colId xmlns:a16="http://schemas.microsoft.com/office/drawing/2014/main" val="1998294433"/>
                    </a:ext>
                  </a:extLst>
                </a:gridCol>
                <a:gridCol w="4019550">
                  <a:extLst>
                    <a:ext uri="{9D8B030D-6E8A-4147-A177-3AD203B41FA5}">
                      <a16:colId xmlns:a16="http://schemas.microsoft.com/office/drawing/2014/main" val="2542237897"/>
                    </a:ext>
                  </a:extLst>
                </a:gridCol>
                <a:gridCol w="2247090">
                  <a:extLst>
                    <a:ext uri="{9D8B030D-6E8A-4147-A177-3AD203B41FA5}">
                      <a16:colId xmlns:a16="http://schemas.microsoft.com/office/drawing/2014/main" val="1329374245"/>
                    </a:ext>
                  </a:extLst>
                </a:gridCol>
                <a:gridCol w="2026460">
                  <a:extLst>
                    <a:ext uri="{9D8B030D-6E8A-4147-A177-3AD203B41FA5}">
                      <a16:colId xmlns:a16="http://schemas.microsoft.com/office/drawing/2014/main" val="2976924950"/>
                    </a:ext>
                  </a:extLst>
                </a:gridCol>
              </a:tblGrid>
              <a:tr h="147974"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 dirty="0">
                          <a:effectLst/>
                        </a:rPr>
                        <a:t>CRM </a:t>
                      </a:r>
                      <a:r>
                        <a:rPr lang="ru-RU" sz="900" b="1" dirty="0">
                          <a:effectLst/>
                        </a:rPr>
                        <a:t>система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 dirty="0">
                          <a:effectLst/>
                        </a:rPr>
                        <a:t>Sprint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99168"/>
                  </a:ext>
                </a:extLst>
              </a:tr>
              <a:tr h="289393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Председатель правления 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Авторизироваться в системе: Ввод данных для авторизации и проверка данных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Лучше управлять маркетингом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>
                          <a:effectLst/>
                        </a:rPr>
                        <a:t>1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77252"/>
                  </a:ext>
                </a:extLst>
              </a:tr>
              <a:tr h="289393"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Председатель правления 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Создавать акции: ввод названия акции и ее сохранение в системе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>
                          <a:effectLst/>
                        </a:rPr>
                        <a:t>3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574000"/>
                  </a:ext>
                </a:extLst>
              </a:tr>
              <a:tr h="289393"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Председатель правления 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Видеть список всех созданных акций: Вывод всех акций в системе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>
                          <a:effectLst/>
                        </a:rPr>
                        <a:t>3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661744"/>
                  </a:ext>
                </a:extLst>
              </a:tr>
              <a:tr h="386995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Председатель правления 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Вносить параметры по акциям и график их действия: ввод параметром акции, графика и их сохранение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 dirty="0">
                          <a:effectLst/>
                        </a:rPr>
                        <a:t>3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746344"/>
                  </a:ext>
                </a:extLst>
              </a:tr>
              <a:tr h="513076"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Председатель правления 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Просматривать воронки и кривые во времени по акциям/группам акций: Запрос на сайт для получения </a:t>
                      </a:r>
                      <a:r>
                        <a:rPr lang="ru-RU" sz="900" dirty="0" err="1">
                          <a:effectLst/>
                        </a:rPr>
                        <a:t>лидов</a:t>
                      </a:r>
                      <a:r>
                        <a:rPr lang="ru-RU" sz="900" dirty="0">
                          <a:effectLst/>
                        </a:rPr>
                        <a:t>. Построение воронки и графиков по данным об акции из системы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>
                          <a:effectLst/>
                        </a:rPr>
                        <a:t>3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857057"/>
                  </a:ext>
                </a:extLst>
              </a:tr>
              <a:tr h="323956"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Председатель правления 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Анализировать расчеты с реальными данными: Ежедневные обновления данных и графиков 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>
                          <a:effectLst/>
                        </a:rPr>
                        <a:t>4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60677"/>
                  </a:ext>
                </a:extLst>
              </a:tr>
              <a:tr h="450036"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Председатель правления 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Сделать созданную акуцию доступной: Пометка акции как досутпной.</a:t>
                      </a:r>
                      <a:br>
                        <a:rPr lang="ru-RU" sz="900">
                          <a:effectLst/>
                        </a:rPr>
                      </a:br>
                      <a:r>
                        <a:rPr lang="ru-RU" sz="900">
                          <a:effectLst/>
                        </a:rPr>
                        <a:t>Сохранение акции в списке у кассира как дейсвтующая акция.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Привлекать больше людей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>
                          <a:effectLst/>
                        </a:rPr>
                        <a:t>4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8025"/>
                  </a:ext>
                </a:extLst>
              </a:tr>
              <a:tr h="289393"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Председатель правления 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Вносить параметры сводки: Ввод данных о сводке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>
                          <a:effectLst/>
                        </a:rPr>
                        <a:t>3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281408"/>
                  </a:ext>
                </a:extLst>
              </a:tr>
              <a:tr h="289393"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Председатель правления 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Видеть общую сводку по проходам на каток: Сохраняет информацию 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>
                          <a:effectLst/>
                        </a:rPr>
                        <a:t>4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47833"/>
                  </a:ext>
                </a:extLst>
              </a:tr>
              <a:tr h="386995"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Председатель правления 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Автоматически передавать информацию об акции на турникеты: Отправка информации по акции на турникет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Привлекать больше людей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>
                          <a:effectLst/>
                        </a:rPr>
                        <a:t>4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113344"/>
                  </a:ext>
                </a:extLst>
              </a:tr>
              <a:tr h="323956"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Председатель правления 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Получать прибыль по каждому заказу: Запрашивать из 1С информацию о прибыли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>
                          <a:effectLst/>
                        </a:rPr>
                        <a:t>2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895833"/>
                  </a:ext>
                </a:extLst>
              </a:tr>
              <a:tr h="289393"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Председатель правления 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Видеть прохождения через турникеты: Сохраняет информацию 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>
                          <a:effectLst/>
                        </a:rPr>
                        <a:t>2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684435"/>
                  </a:ext>
                </a:extLst>
              </a:tr>
              <a:tr h="289393"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Председатель правления 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Видеть данные по лидам на сайте: Запрос на сайт для получения лидов.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Планирование и оценка результатов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>
                          <a:effectLst/>
                        </a:rPr>
                        <a:t>2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374619"/>
                  </a:ext>
                </a:extLst>
              </a:tr>
              <a:tr h="450036"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Кассир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Вносить данные о посетителях с их привязкой к акциям в систему: Ввод данных о количестве людей, услугах, акции и стоимости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Лучше конвертировать покупки в воронке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>
                          <a:effectLst/>
                        </a:rPr>
                        <a:t>1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32991"/>
                  </a:ext>
                </a:extLst>
              </a:tr>
              <a:tr h="289393"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Кассир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Через систему запускать оплату: Отправка информации о заказе на кассовый аппарат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Лучше конвертировать покупки в воронке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>
                          <a:effectLst/>
                        </a:rPr>
                        <a:t>1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144177"/>
                  </a:ext>
                </a:extLst>
              </a:tr>
              <a:tr h="289393"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Кассир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Отмечать ушедших людей и их причины: Ввод данных об уходе посетителя без заказа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Лучше конвертировать покупки в воронке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 dirty="0">
                          <a:effectLst/>
                        </a:rPr>
                        <a:t>1</a:t>
                      </a:r>
                    </a:p>
                  </a:txBody>
                  <a:tcPr marL="4768" marR="4768" marT="3179" marB="317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43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65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B027DB0-57C1-4D3E-A6A7-817C04B81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645181"/>
              </p:ext>
            </p:extLst>
          </p:nvPr>
        </p:nvGraphicFramePr>
        <p:xfrm>
          <a:off x="1333500" y="971549"/>
          <a:ext cx="8553451" cy="5582935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806445897"/>
                    </a:ext>
                  </a:extLst>
                </a:gridCol>
                <a:gridCol w="2927350">
                  <a:extLst>
                    <a:ext uri="{9D8B030D-6E8A-4147-A177-3AD203B41FA5}">
                      <a16:colId xmlns:a16="http://schemas.microsoft.com/office/drawing/2014/main" val="3683346744"/>
                    </a:ext>
                  </a:extLst>
                </a:gridCol>
                <a:gridCol w="1853270">
                  <a:extLst>
                    <a:ext uri="{9D8B030D-6E8A-4147-A177-3AD203B41FA5}">
                      <a16:colId xmlns:a16="http://schemas.microsoft.com/office/drawing/2014/main" val="3609091348"/>
                    </a:ext>
                  </a:extLst>
                </a:gridCol>
                <a:gridCol w="1867831">
                  <a:extLst>
                    <a:ext uri="{9D8B030D-6E8A-4147-A177-3AD203B41FA5}">
                      <a16:colId xmlns:a16="http://schemas.microsoft.com/office/drawing/2014/main" val="3297691562"/>
                    </a:ext>
                  </a:extLst>
                </a:gridCol>
              </a:tblGrid>
              <a:tr h="183884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Кассовый аппарат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Sprint</a:t>
                      </a:r>
                      <a:endParaRPr lang="ru-RU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177008"/>
                  </a:ext>
                </a:extLst>
              </a:tr>
              <a:tr h="420674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Кассир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Запускать оплату через систему: Ежедневные обновления данных и графиков 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Лучше конвертировать покупки в воронке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09827"/>
                  </a:ext>
                </a:extLst>
              </a:tr>
              <a:tr h="557329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Посетитель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Оплачивает заказа через кассовый терминал: Кассовый терминал принимает оплату и передает информацию в 1С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Пройти на каток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667241"/>
                  </a:ext>
                </a:extLst>
              </a:tr>
              <a:tr h="147365">
                <a:tc>
                  <a:txBody>
                    <a:bodyPr/>
                    <a:lstStyle/>
                    <a:p>
                      <a:pPr rtl="0" fontAlgn="b"/>
                      <a:endParaRPr lang="ru-RU" sz="9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142272"/>
                  </a:ext>
                </a:extLst>
              </a:tr>
              <a:tr h="147365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Турникет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034034"/>
                  </a:ext>
                </a:extLst>
              </a:tr>
              <a:tr h="557329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Председатель правления 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Автоматически передавать информацию об акции на турникеты: Прием информации об акции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Привлекать больше людей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041735"/>
                  </a:ext>
                </a:extLst>
              </a:tr>
              <a:tr h="557329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Председатель правления 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Видеть прохождения через турникеты: Турникет отправляет в систему информацию о прохождении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Планирование и оценка результатов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935748"/>
                  </a:ext>
                </a:extLst>
              </a:tr>
              <a:tr h="441799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Посетитель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Отсканировать QR код на турникете для прохода: Турникет считывает информацию о посетители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Пройти на каток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036968"/>
                  </a:ext>
                </a:extLst>
              </a:tr>
              <a:tr h="147365">
                <a:tc>
                  <a:txBody>
                    <a:bodyPr/>
                    <a:lstStyle/>
                    <a:p>
                      <a:pPr rtl="0" fontAlgn="b"/>
                      <a:endParaRPr lang="ru-RU" sz="9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362329"/>
                  </a:ext>
                </a:extLst>
              </a:tr>
              <a:tr h="147365">
                <a:tc>
                  <a:txBody>
                    <a:bodyPr/>
                    <a:lstStyle/>
                    <a:p>
                      <a:pPr rtl="0" fontAlgn="b"/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408852"/>
                  </a:ext>
                </a:extLst>
              </a:tr>
              <a:tr h="441799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Председатель</a:t>
                      </a:r>
                      <a:b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правления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Получать прибыль по каждому заказу: Возвращать инфорфмацию о прибыли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Планирование и оценка результатов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93114"/>
                  </a:ext>
                </a:extLst>
              </a:tr>
              <a:tr h="420674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Кассир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Через систему запускать оплату: Получение информации о заказе и ее сохранение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Упрощение процесса сохранения данных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711050"/>
                  </a:ext>
                </a:extLst>
              </a:tr>
              <a:tr h="557329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Посетитель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Оплачивает заказа через кассовый терминал: 1С принимает и сохраняет информацию о транзакции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Пройти на каток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912384"/>
                  </a:ext>
                </a:extLst>
              </a:tr>
              <a:tr h="147365">
                <a:tc>
                  <a:txBody>
                    <a:bodyPr/>
                    <a:lstStyle/>
                    <a:p>
                      <a:pPr rtl="0" fontAlgn="b"/>
                      <a:endParaRPr lang="ru-RU" sz="9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9212"/>
                  </a:ext>
                </a:extLst>
              </a:tr>
              <a:tr h="147365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Сайт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222857"/>
                  </a:ext>
                </a:extLst>
              </a:tr>
              <a:tr h="557329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Председатель правления 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Просматривать воронки и кривые во времени по акциям/группам акций: Аггрегирует и возвращает информацию о лидах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Планирование и оценка результатов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062" marR="8062" marT="5375" marB="53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9142"/>
                  </a:ext>
                </a:extLst>
              </a:tr>
            </a:tbl>
          </a:graphicData>
        </a:graphic>
      </p:graphicFrame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6F87792-3086-40B5-9046-89C87385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Backlog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09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3CB38-644D-412D-931F-3572F464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Цель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4B65B5-CEA1-4D8D-BA23-83591DF47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315552"/>
            <a:ext cx="10515600" cy="4351338"/>
          </a:xfrm>
        </p:spPr>
        <p:txBody>
          <a:bodyPr/>
          <a:lstStyle/>
          <a:p>
            <a:r>
              <a:rPr lang="ru-RU" dirty="0"/>
              <a:t>Увеличение прибыли</a:t>
            </a:r>
          </a:p>
          <a:p>
            <a:pPr lvl="1"/>
            <a:r>
              <a:rPr lang="ru-RU" dirty="0"/>
              <a:t>Лучше управлять маркетингом</a:t>
            </a:r>
          </a:p>
          <a:p>
            <a:pPr lvl="1"/>
            <a:r>
              <a:rPr lang="ru-RU" dirty="0"/>
              <a:t>Планировать и оценивать результаты акций</a:t>
            </a:r>
          </a:p>
          <a:p>
            <a:pPr lvl="1"/>
            <a:r>
              <a:rPr lang="ru-RU" dirty="0"/>
              <a:t>Привлекать больше людей</a:t>
            </a:r>
          </a:p>
          <a:p>
            <a:pPr lvl="1"/>
            <a:r>
              <a:rPr lang="ru-RU" dirty="0"/>
              <a:t>Лучше конвертировать покупки в воронке</a:t>
            </a:r>
          </a:p>
        </p:txBody>
      </p:sp>
    </p:spTree>
    <p:extLst>
      <p:ext uri="{BB962C8B-B14F-4D97-AF65-F5344CB8AC3E}">
        <p14:creationId xmlns:p14="http://schemas.microsoft.com/office/powerpoint/2010/main" val="343475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79E87-1DDD-43F0-AC7D-39890DC4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Задачи автоматизации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44B2436-7363-4F8A-8D06-FB21280062D6}"/>
              </a:ext>
            </a:extLst>
          </p:cNvPr>
          <p:cNvSpPr txBox="1">
            <a:spLocks/>
          </p:cNvSpPr>
          <p:nvPr/>
        </p:nvSpPr>
        <p:spPr>
          <a:xfrm>
            <a:off x="402771" y="13155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Создание </a:t>
            </a:r>
            <a:r>
              <a:rPr lang="en-US" dirty="0"/>
              <a:t>CRM</a:t>
            </a:r>
            <a:r>
              <a:rPr lang="ru-RU" dirty="0"/>
              <a:t> системы для:</a:t>
            </a:r>
          </a:p>
          <a:p>
            <a:pPr lvl="1"/>
            <a:r>
              <a:rPr lang="ru-RU" dirty="0"/>
              <a:t>Получения общей сводки и сводки по акциям и построение воронки</a:t>
            </a:r>
          </a:p>
          <a:p>
            <a:pPr lvl="1"/>
            <a:r>
              <a:rPr lang="ru-RU" dirty="0"/>
              <a:t>Создания и запуска новых акций</a:t>
            </a:r>
          </a:p>
          <a:p>
            <a:pPr lvl="1"/>
            <a:r>
              <a:rPr lang="ru-RU" dirty="0"/>
              <a:t>Внесения данных о заказе кассиром</a:t>
            </a:r>
          </a:p>
          <a:p>
            <a:r>
              <a:rPr lang="ru-RU" dirty="0"/>
              <a:t>Интеграция турникета с </a:t>
            </a:r>
            <a:r>
              <a:rPr lang="en-US" dirty="0"/>
              <a:t>CRM </a:t>
            </a:r>
            <a:r>
              <a:rPr lang="ru-RU" dirty="0"/>
              <a:t>системой для отправки и сбора данных про прохождениям</a:t>
            </a:r>
          </a:p>
          <a:p>
            <a:r>
              <a:rPr lang="ru-RU" dirty="0"/>
              <a:t>Интеграция кассового аппарата с </a:t>
            </a:r>
            <a:r>
              <a:rPr lang="en-US" dirty="0"/>
              <a:t>CRM </a:t>
            </a:r>
            <a:r>
              <a:rPr lang="ru-RU" dirty="0"/>
              <a:t>системой для сбора большего количества данных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371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E651821C-841A-4D71-8887-5FC0D6F67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42708"/>
              </p:ext>
            </p:extLst>
          </p:nvPr>
        </p:nvGraphicFramePr>
        <p:xfrm>
          <a:off x="453911" y="1269560"/>
          <a:ext cx="10391850" cy="5461340"/>
        </p:xfrm>
        <a:graphic>
          <a:graphicData uri="http://schemas.openxmlformats.org/drawingml/2006/table">
            <a:tbl>
              <a:tblPr/>
              <a:tblGrid>
                <a:gridCol w="1891183">
                  <a:extLst>
                    <a:ext uri="{9D8B030D-6E8A-4147-A177-3AD203B41FA5}">
                      <a16:colId xmlns:a16="http://schemas.microsoft.com/office/drawing/2014/main" val="2387195636"/>
                    </a:ext>
                  </a:extLst>
                </a:gridCol>
                <a:gridCol w="1448770">
                  <a:extLst>
                    <a:ext uri="{9D8B030D-6E8A-4147-A177-3AD203B41FA5}">
                      <a16:colId xmlns:a16="http://schemas.microsoft.com/office/drawing/2014/main" val="753810496"/>
                    </a:ext>
                  </a:extLst>
                </a:gridCol>
                <a:gridCol w="1464200">
                  <a:extLst>
                    <a:ext uri="{9D8B030D-6E8A-4147-A177-3AD203B41FA5}">
                      <a16:colId xmlns:a16="http://schemas.microsoft.com/office/drawing/2014/main" val="2675990073"/>
                    </a:ext>
                  </a:extLst>
                </a:gridCol>
                <a:gridCol w="1092214">
                  <a:extLst>
                    <a:ext uri="{9D8B030D-6E8A-4147-A177-3AD203B41FA5}">
                      <a16:colId xmlns:a16="http://schemas.microsoft.com/office/drawing/2014/main" val="3675538228"/>
                    </a:ext>
                  </a:extLst>
                </a:gridCol>
                <a:gridCol w="838945">
                  <a:extLst>
                    <a:ext uri="{9D8B030D-6E8A-4147-A177-3AD203B41FA5}">
                      <a16:colId xmlns:a16="http://schemas.microsoft.com/office/drawing/2014/main" val="2843150127"/>
                    </a:ext>
                  </a:extLst>
                </a:gridCol>
                <a:gridCol w="1282164">
                  <a:extLst>
                    <a:ext uri="{9D8B030D-6E8A-4147-A177-3AD203B41FA5}">
                      <a16:colId xmlns:a16="http://schemas.microsoft.com/office/drawing/2014/main" val="3861307560"/>
                    </a:ext>
                  </a:extLst>
                </a:gridCol>
                <a:gridCol w="791458">
                  <a:extLst>
                    <a:ext uri="{9D8B030D-6E8A-4147-A177-3AD203B41FA5}">
                      <a16:colId xmlns:a16="http://schemas.microsoft.com/office/drawing/2014/main" val="425376092"/>
                    </a:ext>
                  </a:extLst>
                </a:gridCol>
                <a:gridCol w="791458">
                  <a:extLst>
                    <a:ext uri="{9D8B030D-6E8A-4147-A177-3AD203B41FA5}">
                      <a16:colId xmlns:a16="http://schemas.microsoft.com/office/drawing/2014/main" val="3492398148"/>
                    </a:ext>
                  </a:extLst>
                </a:gridCol>
                <a:gridCol w="791458">
                  <a:extLst>
                    <a:ext uri="{9D8B030D-6E8A-4147-A177-3AD203B41FA5}">
                      <a16:colId xmlns:a16="http://schemas.microsoft.com/office/drawing/2014/main" val="4046181100"/>
                    </a:ext>
                  </a:extLst>
                </a:gridCol>
              </a:tblGrid>
              <a:tr h="155941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b="1" dirty="0">
                          <a:effectLst/>
                        </a:rPr>
                        <a:t>Партнеры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b="1" dirty="0">
                          <a:effectLst/>
                        </a:rPr>
                        <a:t>Ключевые процессы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b="1" dirty="0">
                          <a:effectLst/>
                        </a:rPr>
                        <a:t>Потребители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b="1" dirty="0">
                          <a:effectLst/>
                        </a:rPr>
                        <a:t>Отношения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b="1" dirty="0">
                          <a:effectLst/>
                        </a:rPr>
                        <a:t>Ценность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786369"/>
                  </a:ext>
                </a:extLst>
              </a:tr>
              <a:tr h="228848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Бухгалтерия </a:t>
                      </a:r>
                      <a:r>
                        <a:rPr lang="ru-RU" sz="900" dirty="0" err="1">
                          <a:effectLst/>
                        </a:rPr>
                        <a:t>аутсорс</a:t>
                      </a:r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Продажа билетов, контроль прохода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ru-RU" sz="900" i="1" dirty="0">
                          <a:effectLst/>
                        </a:rPr>
                        <a:t>Потребители: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Публичная оферта на аренду (коньки, защита, помощники)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243037"/>
                  </a:ext>
                </a:extLst>
              </a:tr>
              <a:tr h="155941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Программист 1С </a:t>
                      </a:r>
                      <a:r>
                        <a:rPr lang="ru-RU" sz="900" dirty="0" err="1">
                          <a:effectLst/>
                        </a:rPr>
                        <a:t>аутсорс</a:t>
                      </a:r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Сдача в аренду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Люди 4+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Публичная </a:t>
                      </a:r>
                      <a:r>
                        <a:rPr lang="ru-RU" sz="900" dirty="0" err="1">
                          <a:effectLst/>
                        </a:rPr>
                        <a:t>аферта</a:t>
                      </a:r>
                      <a:r>
                        <a:rPr lang="ru-RU" sz="900" dirty="0">
                          <a:effectLst/>
                        </a:rPr>
                        <a:t> на покупку билетов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Катание на коньках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39943"/>
                  </a:ext>
                </a:extLst>
              </a:tr>
              <a:tr h="155941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Админ сайта и ИТ </a:t>
                      </a:r>
                      <a:r>
                        <a:rPr lang="ru-RU" sz="900" dirty="0" err="1">
                          <a:effectLst/>
                        </a:rPr>
                        <a:t>аутсорс</a:t>
                      </a:r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Хранение, сушка, обслуживание оборудования, заточка коньков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Наш город Н-</a:t>
                      </a:r>
                      <a:r>
                        <a:rPr lang="ru-RU" sz="900" dirty="0" err="1">
                          <a:effectLst/>
                        </a:rPr>
                        <a:t>ск</a:t>
                      </a:r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Прокат коньков и оборудования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229350"/>
                  </a:ext>
                </a:extLst>
              </a:tr>
              <a:tr h="155941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Рекламная студия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Управление маркетингом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Агентская схема с катком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232551"/>
                  </a:ext>
                </a:extLst>
              </a:tr>
              <a:tr h="155941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Банк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Работа со сменным персоналом (кассир, контроллер)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Скидка на оборудование и коньки за рекламу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983607"/>
                  </a:ext>
                </a:extLst>
              </a:tr>
              <a:tr h="745926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Каток (каток, ледовое оборудование, раздевалки, складское помещение, касса, сушилка) - лед, обслуживание территории и помещений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i="1" dirty="0">
                          <a:effectLst/>
                        </a:rPr>
                        <a:t>Клиент: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Получение прибыли с </a:t>
                      </a:r>
                      <a:r>
                        <a:rPr lang="ru-RU" sz="900" dirty="0" err="1">
                          <a:effectLst/>
                        </a:rPr>
                        <a:t>непролфильного</a:t>
                      </a:r>
                      <a:r>
                        <a:rPr lang="ru-RU" sz="900" dirty="0">
                          <a:effectLst/>
                        </a:rPr>
                        <a:t> актива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24898"/>
                  </a:ext>
                </a:extLst>
              </a:tr>
              <a:tr h="155941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Поставщик коньков и оборудования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b="1">
                          <a:effectLst/>
                        </a:rPr>
                        <a:t>Ключевые активы и ресурсы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Каток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b="1" dirty="0">
                          <a:effectLst/>
                        </a:rPr>
                        <a:t>Поток доставки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612613"/>
                  </a:ext>
                </a:extLst>
              </a:tr>
              <a:tr h="593387"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Коньки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Система упр персоналом</a:t>
                      </a: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1. Потребитель видит рекламу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6. Клиенту перечисляются деньги за проходы на каток</a:t>
                      </a: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832154"/>
                  </a:ext>
                </a:extLst>
              </a:tr>
              <a:tr h="228848"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Защита, шлемы, ледовые помощники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Касса</a:t>
                      </a: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ru-RU" sz="900" i="1" dirty="0">
                          <a:effectLst/>
                        </a:rPr>
                        <a:t>Поставщик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2. *Приходят на сайт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635004"/>
                  </a:ext>
                </a:extLst>
              </a:tr>
              <a:tr h="155941"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1С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Завсклад</a:t>
                      </a: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Поставщик коньков и оборудования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3. Приходят на каток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791909"/>
                  </a:ext>
                </a:extLst>
              </a:tr>
              <a:tr h="301757"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Сайт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Директор</a:t>
                      </a: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4. Покупают билет или арендуют оборудование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130703"/>
                  </a:ext>
                </a:extLst>
              </a:tr>
              <a:tr h="155941"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Складская система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Сменный персонал</a:t>
                      </a: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765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Сервер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245176"/>
                  </a:ext>
                </a:extLst>
              </a:tr>
              <a:tr h="301757"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>
                          <a:effectLst/>
                        </a:rPr>
                        <a:t>CRM </a:t>
                      </a:r>
                      <a:r>
                        <a:rPr lang="ru-RU" sz="900" dirty="0">
                          <a:effectLst/>
                        </a:rPr>
                        <a:t>Система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Турникет</a:t>
                      </a: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5. Катаются и смотрят рекламу Поставщика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007943"/>
                  </a:ext>
                </a:extLst>
              </a:tr>
              <a:tr h="83033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b="1" dirty="0">
                          <a:effectLst/>
                        </a:rPr>
                        <a:t>Расходная часть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b="1" dirty="0">
                          <a:effectLst/>
                        </a:rPr>
                        <a:t>Выручка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593991"/>
                  </a:ext>
                </a:extLst>
              </a:tr>
              <a:tr h="155941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Зарплаты (2 пост, +сменные люди)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>
                          <a:effectLst/>
                        </a:rPr>
                        <a:t>Рекламная студия</a:t>
                      </a: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506341"/>
                  </a:ext>
                </a:extLst>
              </a:tr>
              <a:tr h="155941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Покупка коньков и оборудования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Плата за билет * число билетов на сеанс * агентский процент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704523"/>
                  </a:ext>
                </a:extLst>
              </a:tr>
              <a:tr h="228848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Отчисления катку за проходы (фикс цена билета)*проходы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Плата за аренду * количество часов аренды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786911"/>
                  </a:ext>
                </a:extLst>
              </a:tr>
              <a:tr h="83033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Плата за рекламу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506875"/>
                  </a:ext>
                </a:extLst>
              </a:tr>
              <a:tr h="155941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Плата </a:t>
                      </a:r>
                      <a:r>
                        <a:rPr lang="ru-RU" sz="900" dirty="0" err="1">
                          <a:effectLst/>
                        </a:rPr>
                        <a:t>аутсорсерам</a:t>
                      </a:r>
                      <a:r>
                        <a:rPr lang="ru-RU" sz="900" dirty="0">
                          <a:effectLst/>
                        </a:rPr>
                        <a:t> (бух, 1С, админ)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484206"/>
                  </a:ext>
                </a:extLst>
              </a:tr>
              <a:tr h="155941">
                <a:tc>
                  <a:txBody>
                    <a:bodyPr/>
                    <a:lstStyle/>
                    <a:p>
                      <a:pPr rtl="0" fontAlgn="b"/>
                      <a:r>
                        <a:rPr lang="ru-RU" sz="900" dirty="0">
                          <a:effectLst/>
                        </a:rPr>
                        <a:t>% банка и </a:t>
                      </a:r>
                      <a:r>
                        <a:rPr lang="ru-RU" sz="900" dirty="0" err="1">
                          <a:effectLst/>
                        </a:rPr>
                        <a:t>обсуживание</a:t>
                      </a:r>
                      <a:r>
                        <a:rPr lang="ru-RU" sz="900" dirty="0">
                          <a:effectLst/>
                        </a:rPr>
                        <a:t> счета</a:t>
                      </a: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 dirty="0">
                        <a:effectLst/>
                      </a:endParaRPr>
                    </a:p>
                  </a:txBody>
                  <a:tcPr marL="6967" marR="6967" marT="4645" marB="46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603224"/>
                  </a:ext>
                </a:extLst>
              </a:tr>
            </a:tbl>
          </a:graphicData>
        </a:graphic>
      </p:graphicFrame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3CA50839-690F-40AE-A7B5-FAF99793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Изменения в бизнес модели</a:t>
            </a:r>
          </a:p>
        </p:txBody>
      </p:sp>
    </p:spTree>
    <p:extLst>
      <p:ext uri="{BB962C8B-B14F-4D97-AF65-F5344CB8AC3E}">
        <p14:creationId xmlns:p14="http://schemas.microsoft.com/office/powerpoint/2010/main" val="117022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3BB6C-018A-4B54-88BC-5BDEC4E5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Качество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C4E347-BBF9-4DD4-A78F-5C09CA8A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906" y="1104057"/>
            <a:ext cx="10515600" cy="4351338"/>
          </a:xfrm>
        </p:spPr>
        <p:txBody>
          <a:bodyPr/>
          <a:lstStyle/>
          <a:p>
            <a:r>
              <a:rPr lang="ru-RU" dirty="0"/>
              <a:t>Улучшение прогнозирования акций за счет автоматических расчетов, сбора больших данных о посетителях и их визуализации </a:t>
            </a:r>
          </a:p>
        </p:txBody>
      </p:sp>
    </p:spTree>
    <p:extLst>
      <p:ext uri="{BB962C8B-B14F-4D97-AF65-F5344CB8AC3E}">
        <p14:creationId xmlns:p14="http://schemas.microsoft.com/office/powerpoint/2010/main" val="215182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63669-B5E4-4DE4-958A-EA5CDFF5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Процесс: управление маркетингом - раньше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019C469-9CDC-4014-9357-CDDFB9DE2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4" y="1325563"/>
            <a:ext cx="12192000" cy="520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40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63669-B5E4-4DE4-958A-EA5CDFF5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Процесс: управление маркетингом - теперь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90FB29-5EF1-45E0-8EEC-0D57E8709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10" y="1169437"/>
            <a:ext cx="11198290" cy="500752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5CF5308-6F15-43FF-8154-D85443E60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8082"/>
            <a:ext cx="121920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82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63669-B5E4-4DE4-958A-EA5CDFF5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Процесс: планирование акций и исследование сводки - новый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C671CDD-980A-46AD-A564-A591B60B6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9" y="1558606"/>
            <a:ext cx="11198225" cy="4279502"/>
          </a:xfrm>
        </p:spPr>
      </p:pic>
    </p:spTree>
    <p:extLst>
      <p:ext uri="{BB962C8B-B14F-4D97-AF65-F5344CB8AC3E}">
        <p14:creationId xmlns:p14="http://schemas.microsoft.com/office/powerpoint/2010/main" val="286861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63669-B5E4-4DE4-958A-EA5CDFF5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Процесс: запуск акции - новый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362F6B-3AC9-47E8-89A9-694FD8110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9" descr="Изображение выглядит как часы, знак&#10;&#10;Автоматически созданное описание">
            <a:extLst>
              <a:ext uri="{FF2B5EF4-FFF2-40B4-BE49-F238E27FC236}">
                <a16:creationId xmlns:a16="http://schemas.microsoft.com/office/drawing/2014/main" id="{21F6DADE-3418-4699-8CAD-332DEABCB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94" y="2185579"/>
            <a:ext cx="11800051" cy="291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01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1443</Words>
  <Application>Microsoft Office PowerPoint</Application>
  <PresentationFormat>Широкоэкранный</PresentationFormat>
  <Paragraphs>325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Тема Office</vt:lpstr>
      <vt:lpstr>Автоматизация планирования акций</vt:lpstr>
      <vt:lpstr>Цель автоматизации</vt:lpstr>
      <vt:lpstr>Задачи автоматизации</vt:lpstr>
      <vt:lpstr>Изменения в бизнес модели</vt:lpstr>
      <vt:lpstr>Качество</vt:lpstr>
      <vt:lpstr>Процесс: управление маркетингом - раньше </vt:lpstr>
      <vt:lpstr>Процесс: управление маркетингом - теперь </vt:lpstr>
      <vt:lpstr>Процесс: планирование акций и исследование сводки - новый </vt:lpstr>
      <vt:lpstr>Процесс: запуск акции - новый </vt:lpstr>
      <vt:lpstr>Презентация PowerPoint</vt:lpstr>
      <vt:lpstr>Презентация PowerPoint</vt:lpstr>
      <vt:lpstr>Impact Map</vt:lpstr>
      <vt:lpstr>Фичи автоматизации, включая функции по каждой системе</vt:lpstr>
      <vt:lpstr>Презентация PowerPoint</vt:lpstr>
      <vt:lpstr>Backlog</vt:lpstr>
      <vt:lpstr>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планирования акций</dc:title>
  <dc:creator>Никита Веселко</dc:creator>
  <cp:lastModifiedBy>Никита Веселко</cp:lastModifiedBy>
  <cp:revision>1</cp:revision>
  <dcterms:created xsi:type="dcterms:W3CDTF">2020-06-04T19:02:06Z</dcterms:created>
  <dcterms:modified xsi:type="dcterms:W3CDTF">2020-06-04T21:21:12Z</dcterms:modified>
</cp:coreProperties>
</file>