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4" r:id="rId8"/>
    <p:sldId id="260" r:id="rId9"/>
    <p:sldId id="261" r:id="rId10"/>
    <p:sldId id="262"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4F6083-4F9A-4824-987E-D996C143CBFF}" v="5" dt="2024-01-10T13:21:40.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5" d="100"/>
          <a:sy n="115" d="100"/>
        </p:scale>
        <p:origin x="830"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Post" userId="c8e336385b547b2e" providerId="LiveId" clId="{DA4F6083-4F9A-4824-987E-D996C143CBFF}"/>
    <pc:docChg chg="modSld">
      <pc:chgData name="Andrew Post" userId="c8e336385b547b2e" providerId="LiveId" clId="{DA4F6083-4F9A-4824-987E-D996C143CBFF}" dt="2024-01-10T13:21:40.222" v="13"/>
      <pc:docMkLst>
        <pc:docMk/>
      </pc:docMkLst>
      <pc:sldChg chg="modSp">
        <pc:chgData name="Andrew Post" userId="c8e336385b547b2e" providerId="LiveId" clId="{DA4F6083-4F9A-4824-987E-D996C143CBFF}" dt="2024-01-10T13:16:52.227" v="3"/>
        <pc:sldMkLst>
          <pc:docMk/>
          <pc:sldMk cId="1091578218" sldId="256"/>
        </pc:sldMkLst>
        <pc:spChg chg="mod">
          <ac:chgData name="Andrew Post" userId="c8e336385b547b2e" providerId="LiveId" clId="{DA4F6083-4F9A-4824-987E-D996C143CBFF}" dt="2024-01-10T13:16:52.227" v="3"/>
          <ac:spMkLst>
            <pc:docMk/>
            <pc:sldMk cId="1091578218" sldId="256"/>
            <ac:spMk id="5" creationId="{07FBF38A-80B7-9BAC-B5FF-E6E14BA56214}"/>
          </ac:spMkLst>
        </pc:spChg>
        <pc:spChg chg="mod">
          <ac:chgData name="Andrew Post" userId="c8e336385b547b2e" providerId="LiveId" clId="{DA4F6083-4F9A-4824-987E-D996C143CBFF}" dt="2024-01-10T13:16:19.662" v="0"/>
          <ac:spMkLst>
            <pc:docMk/>
            <pc:sldMk cId="1091578218" sldId="256"/>
            <ac:spMk id="7" creationId="{494B819B-A99A-1562-A366-AA56CC83469A}"/>
          </ac:spMkLst>
        </pc:spChg>
        <pc:spChg chg="mod">
          <ac:chgData name="Andrew Post" userId="c8e336385b547b2e" providerId="LiveId" clId="{DA4F6083-4F9A-4824-987E-D996C143CBFF}" dt="2024-01-10T13:16:27.952" v="1"/>
          <ac:spMkLst>
            <pc:docMk/>
            <pc:sldMk cId="1091578218" sldId="256"/>
            <ac:spMk id="8" creationId="{A35F4611-6797-D43F-6C4A-A5A315DB61BD}"/>
          </ac:spMkLst>
        </pc:spChg>
        <pc:spChg chg="mod">
          <ac:chgData name="Andrew Post" userId="c8e336385b547b2e" providerId="LiveId" clId="{DA4F6083-4F9A-4824-987E-D996C143CBFF}" dt="2024-01-10T13:16:27.952" v="1"/>
          <ac:spMkLst>
            <pc:docMk/>
            <pc:sldMk cId="1091578218" sldId="256"/>
            <ac:spMk id="9" creationId="{D9444406-6FB8-2E40-D60A-46C25CE031E9}"/>
          </ac:spMkLst>
        </pc:spChg>
        <pc:spChg chg="mod">
          <ac:chgData name="Andrew Post" userId="c8e336385b547b2e" providerId="LiveId" clId="{DA4F6083-4F9A-4824-987E-D996C143CBFF}" dt="2024-01-10T13:16:19.662" v="0"/>
          <ac:spMkLst>
            <pc:docMk/>
            <pc:sldMk cId="1091578218" sldId="256"/>
            <ac:spMk id="20" creationId="{1E476921-57E2-50F6-A25F-6D29170992B0}"/>
          </ac:spMkLst>
        </pc:spChg>
        <pc:spChg chg="mod">
          <ac:chgData name="Andrew Post" userId="c8e336385b547b2e" providerId="LiveId" clId="{DA4F6083-4F9A-4824-987E-D996C143CBFF}" dt="2024-01-10T13:16:45.218" v="2"/>
          <ac:spMkLst>
            <pc:docMk/>
            <pc:sldMk cId="1091578218" sldId="256"/>
            <ac:spMk id="141" creationId="{A6ED9201-EA3D-0E98-10CF-320341FA9F02}"/>
          </ac:spMkLst>
        </pc:spChg>
      </pc:sldChg>
      <pc:sldChg chg="modSp mod">
        <pc:chgData name="Andrew Post" userId="c8e336385b547b2e" providerId="LiveId" clId="{DA4F6083-4F9A-4824-987E-D996C143CBFF}" dt="2024-01-10T13:17:07.253" v="12" actId="20577"/>
        <pc:sldMkLst>
          <pc:docMk/>
          <pc:sldMk cId="3487234577" sldId="257"/>
        </pc:sldMkLst>
        <pc:spChg chg="mod">
          <ac:chgData name="Andrew Post" userId="c8e336385b547b2e" providerId="LiveId" clId="{DA4F6083-4F9A-4824-987E-D996C143CBFF}" dt="2024-01-10T13:17:07.253" v="12" actId="20577"/>
          <ac:spMkLst>
            <pc:docMk/>
            <pc:sldMk cId="3487234577" sldId="257"/>
            <ac:spMk id="20" creationId="{1E476921-57E2-50F6-A25F-6D29170992B0}"/>
          </ac:spMkLst>
        </pc:spChg>
        <pc:spChg chg="mod">
          <ac:chgData name="Andrew Post" userId="c8e336385b547b2e" providerId="LiveId" clId="{DA4F6083-4F9A-4824-987E-D996C143CBFF}" dt="2024-01-10T13:16:45.218" v="2"/>
          <ac:spMkLst>
            <pc:docMk/>
            <pc:sldMk cId="3487234577" sldId="257"/>
            <ac:spMk id="142" creationId="{FBC043F6-5693-D674-E981-0F54BC0AD5AF}"/>
          </ac:spMkLst>
        </pc:spChg>
      </pc:sldChg>
      <pc:sldChg chg="modSp">
        <pc:chgData name="Andrew Post" userId="c8e336385b547b2e" providerId="LiveId" clId="{DA4F6083-4F9A-4824-987E-D996C143CBFF}" dt="2024-01-10T13:16:45.218" v="2"/>
        <pc:sldMkLst>
          <pc:docMk/>
          <pc:sldMk cId="1866512190" sldId="258"/>
        </pc:sldMkLst>
        <pc:spChg chg="mod">
          <ac:chgData name="Andrew Post" userId="c8e336385b547b2e" providerId="LiveId" clId="{DA4F6083-4F9A-4824-987E-D996C143CBFF}" dt="2024-01-10T13:16:27.952" v="1"/>
          <ac:spMkLst>
            <pc:docMk/>
            <pc:sldMk cId="1866512190" sldId="258"/>
            <ac:spMk id="20" creationId="{1E476921-57E2-50F6-A25F-6D29170992B0}"/>
          </ac:spMkLst>
        </pc:spChg>
        <pc:spChg chg="mod">
          <ac:chgData name="Andrew Post" userId="c8e336385b547b2e" providerId="LiveId" clId="{DA4F6083-4F9A-4824-987E-D996C143CBFF}" dt="2024-01-10T13:16:45.218" v="2"/>
          <ac:spMkLst>
            <pc:docMk/>
            <pc:sldMk cId="1866512190" sldId="258"/>
            <ac:spMk id="97" creationId="{4AC010DB-F7FE-49EC-DD53-5C92F455B616}"/>
          </ac:spMkLst>
        </pc:spChg>
        <pc:spChg chg="mod">
          <ac:chgData name="Andrew Post" userId="c8e336385b547b2e" providerId="LiveId" clId="{DA4F6083-4F9A-4824-987E-D996C143CBFF}" dt="2024-01-10T13:16:45.218" v="2"/>
          <ac:spMkLst>
            <pc:docMk/>
            <pc:sldMk cId="1866512190" sldId="258"/>
            <ac:spMk id="142" creationId="{FBC043F6-5693-D674-E981-0F54BC0AD5AF}"/>
          </ac:spMkLst>
        </pc:spChg>
        <pc:spChg chg="mod">
          <ac:chgData name="Andrew Post" userId="c8e336385b547b2e" providerId="LiveId" clId="{DA4F6083-4F9A-4824-987E-D996C143CBFF}" dt="2024-01-10T13:16:45.218" v="2"/>
          <ac:spMkLst>
            <pc:docMk/>
            <pc:sldMk cId="1866512190" sldId="258"/>
            <ac:spMk id="153" creationId="{4FF8F49C-5A52-5049-F467-570699D3C82D}"/>
          </ac:spMkLst>
        </pc:spChg>
      </pc:sldChg>
      <pc:sldChg chg="modSp">
        <pc:chgData name="Andrew Post" userId="c8e336385b547b2e" providerId="LiveId" clId="{DA4F6083-4F9A-4824-987E-D996C143CBFF}" dt="2024-01-10T13:16:52.227" v="3"/>
        <pc:sldMkLst>
          <pc:docMk/>
          <pc:sldMk cId="3638993202" sldId="260"/>
        </pc:sldMkLst>
        <pc:spChg chg="mod">
          <ac:chgData name="Andrew Post" userId="c8e336385b547b2e" providerId="LiveId" clId="{DA4F6083-4F9A-4824-987E-D996C143CBFF}" dt="2024-01-10T13:16:52.227" v="3"/>
          <ac:spMkLst>
            <pc:docMk/>
            <pc:sldMk cId="3638993202" sldId="260"/>
            <ac:spMk id="20" creationId="{1E476921-57E2-50F6-A25F-6D29170992B0}"/>
          </ac:spMkLst>
        </pc:spChg>
        <pc:spChg chg="mod">
          <ac:chgData name="Andrew Post" userId="c8e336385b547b2e" providerId="LiveId" clId="{DA4F6083-4F9A-4824-987E-D996C143CBFF}" dt="2024-01-10T13:16:52.227" v="3"/>
          <ac:spMkLst>
            <pc:docMk/>
            <pc:sldMk cId="3638993202" sldId="260"/>
            <ac:spMk id="142" creationId="{FBC043F6-5693-D674-E981-0F54BC0AD5AF}"/>
          </ac:spMkLst>
        </pc:spChg>
      </pc:sldChg>
      <pc:sldChg chg="modSp">
        <pc:chgData name="Andrew Post" userId="c8e336385b547b2e" providerId="LiveId" clId="{DA4F6083-4F9A-4824-987E-D996C143CBFF}" dt="2024-01-10T13:16:45.218" v="2"/>
        <pc:sldMkLst>
          <pc:docMk/>
          <pc:sldMk cId="3805807052" sldId="261"/>
        </pc:sldMkLst>
        <pc:spChg chg="mod">
          <ac:chgData name="Andrew Post" userId="c8e336385b547b2e" providerId="LiveId" clId="{DA4F6083-4F9A-4824-987E-D996C143CBFF}" dt="2024-01-10T13:16:19.662" v="0"/>
          <ac:spMkLst>
            <pc:docMk/>
            <pc:sldMk cId="3805807052" sldId="261"/>
            <ac:spMk id="20" creationId="{1E476921-57E2-50F6-A25F-6D29170992B0}"/>
          </ac:spMkLst>
        </pc:spChg>
        <pc:spChg chg="mod">
          <ac:chgData name="Andrew Post" userId="c8e336385b547b2e" providerId="LiveId" clId="{DA4F6083-4F9A-4824-987E-D996C143CBFF}" dt="2024-01-10T13:16:45.218" v="2"/>
          <ac:spMkLst>
            <pc:docMk/>
            <pc:sldMk cId="3805807052" sldId="261"/>
            <ac:spMk id="22" creationId="{0A10BFB8-B50F-EB23-639D-9D29EFEFE053}"/>
          </ac:spMkLst>
        </pc:spChg>
        <pc:spChg chg="mod">
          <ac:chgData name="Andrew Post" userId="c8e336385b547b2e" providerId="LiveId" clId="{DA4F6083-4F9A-4824-987E-D996C143CBFF}" dt="2024-01-10T13:16:27.952" v="1"/>
          <ac:spMkLst>
            <pc:docMk/>
            <pc:sldMk cId="3805807052" sldId="261"/>
            <ac:spMk id="74" creationId="{E724D3D4-38A2-E9CE-FA56-DEA6DB5B0DA1}"/>
          </ac:spMkLst>
        </pc:spChg>
        <pc:spChg chg="mod">
          <ac:chgData name="Andrew Post" userId="c8e336385b547b2e" providerId="LiveId" clId="{DA4F6083-4F9A-4824-987E-D996C143CBFF}" dt="2024-01-10T13:16:27.952" v="1"/>
          <ac:spMkLst>
            <pc:docMk/>
            <pc:sldMk cId="3805807052" sldId="261"/>
            <ac:spMk id="97" creationId="{4AC010DB-F7FE-49EC-DD53-5C92F455B616}"/>
          </ac:spMkLst>
        </pc:spChg>
        <pc:spChg chg="mod">
          <ac:chgData name="Andrew Post" userId="c8e336385b547b2e" providerId="LiveId" clId="{DA4F6083-4F9A-4824-987E-D996C143CBFF}" dt="2024-01-10T13:16:27.952" v="1"/>
          <ac:spMkLst>
            <pc:docMk/>
            <pc:sldMk cId="3805807052" sldId="261"/>
            <ac:spMk id="142" creationId="{FBC043F6-5693-D674-E981-0F54BC0AD5AF}"/>
          </ac:spMkLst>
        </pc:spChg>
        <pc:spChg chg="mod">
          <ac:chgData name="Andrew Post" userId="c8e336385b547b2e" providerId="LiveId" clId="{DA4F6083-4F9A-4824-987E-D996C143CBFF}" dt="2024-01-10T13:16:27.952" v="1"/>
          <ac:spMkLst>
            <pc:docMk/>
            <pc:sldMk cId="3805807052" sldId="261"/>
            <ac:spMk id="153" creationId="{4FF8F49C-5A52-5049-F467-570699D3C82D}"/>
          </ac:spMkLst>
        </pc:spChg>
      </pc:sldChg>
      <pc:sldChg chg="modSp">
        <pc:chgData name="Andrew Post" userId="c8e336385b547b2e" providerId="LiveId" clId="{DA4F6083-4F9A-4824-987E-D996C143CBFF}" dt="2024-01-10T13:16:27.952" v="1"/>
        <pc:sldMkLst>
          <pc:docMk/>
          <pc:sldMk cId="2212439030" sldId="262"/>
        </pc:sldMkLst>
        <pc:spChg chg="mod">
          <ac:chgData name="Andrew Post" userId="c8e336385b547b2e" providerId="LiveId" clId="{DA4F6083-4F9A-4824-987E-D996C143CBFF}" dt="2024-01-10T13:16:27.952" v="1"/>
          <ac:spMkLst>
            <pc:docMk/>
            <pc:sldMk cId="2212439030" sldId="262"/>
            <ac:spMk id="20" creationId="{1E476921-57E2-50F6-A25F-6D29170992B0}"/>
          </ac:spMkLst>
        </pc:spChg>
        <pc:spChg chg="mod">
          <ac:chgData name="Andrew Post" userId="c8e336385b547b2e" providerId="LiveId" clId="{DA4F6083-4F9A-4824-987E-D996C143CBFF}" dt="2024-01-10T13:16:27.952" v="1"/>
          <ac:spMkLst>
            <pc:docMk/>
            <pc:sldMk cId="2212439030" sldId="262"/>
            <ac:spMk id="33" creationId="{2FE734EE-3B37-F71B-6F45-7111C1569FAD}"/>
          </ac:spMkLst>
        </pc:spChg>
        <pc:spChg chg="mod">
          <ac:chgData name="Andrew Post" userId="c8e336385b547b2e" providerId="LiveId" clId="{DA4F6083-4F9A-4824-987E-D996C143CBFF}" dt="2024-01-10T13:16:27.952" v="1"/>
          <ac:spMkLst>
            <pc:docMk/>
            <pc:sldMk cId="2212439030" sldId="262"/>
            <ac:spMk id="34" creationId="{EE013DB3-C9B7-0D97-9BA4-D1F78B560093}"/>
          </ac:spMkLst>
        </pc:spChg>
        <pc:spChg chg="mod">
          <ac:chgData name="Andrew Post" userId="c8e336385b547b2e" providerId="LiveId" clId="{DA4F6083-4F9A-4824-987E-D996C143CBFF}" dt="2024-01-10T13:16:27.952" v="1"/>
          <ac:spMkLst>
            <pc:docMk/>
            <pc:sldMk cId="2212439030" sldId="262"/>
            <ac:spMk id="49" creationId="{96833FD2-F38F-0246-7ED9-2762E64CAEF1}"/>
          </ac:spMkLst>
        </pc:spChg>
        <pc:spChg chg="mod">
          <ac:chgData name="Andrew Post" userId="c8e336385b547b2e" providerId="LiveId" clId="{DA4F6083-4F9A-4824-987E-D996C143CBFF}" dt="2024-01-10T13:16:27.952" v="1"/>
          <ac:spMkLst>
            <pc:docMk/>
            <pc:sldMk cId="2212439030" sldId="262"/>
            <ac:spMk id="50" creationId="{78DA09EB-4064-4519-9A31-DAA424FAE085}"/>
          </ac:spMkLst>
        </pc:spChg>
        <pc:spChg chg="mod">
          <ac:chgData name="Andrew Post" userId="c8e336385b547b2e" providerId="LiveId" clId="{DA4F6083-4F9A-4824-987E-D996C143CBFF}" dt="2024-01-10T13:16:27.952" v="1"/>
          <ac:spMkLst>
            <pc:docMk/>
            <pc:sldMk cId="2212439030" sldId="262"/>
            <ac:spMk id="97" creationId="{4AC010DB-F7FE-49EC-DD53-5C92F455B616}"/>
          </ac:spMkLst>
        </pc:spChg>
        <pc:spChg chg="mod">
          <ac:chgData name="Andrew Post" userId="c8e336385b547b2e" providerId="LiveId" clId="{DA4F6083-4F9A-4824-987E-D996C143CBFF}" dt="2024-01-10T13:16:27.952" v="1"/>
          <ac:spMkLst>
            <pc:docMk/>
            <pc:sldMk cId="2212439030" sldId="262"/>
            <ac:spMk id="142" creationId="{FBC043F6-5693-D674-E981-0F54BC0AD5AF}"/>
          </ac:spMkLst>
        </pc:spChg>
        <pc:spChg chg="mod">
          <ac:chgData name="Andrew Post" userId="c8e336385b547b2e" providerId="LiveId" clId="{DA4F6083-4F9A-4824-987E-D996C143CBFF}" dt="2024-01-10T13:16:27.952" v="1"/>
          <ac:spMkLst>
            <pc:docMk/>
            <pc:sldMk cId="2212439030" sldId="262"/>
            <ac:spMk id="153" creationId="{4FF8F49C-5A52-5049-F467-570699D3C82D}"/>
          </ac:spMkLst>
        </pc:spChg>
      </pc:sldChg>
      <pc:sldChg chg="modSp">
        <pc:chgData name="Andrew Post" userId="c8e336385b547b2e" providerId="LiveId" clId="{DA4F6083-4F9A-4824-987E-D996C143CBFF}" dt="2024-01-10T13:16:27.952" v="1"/>
        <pc:sldMkLst>
          <pc:docMk/>
          <pc:sldMk cId="3174942333" sldId="263"/>
        </pc:sldMkLst>
        <pc:spChg chg="mod">
          <ac:chgData name="Andrew Post" userId="c8e336385b547b2e" providerId="LiveId" clId="{DA4F6083-4F9A-4824-987E-D996C143CBFF}" dt="2024-01-10T13:16:27.952" v="1"/>
          <ac:spMkLst>
            <pc:docMk/>
            <pc:sldMk cId="3174942333" sldId="263"/>
            <ac:spMk id="20" creationId="{1E476921-57E2-50F6-A25F-6D29170992B0}"/>
          </ac:spMkLst>
        </pc:spChg>
        <pc:spChg chg="mod">
          <ac:chgData name="Andrew Post" userId="c8e336385b547b2e" providerId="LiveId" clId="{DA4F6083-4F9A-4824-987E-D996C143CBFF}" dt="2024-01-10T13:16:27.952" v="1"/>
          <ac:spMkLst>
            <pc:docMk/>
            <pc:sldMk cId="3174942333" sldId="263"/>
            <ac:spMk id="42" creationId="{4B752354-7A14-DDA8-A5EC-67A39776CDAF}"/>
          </ac:spMkLst>
        </pc:spChg>
        <pc:spChg chg="mod">
          <ac:chgData name="Andrew Post" userId="c8e336385b547b2e" providerId="LiveId" clId="{DA4F6083-4F9A-4824-987E-D996C143CBFF}" dt="2024-01-10T13:16:27.952" v="1"/>
          <ac:spMkLst>
            <pc:docMk/>
            <pc:sldMk cId="3174942333" sldId="263"/>
            <ac:spMk id="74" creationId="{E724D3D4-38A2-E9CE-FA56-DEA6DB5B0DA1}"/>
          </ac:spMkLst>
        </pc:spChg>
      </pc:sldChg>
      <pc:sldChg chg="modSp">
        <pc:chgData name="Andrew Post" userId="c8e336385b547b2e" providerId="LiveId" clId="{DA4F6083-4F9A-4824-987E-D996C143CBFF}" dt="2024-01-10T13:21:40.222" v="13"/>
        <pc:sldMkLst>
          <pc:docMk/>
          <pc:sldMk cId="3869691733" sldId="264"/>
        </pc:sldMkLst>
        <pc:spChg chg="mod">
          <ac:chgData name="Andrew Post" userId="c8e336385b547b2e" providerId="LiveId" clId="{DA4F6083-4F9A-4824-987E-D996C143CBFF}" dt="2024-01-10T13:16:45.218" v="2"/>
          <ac:spMkLst>
            <pc:docMk/>
            <pc:sldMk cId="3869691733" sldId="264"/>
            <ac:spMk id="20" creationId="{1E476921-57E2-50F6-A25F-6D29170992B0}"/>
          </ac:spMkLst>
        </pc:spChg>
        <pc:spChg chg="mod">
          <ac:chgData name="Andrew Post" userId="c8e336385b547b2e" providerId="LiveId" clId="{DA4F6083-4F9A-4824-987E-D996C143CBFF}" dt="2024-01-10T13:16:45.218" v="2"/>
          <ac:spMkLst>
            <pc:docMk/>
            <pc:sldMk cId="3869691733" sldId="264"/>
            <ac:spMk id="139" creationId="{507F17BA-F2AF-9B3B-D845-1B4CCE2A3D43}"/>
          </ac:spMkLst>
        </pc:spChg>
        <pc:spChg chg="mod">
          <ac:chgData name="Andrew Post" userId="c8e336385b547b2e" providerId="LiveId" clId="{DA4F6083-4F9A-4824-987E-D996C143CBFF}" dt="2024-01-10T13:21:40.222" v="13"/>
          <ac:spMkLst>
            <pc:docMk/>
            <pc:sldMk cId="3869691733" sldId="264"/>
            <ac:spMk id="142" creationId="{FBC043F6-5693-D674-E981-0F54BC0AD5AF}"/>
          </ac:spMkLst>
        </pc:spChg>
      </pc:sldChg>
    </pc:docChg>
  </pc:docChgLst>
  <pc:docChgLst>
    <pc:chgData name="POST, ANDREW J SMSgt USAF USAFE 86 CS/CAG" userId="f8935606-5025-4a46-ae6a-12f7c29e06d9" providerId="ADAL" clId="{92A84985-6EA8-45EE-A9FF-FC7058FB2C7F}"/>
    <pc:docChg chg="undo redo custSel addSld modSld sldOrd">
      <pc:chgData name="POST, ANDREW J SMSgt USAF USAFE 86 CS/CAG" userId="f8935606-5025-4a46-ae6a-12f7c29e06d9" providerId="ADAL" clId="{92A84985-6EA8-45EE-A9FF-FC7058FB2C7F}" dt="2023-01-25T08:27:54.064" v="1117" actId="20577"/>
      <pc:docMkLst>
        <pc:docMk/>
      </pc:docMkLst>
      <pc:sldChg chg="ord">
        <pc:chgData name="POST, ANDREW J SMSgt USAF USAFE 86 CS/CAG" userId="f8935606-5025-4a46-ae6a-12f7c29e06d9" providerId="ADAL" clId="{92A84985-6EA8-45EE-A9FF-FC7058FB2C7F}" dt="2023-01-25T08:27:01.986" v="1112" actId="20578"/>
        <pc:sldMkLst>
          <pc:docMk/>
          <pc:sldMk cId="2212439030" sldId="262"/>
        </pc:sldMkLst>
      </pc:sldChg>
      <pc:sldChg chg="addSp delSp modSp add mod ord">
        <pc:chgData name="POST, ANDREW J SMSgt USAF USAFE 86 CS/CAG" userId="f8935606-5025-4a46-ae6a-12f7c29e06d9" providerId="ADAL" clId="{92A84985-6EA8-45EE-A9FF-FC7058FB2C7F}" dt="2023-01-25T08:27:54.064" v="1117" actId="20577"/>
        <pc:sldMkLst>
          <pc:docMk/>
          <pc:sldMk cId="3869691733" sldId="264"/>
        </pc:sldMkLst>
        <pc:spChg chg="mod">
          <ac:chgData name="POST, ANDREW J SMSgt USAF USAFE 86 CS/CAG" userId="f8935606-5025-4a46-ae6a-12f7c29e06d9" providerId="ADAL" clId="{92A84985-6EA8-45EE-A9FF-FC7058FB2C7F}" dt="2023-01-24T15:51:03.153" v="670" actId="1037"/>
          <ac:spMkLst>
            <pc:docMk/>
            <pc:sldMk cId="3869691733" sldId="264"/>
            <ac:spMk id="6" creationId="{88C31BA4-1704-6036-82FC-4F44A993B80B}"/>
          </ac:spMkLst>
        </pc:spChg>
        <pc:spChg chg="add mod">
          <ac:chgData name="POST, ANDREW J SMSgt USAF USAFE 86 CS/CAG" userId="f8935606-5025-4a46-ae6a-12f7c29e06d9" providerId="ADAL" clId="{92A84985-6EA8-45EE-A9FF-FC7058FB2C7F}" dt="2023-01-25T07:36:38.198" v="1101" actId="20577"/>
          <ac:spMkLst>
            <pc:docMk/>
            <pc:sldMk cId="3869691733" sldId="264"/>
            <ac:spMk id="8" creationId="{9C34E7CB-A918-4043-121C-C139AA25830F}"/>
          </ac:spMkLst>
        </pc:spChg>
        <pc:spChg chg="add del mod">
          <ac:chgData name="POST, ANDREW J SMSgt USAF USAFE 86 CS/CAG" userId="f8935606-5025-4a46-ae6a-12f7c29e06d9" providerId="ADAL" clId="{92A84985-6EA8-45EE-A9FF-FC7058FB2C7F}" dt="2023-01-24T15:38:27.490" v="412" actId="478"/>
          <ac:spMkLst>
            <pc:docMk/>
            <pc:sldMk cId="3869691733" sldId="264"/>
            <ac:spMk id="9" creationId="{CF79B149-8D1C-6BD0-E419-6B0AB4EBE28F}"/>
          </ac:spMkLst>
        </pc:spChg>
        <pc:spChg chg="add mod">
          <ac:chgData name="POST, ANDREW J SMSgt USAF USAFE 86 CS/CAG" userId="f8935606-5025-4a46-ae6a-12f7c29e06d9" providerId="ADAL" clId="{92A84985-6EA8-45EE-A9FF-FC7058FB2C7F}" dt="2023-01-24T15:42:14.070" v="582" actId="1076"/>
          <ac:spMkLst>
            <pc:docMk/>
            <pc:sldMk cId="3869691733" sldId="264"/>
            <ac:spMk id="10" creationId="{61B5DA60-9442-62D9-E52A-D0DFAF0ACC3F}"/>
          </ac:spMkLst>
        </pc:spChg>
        <pc:spChg chg="add mod">
          <ac:chgData name="POST, ANDREW J SMSgt USAF USAFE 86 CS/CAG" userId="f8935606-5025-4a46-ae6a-12f7c29e06d9" providerId="ADAL" clId="{92A84985-6EA8-45EE-A9FF-FC7058FB2C7F}" dt="2023-01-24T15:43:05.536" v="589" actId="1076"/>
          <ac:spMkLst>
            <pc:docMk/>
            <pc:sldMk cId="3869691733" sldId="264"/>
            <ac:spMk id="14" creationId="{ED1BB7C3-058E-4464-32DF-2C12B15FF5E7}"/>
          </ac:spMkLst>
        </pc:spChg>
        <pc:spChg chg="mod">
          <ac:chgData name="POST, ANDREW J SMSgt USAF USAFE 86 CS/CAG" userId="f8935606-5025-4a46-ae6a-12f7c29e06d9" providerId="ADAL" clId="{92A84985-6EA8-45EE-A9FF-FC7058FB2C7F}" dt="2023-01-24T15:02:18.823" v="98" actId="20577"/>
          <ac:spMkLst>
            <pc:docMk/>
            <pc:sldMk cId="3869691733" sldId="264"/>
            <ac:spMk id="20" creationId="{1E476921-57E2-50F6-A25F-6D29170992B0}"/>
          </ac:spMkLst>
        </pc:spChg>
        <pc:spChg chg="add mod">
          <ac:chgData name="POST, ANDREW J SMSgt USAF USAFE 86 CS/CAG" userId="f8935606-5025-4a46-ae6a-12f7c29e06d9" providerId="ADAL" clId="{92A84985-6EA8-45EE-A9FF-FC7058FB2C7F}" dt="2023-01-25T07:15:49.852" v="758" actId="1035"/>
          <ac:spMkLst>
            <pc:docMk/>
            <pc:sldMk cId="3869691733" sldId="264"/>
            <ac:spMk id="26" creationId="{FB76D211-A9C3-0BF8-8623-9F8697AC6AFD}"/>
          </ac:spMkLst>
        </pc:spChg>
        <pc:spChg chg="add mod">
          <ac:chgData name="POST, ANDREW J SMSgt USAF USAFE 86 CS/CAG" userId="f8935606-5025-4a46-ae6a-12f7c29e06d9" providerId="ADAL" clId="{92A84985-6EA8-45EE-A9FF-FC7058FB2C7F}" dt="2023-01-25T07:28:44.400" v="1081" actId="113"/>
          <ac:spMkLst>
            <pc:docMk/>
            <pc:sldMk cId="3869691733" sldId="264"/>
            <ac:spMk id="27" creationId="{A36C9C27-D781-2D50-9C0C-854510824B99}"/>
          </ac:spMkLst>
        </pc:spChg>
        <pc:spChg chg="mod">
          <ac:chgData name="POST, ANDREW J SMSgt USAF USAFE 86 CS/CAG" userId="f8935606-5025-4a46-ae6a-12f7c29e06d9" providerId="ADAL" clId="{92A84985-6EA8-45EE-A9FF-FC7058FB2C7F}" dt="2023-01-25T07:15:49.852" v="758" actId="1035"/>
          <ac:spMkLst>
            <pc:docMk/>
            <pc:sldMk cId="3869691733" sldId="264"/>
            <ac:spMk id="28" creationId="{4D79A3DC-5264-3A33-3CDC-C2AD853B1467}"/>
          </ac:spMkLst>
        </pc:spChg>
        <pc:spChg chg="mod">
          <ac:chgData name="POST, ANDREW J SMSgt USAF USAFE 86 CS/CAG" userId="f8935606-5025-4a46-ae6a-12f7c29e06d9" providerId="ADAL" clId="{92A84985-6EA8-45EE-A9FF-FC7058FB2C7F}" dt="2023-01-25T07:26:24.145" v="1036" actId="1076"/>
          <ac:spMkLst>
            <pc:docMk/>
            <pc:sldMk cId="3869691733" sldId="264"/>
            <ac:spMk id="29" creationId="{242CA2CF-1C48-5D32-587B-E20F66F984C6}"/>
          </ac:spMkLst>
        </pc:spChg>
        <pc:spChg chg="mod">
          <ac:chgData name="POST, ANDREW J SMSgt USAF USAFE 86 CS/CAG" userId="f8935606-5025-4a46-ae6a-12f7c29e06d9" providerId="ADAL" clId="{92A84985-6EA8-45EE-A9FF-FC7058FB2C7F}" dt="2023-01-25T07:26:29.153" v="1037" actId="1076"/>
          <ac:spMkLst>
            <pc:docMk/>
            <pc:sldMk cId="3869691733" sldId="264"/>
            <ac:spMk id="30" creationId="{98DF6CAA-A291-4629-8398-12F53B814814}"/>
          </ac:spMkLst>
        </pc:spChg>
        <pc:spChg chg="mod">
          <ac:chgData name="POST, ANDREW J SMSgt USAF USAFE 86 CS/CAG" userId="f8935606-5025-4a46-ae6a-12f7c29e06d9" providerId="ADAL" clId="{92A84985-6EA8-45EE-A9FF-FC7058FB2C7F}" dt="2023-01-25T07:25:15.514" v="983" actId="1076"/>
          <ac:spMkLst>
            <pc:docMk/>
            <pc:sldMk cId="3869691733" sldId="264"/>
            <ac:spMk id="33" creationId="{F5646B5E-D436-27F8-EBB2-CCB81BE45EC0}"/>
          </ac:spMkLst>
        </pc:spChg>
        <pc:spChg chg="mod">
          <ac:chgData name="POST, ANDREW J SMSgt USAF USAFE 86 CS/CAG" userId="f8935606-5025-4a46-ae6a-12f7c29e06d9" providerId="ADAL" clId="{92A84985-6EA8-45EE-A9FF-FC7058FB2C7F}" dt="2023-01-24T15:42:14.070" v="582" actId="1076"/>
          <ac:spMkLst>
            <pc:docMk/>
            <pc:sldMk cId="3869691733" sldId="264"/>
            <ac:spMk id="42" creationId="{9AF263A0-740D-D632-8DA2-5775FCE2CEAD}"/>
          </ac:spMkLst>
        </pc:spChg>
        <pc:spChg chg="add mod">
          <ac:chgData name="POST, ANDREW J SMSgt USAF USAFE 86 CS/CAG" userId="f8935606-5025-4a46-ae6a-12f7c29e06d9" providerId="ADAL" clId="{92A84985-6EA8-45EE-A9FF-FC7058FB2C7F}" dt="2023-01-25T07:17:48.843" v="766" actId="1076"/>
          <ac:spMkLst>
            <pc:docMk/>
            <pc:sldMk cId="3869691733" sldId="264"/>
            <ac:spMk id="48" creationId="{930CBAD9-A4A2-DE26-531A-2644225E9EB8}"/>
          </ac:spMkLst>
        </pc:spChg>
        <pc:spChg chg="mod">
          <ac:chgData name="POST, ANDREW J SMSgt USAF USAFE 86 CS/CAG" userId="f8935606-5025-4a46-ae6a-12f7c29e06d9" providerId="ADAL" clId="{92A84985-6EA8-45EE-A9FF-FC7058FB2C7F}" dt="2023-01-25T07:28:13.335" v="1080" actId="1076"/>
          <ac:spMkLst>
            <pc:docMk/>
            <pc:sldMk cId="3869691733" sldId="264"/>
            <ac:spMk id="61" creationId="{89A86670-098B-EA50-F365-C977EDD632DC}"/>
          </ac:spMkLst>
        </pc:spChg>
        <pc:spChg chg="mod">
          <ac:chgData name="POST, ANDREW J SMSgt USAF USAFE 86 CS/CAG" userId="f8935606-5025-4a46-ae6a-12f7c29e06d9" providerId="ADAL" clId="{92A84985-6EA8-45EE-A9FF-FC7058FB2C7F}" dt="2023-01-25T07:27:08.568" v="1052" actId="1076"/>
          <ac:spMkLst>
            <pc:docMk/>
            <pc:sldMk cId="3869691733" sldId="264"/>
            <ac:spMk id="62" creationId="{5AE421F0-B54A-10A2-4B90-3E674DD2DE58}"/>
          </ac:spMkLst>
        </pc:spChg>
        <pc:spChg chg="mod">
          <ac:chgData name="POST, ANDREW J SMSgt USAF USAFE 86 CS/CAG" userId="f8935606-5025-4a46-ae6a-12f7c29e06d9" providerId="ADAL" clId="{92A84985-6EA8-45EE-A9FF-FC7058FB2C7F}" dt="2023-01-25T07:20:04.625" v="802" actId="1076"/>
          <ac:spMkLst>
            <pc:docMk/>
            <pc:sldMk cId="3869691733" sldId="264"/>
            <ac:spMk id="64" creationId="{D4E5286E-8D27-3676-6E47-4E651F9DE76C}"/>
          </ac:spMkLst>
        </pc:spChg>
        <pc:spChg chg="del mod">
          <ac:chgData name="POST, ANDREW J SMSgt USAF USAFE 86 CS/CAG" userId="f8935606-5025-4a46-ae6a-12f7c29e06d9" providerId="ADAL" clId="{92A84985-6EA8-45EE-A9FF-FC7058FB2C7F}" dt="2023-01-25T07:28:08.060" v="1079" actId="478"/>
          <ac:spMkLst>
            <pc:docMk/>
            <pc:sldMk cId="3869691733" sldId="264"/>
            <ac:spMk id="77" creationId="{A4017150-8350-52A8-6AF3-6855A7D6E31F}"/>
          </ac:spMkLst>
        </pc:spChg>
        <pc:spChg chg="del mod">
          <ac:chgData name="POST, ANDREW J SMSgt USAF USAFE 86 CS/CAG" userId="f8935606-5025-4a46-ae6a-12f7c29e06d9" providerId="ADAL" clId="{92A84985-6EA8-45EE-A9FF-FC7058FB2C7F}" dt="2023-01-25T07:18:10.784" v="769" actId="478"/>
          <ac:spMkLst>
            <pc:docMk/>
            <pc:sldMk cId="3869691733" sldId="264"/>
            <ac:spMk id="89" creationId="{470EADEA-A458-4608-555D-60BEAF7740D3}"/>
          </ac:spMkLst>
        </pc:spChg>
        <pc:spChg chg="mod">
          <ac:chgData name="POST, ANDREW J SMSgt USAF USAFE 86 CS/CAG" userId="f8935606-5025-4a46-ae6a-12f7c29e06d9" providerId="ADAL" clId="{92A84985-6EA8-45EE-A9FF-FC7058FB2C7F}" dt="2023-01-25T07:27:29.031" v="1071" actId="20577"/>
          <ac:spMkLst>
            <pc:docMk/>
            <pc:sldMk cId="3869691733" sldId="264"/>
            <ac:spMk id="91" creationId="{688C409D-D692-7DAE-A965-62F3BD14B66C}"/>
          </ac:spMkLst>
        </pc:spChg>
        <pc:spChg chg="del mod">
          <ac:chgData name="POST, ANDREW J SMSgt USAF USAFE 86 CS/CAG" userId="f8935606-5025-4a46-ae6a-12f7c29e06d9" providerId="ADAL" clId="{92A84985-6EA8-45EE-A9FF-FC7058FB2C7F}" dt="2023-01-25T07:23:07.894" v="935" actId="478"/>
          <ac:spMkLst>
            <pc:docMk/>
            <pc:sldMk cId="3869691733" sldId="264"/>
            <ac:spMk id="97" creationId="{4AC010DB-F7FE-49EC-DD53-5C92F455B616}"/>
          </ac:spMkLst>
        </pc:spChg>
        <pc:spChg chg="add mod">
          <ac:chgData name="POST, ANDREW J SMSgt USAF USAFE 86 CS/CAG" userId="f8935606-5025-4a46-ae6a-12f7c29e06d9" providerId="ADAL" clId="{92A84985-6EA8-45EE-A9FF-FC7058FB2C7F}" dt="2023-01-25T07:23:33.004" v="946" actId="1076"/>
          <ac:spMkLst>
            <pc:docMk/>
            <pc:sldMk cId="3869691733" sldId="264"/>
            <ac:spMk id="139" creationId="{507F17BA-F2AF-9B3B-D845-1B4CCE2A3D43}"/>
          </ac:spMkLst>
        </pc:spChg>
        <pc:spChg chg="mod">
          <ac:chgData name="POST, ANDREW J SMSgt USAF USAFE 86 CS/CAG" userId="f8935606-5025-4a46-ae6a-12f7c29e06d9" providerId="ADAL" clId="{92A84985-6EA8-45EE-A9FF-FC7058FB2C7F}" dt="2023-01-25T08:27:54.064" v="1117" actId="20577"/>
          <ac:spMkLst>
            <pc:docMk/>
            <pc:sldMk cId="3869691733" sldId="264"/>
            <ac:spMk id="142" creationId="{FBC043F6-5693-D674-E981-0F54BC0AD5AF}"/>
          </ac:spMkLst>
        </pc:spChg>
        <pc:spChg chg="mod">
          <ac:chgData name="POST, ANDREW J SMSgt USAF USAFE 86 CS/CAG" userId="f8935606-5025-4a46-ae6a-12f7c29e06d9" providerId="ADAL" clId="{92A84985-6EA8-45EE-A9FF-FC7058FB2C7F}" dt="2023-01-25T07:27:44.176" v="1072" actId="1076"/>
          <ac:spMkLst>
            <pc:docMk/>
            <pc:sldMk cId="3869691733" sldId="264"/>
            <ac:spMk id="153" creationId="{4FF8F49C-5A52-5049-F467-570699D3C82D}"/>
          </ac:spMkLst>
        </pc:spChg>
        <pc:spChg chg="add del mod">
          <ac:chgData name="POST, ANDREW J SMSgt USAF USAFE 86 CS/CAG" userId="f8935606-5025-4a46-ae6a-12f7c29e06d9" providerId="ADAL" clId="{92A84985-6EA8-45EE-A9FF-FC7058FB2C7F}" dt="2023-01-25T07:22:04.687" v="914" actId="478"/>
          <ac:spMkLst>
            <pc:docMk/>
            <pc:sldMk cId="3869691733" sldId="264"/>
            <ac:spMk id="154" creationId="{CBF928E2-0EEB-7263-FAE2-26D58FCC5304}"/>
          </ac:spMkLst>
        </pc:spChg>
        <pc:spChg chg="add mod">
          <ac:chgData name="POST, ANDREW J SMSgt USAF USAFE 86 CS/CAG" userId="f8935606-5025-4a46-ae6a-12f7c29e06d9" providerId="ADAL" clId="{92A84985-6EA8-45EE-A9FF-FC7058FB2C7F}" dt="2023-01-25T07:26:12.568" v="1035" actId="1038"/>
          <ac:spMkLst>
            <pc:docMk/>
            <pc:sldMk cId="3869691733" sldId="264"/>
            <ac:spMk id="172" creationId="{1632338D-3622-00FD-DCB5-C282315BE0C8}"/>
          </ac:spMkLst>
        </pc:spChg>
        <pc:spChg chg="add mod">
          <ac:chgData name="POST, ANDREW J SMSgt USAF USAFE 86 CS/CAG" userId="f8935606-5025-4a46-ae6a-12f7c29e06d9" providerId="ADAL" clId="{92A84985-6EA8-45EE-A9FF-FC7058FB2C7F}" dt="2023-01-25T07:25:57.481" v="1022" actId="14100"/>
          <ac:spMkLst>
            <pc:docMk/>
            <pc:sldMk cId="3869691733" sldId="264"/>
            <ac:spMk id="173" creationId="{FC2476E2-07AB-9F11-503A-A52C606E68D4}"/>
          </ac:spMkLst>
        </pc:spChg>
        <pc:cxnChg chg="del mod">
          <ac:chgData name="POST, ANDREW J SMSgt USAF USAFE 86 CS/CAG" userId="f8935606-5025-4a46-ae6a-12f7c29e06d9" providerId="ADAL" clId="{92A84985-6EA8-45EE-A9FF-FC7058FB2C7F}" dt="2023-01-24T15:02:31.239" v="100" actId="478"/>
          <ac:cxnSpMkLst>
            <pc:docMk/>
            <pc:sldMk cId="3869691733" sldId="264"/>
            <ac:cxnSpMk id="4" creationId="{FBCA747A-DE86-1D0F-1C23-7B1886959CC5}"/>
          </ac:cxnSpMkLst>
        </pc:cxnChg>
        <pc:cxnChg chg="del mod">
          <ac:chgData name="POST, ANDREW J SMSgt USAF USAFE 86 CS/CAG" userId="f8935606-5025-4a46-ae6a-12f7c29e06d9" providerId="ADAL" clId="{92A84985-6EA8-45EE-A9FF-FC7058FB2C7F}" dt="2023-01-24T15:02:34.115" v="102" actId="478"/>
          <ac:cxnSpMkLst>
            <pc:docMk/>
            <pc:sldMk cId="3869691733" sldId="264"/>
            <ac:cxnSpMk id="7" creationId="{E4FF25C8-1B38-45E1-CD23-E23F7A846288}"/>
          </ac:cxnSpMkLst>
        </pc:cxnChg>
        <pc:cxnChg chg="del mod">
          <ac:chgData name="POST, ANDREW J SMSgt USAF USAFE 86 CS/CAG" userId="f8935606-5025-4a46-ae6a-12f7c29e06d9" providerId="ADAL" clId="{92A84985-6EA8-45EE-A9FF-FC7058FB2C7F}" dt="2023-01-24T15:43:15.036" v="590" actId="478"/>
          <ac:cxnSpMkLst>
            <pc:docMk/>
            <pc:sldMk cId="3869691733" sldId="264"/>
            <ac:cxnSpMk id="13" creationId="{C667195A-1D56-C75E-0AF1-DF3E694D2AB6}"/>
          </ac:cxnSpMkLst>
        </pc:cxnChg>
        <pc:cxnChg chg="mod">
          <ac:chgData name="POST, ANDREW J SMSgt USAF USAFE 86 CS/CAG" userId="f8935606-5025-4a46-ae6a-12f7c29e06d9" providerId="ADAL" clId="{92A84985-6EA8-45EE-A9FF-FC7058FB2C7F}" dt="2023-01-24T15:51:03.153" v="670" actId="1037"/>
          <ac:cxnSpMkLst>
            <pc:docMk/>
            <pc:sldMk cId="3869691733" sldId="264"/>
            <ac:cxnSpMk id="21" creationId="{9142389C-E9FA-D90E-5BD7-059A28B58950}"/>
          </ac:cxnSpMkLst>
        </pc:cxnChg>
        <pc:cxnChg chg="del mod">
          <ac:chgData name="POST, ANDREW J SMSgt USAF USAFE 86 CS/CAG" userId="f8935606-5025-4a46-ae6a-12f7c29e06d9" providerId="ADAL" clId="{92A84985-6EA8-45EE-A9FF-FC7058FB2C7F}" dt="2023-01-24T15:40:13.801" v="455" actId="478"/>
          <ac:cxnSpMkLst>
            <pc:docMk/>
            <pc:sldMk cId="3869691733" sldId="264"/>
            <ac:cxnSpMk id="22" creationId="{435F4D31-BD92-348A-7E8F-E77A37D3FC38}"/>
          </ac:cxnSpMkLst>
        </pc:cxnChg>
        <pc:cxnChg chg="del mod">
          <ac:chgData name="POST, ANDREW J SMSgt USAF USAFE 86 CS/CAG" userId="f8935606-5025-4a46-ae6a-12f7c29e06d9" providerId="ADAL" clId="{92A84985-6EA8-45EE-A9FF-FC7058FB2C7F}" dt="2023-01-24T15:40:18.912" v="457" actId="478"/>
          <ac:cxnSpMkLst>
            <pc:docMk/>
            <pc:sldMk cId="3869691733" sldId="264"/>
            <ac:cxnSpMk id="23" creationId="{74F6C9FE-5FA3-E98A-7BE8-FFFA0B813D76}"/>
          </ac:cxnSpMkLst>
        </pc:cxnChg>
        <pc:cxnChg chg="add mod">
          <ac:chgData name="POST, ANDREW J SMSgt USAF USAFE 86 CS/CAG" userId="f8935606-5025-4a46-ae6a-12f7c29e06d9" providerId="ADAL" clId="{92A84985-6EA8-45EE-A9FF-FC7058FB2C7F}" dt="2023-01-24T15:51:03.153" v="670" actId="1037"/>
          <ac:cxnSpMkLst>
            <pc:docMk/>
            <pc:sldMk cId="3869691733" sldId="264"/>
            <ac:cxnSpMk id="24" creationId="{E327E3A5-92F8-72BC-8180-86945D607F02}"/>
          </ac:cxnSpMkLst>
        </pc:cxnChg>
        <pc:cxnChg chg="del mod">
          <ac:chgData name="POST, ANDREW J SMSgt USAF USAFE 86 CS/CAG" userId="f8935606-5025-4a46-ae6a-12f7c29e06d9" providerId="ADAL" clId="{92A84985-6EA8-45EE-A9FF-FC7058FB2C7F}" dt="2023-01-24T15:02:32.434" v="101" actId="478"/>
          <ac:cxnSpMkLst>
            <pc:docMk/>
            <pc:sldMk cId="3869691733" sldId="264"/>
            <ac:cxnSpMk id="32" creationId="{237A7E69-7772-237D-4992-E854E7170EC2}"/>
          </ac:cxnSpMkLst>
        </pc:cxnChg>
        <pc:cxnChg chg="del mod">
          <ac:chgData name="POST, ANDREW J SMSgt USAF USAFE 86 CS/CAG" userId="f8935606-5025-4a46-ae6a-12f7c29e06d9" providerId="ADAL" clId="{92A84985-6EA8-45EE-A9FF-FC7058FB2C7F}" dt="2023-01-24T15:36:01.348" v="270" actId="478"/>
          <ac:cxnSpMkLst>
            <pc:docMk/>
            <pc:sldMk cId="3869691733" sldId="264"/>
            <ac:cxnSpMk id="34" creationId="{0D18E605-29A8-956D-430A-CABAC021478D}"/>
          </ac:cxnSpMkLst>
        </pc:cxnChg>
        <pc:cxnChg chg="add">
          <ac:chgData name="POST, ANDREW J SMSgt USAF USAFE 86 CS/CAG" userId="f8935606-5025-4a46-ae6a-12f7c29e06d9" providerId="ADAL" clId="{92A84985-6EA8-45EE-A9FF-FC7058FB2C7F}" dt="2023-01-24T15:50:27.183" v="666" actId="11529"/>
          <ac:cxnSpMkLst>
            <pc:docMk/>
            <pc:sldMk cId="3869691733" sldId="264"/>
            <ac:cxnSpMk id="35" creationId="{0BF57FA0-CF59-01C5-E434-8249681FF0BA}"/>
          </ac:cxnSpMkLst>
        </pc:cxnChg>
        <pc:cxnChg chg="add">
          <ac:chgData name="POST, ANDREW J SMSgt USAF USAFE 86 CS/CAG" userId="f8935606-5025-4a46-ae6a-12f7c29e06d9" providerId="ADAL" clId="{92A84985-6EA8-45EE-A9FF-FC7058FB2C7F}" dt="2023-01-24T15:50:38.212" v="667" actId="11529"/>
          <ac:cxnSpMkLst>
            <pc:docMk/>
            <pc:sldMk cId="3869691733" sldId="264"/>
            <ac:cxnSpMk id="37" creationId="{57DD4642-67F6-820C-3599-204C99548162}"/>
          </ac:cxnSpMkLst>
        </pc:cxnChg>
        <pc:cxnChg chg="add">
          <ac:chgData name="POST, ANDREW J SMSgt USAF USAFE 86 CS/CAG" userId="f8935606-5025-4a46-ae6a-12f7c29e06d9" providerId="ADAL" clId="{92A84985-6EA8-45EE-A9FF-FC7058FB2C7F}" dt="2023-01-24T15:50:47.380" v="668" actId="11529"/>
          <ac:cxnSpMkLst>
            <pc:docMk/>
            <pc:sldMk cId="3869691733" sldId="264"/>
            <ac:cxnSpMk id="39" creationId="{4EE7F516-19A1-CA46-0690-A47F40839992}"/>
          </ac:cxnSpMkLst>
        </pc:cxnChg>
        <pc:cxnChg chg="add mod">
          <ac:chgData name="POST, ANDREW J SMSgt USAF USAFE 86 CS/CAG" userId="f8935606-5025-4a46-ae6a-12f7c29e06d9" providerId="ADAL" clId="{92A84985-6EA8-45EE-A9FF-FC7058FB2C7F}" dt="2023-01-24T15:51:03.153" v="670" actId="1037"/>
          <ac:cxnSpMkLst>
            <pc:docMk/>
            <pc:sldMk cId="3869691733" sldId="264"/>
            <ac:cxnSpMk id="41" creationId="{3CD461CE-8ADD-0526-08A8-60E93F193651}"/>
          </ac:cxnSpMkLst>
        </pc:cxnChg>
        <pc:cxnChg chg="add del mod">
          <ac:chgData name="POST, ANDREW J SMSgt USAF USAFE 86 CS/CAG" userId="f8935606-5025-4a46-ae6a-12f7c29e06d9" providerId="ADAL" clId="{92A84985-6EA8-45EE-A9FF-FC7058FB2C7F}" dt="2023-01-24T15:51:51.726" v="674" actId="478"/>
          <ac:cxnSpMkLst>
            <pc:docMk/>
            <pc:sldMk cId="3869691733" sldId="264"/>
            <ac:cxnSpMk id="44" creationId="{00BFD20C-6C00-FA80-265C-84277BF11FA4}"/>
          </ac:cxnSpMkLst>
        </pc:cxnChg>
        <pc:cxnChg chg="add del mod">
          <ac:chgData name="POST, ANDREW J SMSgt USAF USAFE 86 CS/CAG" userId="f8935606-5025-4a46-ae6a-12f7c29e06d9" providerId="ADAL" clId="{92A84985-6EA8-45EE-A9FF-FC7058FB2C7F}" dt="2023-01-24T15:51:53.145" v="675" actId="478"/>
          <ac:cxnSpMkLst>
            <pc:docMk/>
            <pc:sldMk cId="3869691733" sldId="264"/>
            <ac:cxnSpMk id="46" creationId="{1BBC2060-2135-BBD7-108C-A2829BA51FAA}"/>
          </ac:cxnSpMkLst>
        </pc:cxnChg>
        <pc:cxnChg chg="add mod">
          <ac:chgData name="POST, ANDREW J SMSgt USAF USAFE 86 CS/CAG" userId="f8935606-5025-4a46-ae6a-12f7c29e06d9" providerId="ADAL" clId="{92A84985-6EA8-45EE-A9FF-FC7058FB2C7F}" dt="2023-01-25T07:17:57.185" v="768" actId="14100"/>
          <ac:cxnSpMkLst>
            <pc:docMk/>
            <pc:sldMk cId="3869691733" sldId="264"/>
            <ac:cxnSpMk id="50" creationId="{8B6191DD-80D4-ACEC-A415-765DC9939626}"/>
          </ac:cxnSpMkLst>
        </pc:cxnChg>
        <pc:cxnChg chg="add mod">
          <ac:chgData name="POST, ANDREW J SMSgt USAF USAFE 86 CS/CAG" userId="f8935606-5025-4a46-ae6a-12f7c29e06d9" providerId="ADAL" clId="{92A84985-6EA8-45EE-A9FF-FC7058FB2C7F}" dt="2023-01-25T07:17:48.843" v="766" actId="1076"/>
          <ac:cxnSpMkLst>
            <pc:docMk/>
            <pc:sldMk cId="3869691733" sldId="264"/>
            <ac:cxnSpMk id="52" creationId="{81D66A71-08A7-0A7B-99F7-60D4E2402200}"/>
          </ac:cxnSpMkLst>
        </pc:cxnChg>
        <pc:cxnChg chg="add del mod">
          <ac:chgData name="POST, ANDREW J SMSgt USAF USAFE 86 CS/CAG" userId="f8935606-5025-4a46-ae6a-12f7c29e06d9" providerId="ADAL" clId="{92A84985-6EA8-45EE-A9FF-FC7058FB2C7F}" dt="2023-01-24T15:58:41.992" v="718" actId="478"/>
          <ac:cxnSpMkLst>
            <pc:docMk/>
            <pc:sldMk cId="3869691733" sldId="264"/>
            <ac:cxnSpMk id="54" creationId="{A845D043-2CA4-F445-D61F-4796A9EECDB4}"/>
          </ac:cxnSpMkLst>
        </pc:cxnChg>
        <pc:cxnChg chg="add del mod">
          <ac:chgData name="POST, ANDREW J SMSgt USAF USAFE 86 CS/CAG" userId="f8935606-5025-4a46-ae6a-12f7c29e06d9" providerId="ADAL" clId="{92A84985-6EA8-45EE-A9FF-FC7058FB2C7F}" dt="2023-01-24T15:58:41.073" v="717" actId="478"/>
          <ac:cxnSpMkLst>
            <pc:docMk/>
            <pc:sldMk cId="3869691733" sldId="264"/>
            <ac:cxnSpMk id="56" creationId="{04351D12-0128-FD16-E3F9-AB706AAC146A}"/>
          </ac:cxnSpMkLst>
        </pc:cxnChg>
        <pc:cxnChg chg="del mod">
          <ac:chgData name="POST, ANDREW J SMSgt USAF USAFE 86 CS/CAG" userId="f8935606-5025-4a46-ae6a-12f7c29e06d9" providerId="ADAL" clId="{92A84985-6EA8-45EE-A9FF-FC7058FB2C7F}" dt="2023-01-24T15:40:17.373" v="456" actId="478"/>
          <ac:cxnSpMkLst>
            <pc:docMk/>
            <pc:sldMk cId="3869691733" sldId="264"/>
            <ac:cxnSpMk id="59" creationId="{757074AE-4E73-92C7-815A-4610F36B1794}"/>
          </ac:cxnSpMkLst>
        </pc:cxnChg>
        <pc:cxnChg chg="add del mod">
          <ac:chgData name="POST, ANDREW J SMSgt USAF USAFE 86 CS/CAG" userId="f8935606-5025-4a46-ae6a-12f7c29e06d9" providerId="ADAL" clId="{92A84985-6EA8-45EE-A9FF-FC7058FB2C7F}" dt="2023-01-24T15:56:47.061" v="705" actId="11529"/>
          <ac:cxnSpMkLst>
            <pc:docMk/>
            <pc:sldMk cId="3869691733" sldId="264"/>
            <ac:cxnSpMk id="80" creationId="{17E77C9A-1BDB-4A90-23BA-953DDA5C00CE}"/>
          </ac:cxnSpMkLst>
        </pc:cxnChg>
        <pc:cxnChg chg="add del mod">
          <ac:chgData name="POST, ANDREW J SMSgt USAF USAFE 86 CS/CAG" userId="f8935606-5025-4a46-ae6a-12f7c29e06d9" providerId="ADAL" clId="{92A84985-6EA8-45EE-A9FF-FC7058FB2C7F}" dt="2023-01-24T15:56:46.139" v="704" actId="11529"/>
          <ac:cxnSpMkLst>
            <pc:docMk/>
            <pc:sldMk cId="3869691733" sldId="264"/>
            <ac:cxnSpMk id="82" creationId="{90BAB9CA-2E3E-3155-7F5E-33F25169DC51}"/>
          </ac:cxnSpMkLst>
        </pc:cxnChg>
        <pc:cxnChg chg="add mod">
          <ac:chgData name="POST, ANDREW J SMSgt USAF USAFE 86 CS/CAG" userId="f8935606-5025-4a46-ae6a-12f7c29e06d9" providerId="ADAL" clId="{92A84985-6EA8-45EE-A9FF-FC7058FB2C7F}" dt="2023-01-25T07:17:48.843" v="766" actId="1076"/>
          <ac:cxnSpMkLst>
            <pc:docMk/>
            <pc:sldMk cId="3869691733" sldId="264"/>
            <ac:cxnSpMk id="122" creationId="{AFE0003E-D629-46C9-EE63-7BC2AC8DE6A3}"/>
          </ac:cxnSpMkLst>
        </pc:cxnChg>
        <pc:cxnChg chg="add mod">
          <ac:chgData name="POST, ANDREW J SMSgt USAF USAFE 86 CS/CAG" userId="f8935606-5025-4a46-ae6a-12f7c29e06d9" providerId="ADAL" clId="{92A84985-6EA8-45EE-A9FF-FC7058FB2C7F}" dt="2023-01-25T07:17:48.843" v="766" actId="1076"/>
          <ac:cxnSpMkLst>
            <pc:docMk/>
            <pc:sldMk cId="3869691733" sldId="264"/>
            <ac:cxnSpMk id="124" creationId="{5400EF1A-69D7-59CB-6FD7-28FFF8ED8719}"/>
          </ac:cxnSpMkLst>
        </pc:cxnChg>
        <pc:cxnChg chg="add mod">
          <ac:chgData name="POST, ANDREW J SMSgt USAF USAFE 86 CS/CAG" userId="f8935606-5025-4a46-ae6a-12f7c29e06d9" providerId="ADAL" clId="{92A84985-6EA8-45EE-A9FF-FC7058FB2C7F}" dt="2023-01-25T07:17:48.843" v="766" actId="1076"/>
          <ac:cxnSpMkLst>
            <pc:docMk/>
            <pc:sldMk cId="3869691733" sldId="264"/>
            <ac:cxnSpMk id="129" creationId="{69C0A8F8-7341-C1CE-DA60-691E23A308DD}"/>
          </ac:cxnSpMkLst>
        </pc:cxnChg>
        <pc:cxnChg chg="add mod">
          <ac:chgData name="POST, ANDREW J SMSgt USAF USAFE 86 CS/CAG" userId="f8935606-5025-4a46-ae6a-12f7c29e06d9" providerId="ADAL" clId="{92A84985-6EA8-45EE-A9FF-FC7058FB2C7F}" dt="2023-01-25T07:20:04.625" v="802" actId="1076"/>
          <ac:cxnSpMkLst>
            <pc:docMk/>
            <pc:sldMk cId="3869691733" sldId="264"/>
            <ac:cxnSpMk id="141" creationId="{408D679C-1383-68C2-4C65-70AF4AE42DDE}"/>
          </ac:cxnSpMkLst>
        </pc:cxnChg>
        <pc:cxnChg chg="add del mod">
          <ac:chgData name="POST, ANDREW J SMSgt USAF USAFE 86 CS/CAG" userId="f8935606-5025-4a46-ae6a-12f7c29e06d9" providerId="ADAL" clId="{92A84985-6EA8-45EE-A9FF-FC7058FB2C7F}" dt="2023-01-25T07:20:17.354" v="804" actId="478"/>
          <ac:cxnSpMkLst>
            <pc:docMk/>
            <pc:sldMk cId="3869691733" sldId="264"/>
            <ac:cxnSpMk id="148" creationId="{C18A5819-9906-F8FA-B0A3-28CBC35E6EF6}"/>
          </ac:cxnSpMkLst>
        </pc:cxnChg>
        <pc:cxnChg chg="add mod">
          <ac:chgData name="POST, ANDREW J SMSgt USAF USAFE 86 CS/CAG" userId="f8935606-5025-4a46-ae6a-12f7c29e06d9" providerId="ADAL" clId="{92A84985-6EA8-45EE-A9FF-FC7058FB2C7F}" dt="2023-01-25T07:23:33.004" v="946" actId="1076"/>
          <ac:cxnSpMkLst>
            <pc:docMk/>
            <pc:sldMk cId="3869691733" sldId="264"/>
            <ac:cxnSpMk id="150" creationId="{6D16F910-3A19-F9C4-00CA-25984CD34315}"/>
          </ac:cxnSpMkLst>
        </pc:cxnChg>
        <pc:cxnChg chg="add del mod">
          <ac:chgData name="POST, ANDREW J SMSgt USAF USAFE 86 CS/CAG" userId="f8935606-5025-4a46-ae6a-12f7c29e06d9" providerId="ADAL" clId="{92A84985-6EA8-45EE-A9FF-FC7058FB2C7F}" dt="2023-01-25T07:21:22.545" v="815" actId="478"/>
          <ac:cxnSpMkLst>
            <pc:docMk/>
            <pc:sldMk cId="3869691733" sldId="264"/>
            <ac:cxnSpMk id="152" creationId="{2B91237A-4B9D-C71E-21F4-A2FA7AD4E1AF}"/>
          </ac:cxnSpMkLst>
        </pc:cxnChg>
        <pc:cxnChg chg="add del mod">
          <ac:chgData name="POST, ANDREW J SMSgt USAF USAFE 86 CS/CAG" userId="f8935606-5025-4a46-ae6a-12f7c29e06d9" providerId="ADAL" clId="{92A84985-6EA8-45EE-A9FF-FC7058FB2C7F}" dt="2023-01-25T07:25:05.518" v="981" actId="478"/>
          <ac:cxnSpMkLst>
            <pc:docMk/>
            <pc:sldMk cId="3869691733" sldId="264"/>
            <ac:cxnSpMk id="157" creationId="{01AF56D5-FF11-639E-1A39-F9BAA4134A7A}"/>
          </ac:cxnSpMkLst>
        </pc:cxnChg>
        <pc:cxnChg chg="add mod">
          <ac:chgData name="POST, ANDREW J SMSgt USAF USAFE 86 CS/CAG" userId="f8935606-5025-4a46-ae6a-12f7c29e06d9" providerId="ADAL" clId="{92A84985-6EA8-45EE-A9FF-FC7058FB2C7F}" dt="2023-01-25T07:25:15.514" v="983" actId="1076"/>
          <ac:cxnSpMkLst>
            <pc:docMk/>
            <pc:sldMk cId="3869691733" sldId="264"/>
            <ac:cxnSpMk id="159" creationId="{0D648245-0E88-BE60-2EA9-169BEA57BD66}"/>
          </ac:cxnSpMkLst>
        </pc:cxnChg>
        <pc:cxnChg chg="add mod">
          <ac:chgData name="POST, ANDREW J SMSgt USAF USAFE 86 CS/CAG" userId="f8935606-5025-4a46-ae6a-12f7c29e06d9" providerId="ADAL" clId="{92A84985-6EA8-45EE-A9FF-FC7058FB2C7F}" dt="2023-01-25T07:27:44.176" v="1072" actId="1076"/>
          <ac:cxnSpMkLst>
            <pc:docMk/>
            <pc:sldMk cId="3869691733" sldId="264"/>
            <ac:cxnSpMk id="161" creationId="{5CDC9B8A-3629-3007-683D-1296FD3256E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636D4A-723C-413A-9932-0CBF646683A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18455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36D4A-723C-413A-9932-0CBF646683A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395736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36D4A-723C-413A-9932-0CBF646683A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385847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36D4A-723C-413A-9932-0CBF646683A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231697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36D4A-723C-413A-9932-0CBF646683A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217687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636D4A-723C-413A-9932-0CBF646683A5}"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123052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636D4A-723C-413A-9932-0CBF646683A5}"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170104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636D4A-723C-413A-9932-0CBF646683A5}"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10815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6D4A-723C-413A-9932-0CBF646683A5}"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39215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6D4A-723C-413A-9932-0CBF646683A5}"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329956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6D4A-723C-413A-9932-0CBF646683A5}"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68526-6550-4C4E-B247-7DD81351ACF1}" type="slidenum">
              <a:rPr lang="en-US" smtClean="0"/>
              <a:t>‹#›</a:t>
            </a:fld>
            <a:endParaRPr lang="en-US"/>
          </a:p>
        </p:txBody>
      </p:sp>
    </p:spTree>
    <p:extLst>
      <p:ext uri="{BB962C8B-B14F-4D97-AF65-F5344CB8AC3E}">
        <p14:creationId xmlns:p14="http://schemas.microsoft.com/office/powerpoint/2010/main" val="229891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36D4A-723C-413A-9932-0CBF646683A5}" type="datetimeFigureOut">
              <a:rPr lang="en-US" smtClean="0"/>
              <a:t>1/10/2024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68526-6550-4C4E-B247-7DD81351ACF1}" type="slidenum">
              <a:rPr lang="en-US" smtClean="0"/>
              <a:t>‹#›</a:t>
            </a:fld>
            <a:endParaRPr lang="en-US"/>
          </a:p>
        </p:txBody>
      </p:sp>
    </p:spTree>
    <p:extLst>
      <p:ext uri="{BB962C8B-B14F-4D97-AF65-F5344CB8AC3E}">
        <p14:creationId xmlns:p14="http://schemas.microsoft.com/office/powerpoint/2010/main" val="1818410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Flowchart: Process 142">
            <a:extLst>
              <a:ext uri="{FF2B5EF4-FFF2-40B4-BE49-F238E27FC236}">
                <a16:creationId xmlns:a16="http://schemas.microsoft.com/office/drawing/2014/main" id="{DA6FEE9B-B460-C264-B545-0C4DE5CA81FC}"/>
              </a:ext>
            </a:extLst>
          </p:cNvPr>
          <p:cNvSpPr/>
          <p:nvPr/>
        </p:nvSpPr>
        <p:spPr>
          <a:xfrm>
            <a:off x="404446" y="1619252"/>
            <a:ext cx="8433911" cy="2741425"/>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eparation 4">
            <a:extLst>
              <a:ext uri="{FF2B5EF4-FFF2-40B4-BE49-F238E27FC236}">
                <a16:creationId xmlns:a16="http://schemas.microsoft.com/office/drawing/2014/main" id="{07FBF38A-80B7-9BAC-B5FF-E6E14BA56214}"/>
              </a:ext>
            </a:extLst>
          </p:cNvPr>
          <p:cNvSpPr/>
          <p:nvPr/>
        </p:nvSpPr>
        <p:spPr>
          <a:xfrm>
            <a:off x="1955800" y="793750"/>
            <a:ext cx="1257300" cy="61264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Redacted Reviews Item</a:t>
            </a:r>
          </a:p>
        </p:txBody>
      </p:sp>
      <p:sp>
        <p:nvSpPr>
          <p:cNvPr id="7" name="Flowchart: Preparation 6">
            <a:extLst>
              <a:ext uri="{FF2B5EF4-FFF2-40B4-BE49-F238E27FC236}">
                <a16:creationId xmlns:a16="http://schemas.microsoft.com/office/drawing/2014/main" id="{494B819B-A99A-1562-A366-AA56CC83469A}"/>
              </a:ext>
            </a:extLst>
          </p:cNvPr>
          <p:cNvSpPr/>
          <p:nvPr/>
        </p:nvSpPr>
        <p:spPr>
          <a:xfrm>
            <a:off x="3606801" y="793750"/>
            <a:ext cx="1301750" cy="61264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Redacted Changes Item Status to “Pending”</a:t>
            </a:r>
          </a:p>
        </p:txBody>
      </p:sp>
      <p:sp>
        <p:nvSpPr>
          <p:cNvPr id="8" name="Flowchart: Preparation 7">
            <a:extLst>
              <a:ext uri="{FF2B5EF4-FFF2-40B4-BE49-F238E27FC236}">
                <a16:creationId xmlns:a16="http://schemas.microsoft.com/office/drawing/2014/main" id="{A35F4611-6797-D43F-6C4A-A5A315DB61BD}"/>
              </a:ext>
            </a:extLst>
          </p:cNvPr>
          <p:cNvSpPr/>
          <p:nvPr/>
        </p:nvSpPr>
        <p:spPr>
          <a:xfrm>
            <a:off x="5293519" y="793750"/>
            <a:ext cx="1123950" cy="61264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Redacted Reviews Item</a:t>
            </a:r>
          </a:p>
        </p:txBody>
      </p:sp>
      <p:sp>
        <p:nvSpPr>
          <p:cNvPr id="9" name="Flowchart: Preparation 8">
            <a:extLst>
              <a:ext uri="{FF2B5EF4-FFF2-40B4-BE49-F238E27FC236}">
                <a16:creationId xmlns:a16="http://schemas.microsoft.com/office/drawing/2014/main" id="{D9444406-6FB8-2E40-D60A-46C25CE031E9}"/>
              </a:ext>
            </a:extLst>
          </p:cNvPr>
          <p:cNvSpPr/>
          <p:nvPr/>
        </p:nvSpPr>
        <p:spPr>
          <a:xfrm>
            <a:off x="6802437" y="793750"/>
            <a:ext cx="1301750" cy="61264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Redacted Changes Item Status</a:t>
            </a:r>
          </a:p>
        </p:txBody>
      </p:sp>
      <p:cxnSp>
        <p:nvCxnSpPr>
          <p:cNvPr id="13" name="Straight Arrow Connector 12">
            <a:extLst>
              <a:ext uri="{FF2B5EF4-FFF2-40B4-BE49-F238E27FC236}">
                <a16:creationId xmlns:a16="http://schemas.microsoft.com/office/drawing/2014/main" id="{15BCF36A-EF1C-A2FC-323B-094CD0400B4C}"/>
              </a:ext>
            </a:extLst>
          </p:cNvPr>
          <p:cNvCxnSpPr>
            <a:cxnSpLocks/>
            <a:stCxn id="5" idx="3"/>
            <a:endCxn id="7" idx="1"/>
          </p:cNvCxnSpPr>
          <p:nvPr/>
        </p:nvCxnSpPr>
        <p:spPr>
          <a:xfrm>
            <a:off x="3213100" y="1100074"/>
            <a:ext cx="393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FCFB4E-57A5-57C2-9E5F-A1DE73BCFEDD}"/>
              </a:ext>
            </a:extLst>
          </p:cNvPr>
          <p:cNvCxnSpPr>
            <a:cxnSpLocks/>
            <a:stCxn id="7" idx="3"/>
            <a:endCxn id="8" idx="1"/>
          </p:cNvCxnSpPr>
          <p:nvPr/>
        </p:nvCxnSpPr>
        <p:spPr>
          <a:xfrm>
            <a:off x="4908551" y="1100074"/>
            <a:ext cx="38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DFE21D-1165-C2EE-E8C1-D186D6E7B8C9}"/>
              </a:ext>
            </a:extLst>
          </p:cNvPr>
          <p:cNvCxnSpPr>
            <a:cxnSpLocks/>
            <a:stCxn id="8" idx="3"/>
            <a:endCxn id="9" idx="1"/>
          </p:cNvCxnSpPr>
          <p:nvPr/>
        </p:nvCxnSpPr>
        <p:spPr>
          <a:xfrm>
            <a:off x="6417469" y="1100074"/>
            <a:ext cx="38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Or 18">
            <a:extLst>
              <a:ext uri="{FF2B5EF4-FFF2-40B4-BE49-F238E27FC236}">
                <a16:creationId xmlns:a16="http://schemas.microsoft.com/office/drawing/2014/main" id="{8BA0B6F4-7ECA-2BD2-971A-A2DC697B76A8}"/>
              </a:ext>
            </a:extLst>
          </p:cNvPr>
          <p:cNvSpPr/>
          <p:nvPr/>
        </p:nvSpPr>
        <p:spPr>
          <a:xfrm>
            <a:off x="3779900" y="1802764"/>
            <a:ext cx="673038" cy="66103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Status</a:t>
            </a:r>
          </a:p>
        </p:txBody>
      </p:sp>
      <p:sp>
        <p:nvSpPr>
          <p:cNvPr id="20" name="Flowchart: Terminator 19">
            <a:extLst>
              <a:ext uri="{FF2B5EF4-FFF2-40B4-BE49-F238E27FC236}">
                <a16:creationId xmlns:a16="http://schemas.microsoft.com/office/drawing/2014/main" id="{1E476921-57E2-50F6-A25F-6D29170992B0}"/>
              </a:ext>
            </a:extLst>
          </p:cNvPr>
          <p:cNvSpPr/>
          <p:nvPr/>
        </p:nvSpPr>
        <p:spPr>
          <a:xfrm>
            <a:off x="438150" y="79375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Customer Submits Redacted Request</a:t>
            </a:r>
          </a:p>
        </p:txBody>
      </p:sp>
      <p:cxnSp>
        <p:nvCxnSpPr>
          <p:cNvPr id="22" name="Straight Arrow Connector 21">
            <a:extLst>
              <a:ext uri="{FF2B5EF4-FFF2-40B4-BE49-F238E27FC236}">
                <a16:creationId xmlns:a16="http://schemas.microsoft.com/office/drawing/2014/main" id="{3E5AB1A9-249D-ACB8-2D44-11CA0C40E419}"/>
              </a:ext>
            </a:extLst>
          </p:cNvPr>
          <p:cNvCxnSpPr>
            <a:cxnSpLocks/>
            <a:stCxn id="20" idx="3"/>
            <a:endCxn id="5" idx="1"/>
          </p:cNvCxnSpPr>
          <p:nvPr/>
        </p:nvCxnSpPr>
        <p:spPr>
          <a:xfrm>
            <a:off x="1625600" y="1100074"/>
            <a:ext cx="33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6CFF9AA-70EB-8DD2-E935-56446173CA87}"/>
              </a:ext>
            </a:extLst>
          </p:cNvPr>
          <p:cNvCxnSpPr>
            <a:cxnSpLocks/>
            <a:stCxn id="9" idx="3"/>
            <a:endCxn id="19" idx="0"/>
          </p:cNvCxnSpPr>
          <p:nvPr/>
        </p:nvCxnSpPr>
        <p:spPr>
          <a:xfrm flipH="1">
            <a:off x="4116419" y="1100074"/>
            <a:ext cx="3987768" cy="702690"/>
          </a:xfrm>
          <a:prstGeom prst="bentConnector4">
            <a:avLst>
              <a:gd name="adj1" fmla="val -5733"/>
              <a:gd name="adj2" fmla="val 510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D72A36-CCF3-2456-ABE0-C4817FD3CDF8}"/>
              </a:ext>
            </a:extLst>
          </p:cNvPr>
          <p:cNvCxnSpPr>
            <a:cxnSpLocks/>
            <a:stCxn id="19" idx="2"/>
            <a:endCxn id="112" idx="3"/>
          </p:cNvCxnSpPr>
          <p:nvPr/>
        </p:nvCxnSpPr>
        <p:spPr>
          <a:xfrm flipH="1">
            <a:off x="3455987" y="2133282"/>
            <a:ext cx="32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5E4838-27DB-351D-14D0-7EDB36881A75}"/>
              </a:ext>
            </a:extLst>
          </p:cNvPr>
          <p:cNvCxnSpPr>
            <a:cxnSpLocks/>
            <a:stCxn id="19" idx="6"/>
            <a:endCxn id="113" idx="1"/>
          </p:cNvCxnSpPr>
          <p:nvPr/>
        </p:nvCxnSpPr>
        <p:spPr>
          <a:xfrm>
            <a:off x="4452938" y="2133282"/>
            <a:ext cx="274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lowchart: Terminator 52">
            <a:extLst>
              <a:ext uri="{FF2B5EF4-FFF2-40B4-BE49-F238E27FC236}">
                <a16:creationId xmlns:a16="http://schemas.microsoft.com/office/drawing/2014/main" id="{95A8B0FB-73C9-BE5B-0202-462A07B33A14}"/>
              </a:ext>
            </a:extLst>
          </p:cNvPr>
          <p:cNvSpPr/>
          <p:nvPr/>
        </p:nvSpPr>
        <p:spPr>
          <a:xfrm>
            <a:off x="581818" y="2701672"/>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Delete Item on Strat Cal SP List</a:t>
            </a:r>
          </a:p>
        </p:txBody>
      </p:sp>
      <p:sp>
        <p:nvSpPr>
          <p:cNvPr id="56" name="Flowchart: Terminator 55">
            <a:extLst>
              <a:ext uri="{FF2B5EF4-FFF2-40B4-BE49-F238E27FC236}">
                <a16:creationId xmlns:a16="http://schemas.microsoft.com/office/drawing/2014/main" id="{C68E4B9B-2E0E-315B-5C1C-39FCD3597501}"/>
              </a:ext>
            </a:extLst>
          </p:cNvPr>
          <p:cNvSpPr/>
          <p:nvPr/>
        </p:nvSpPr>
        <p:spPr>
          <a:xfrm>
            <a:off x="5423694" y="3455098"/>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Create Item on Strat Cal SP List</a:t>
            </a:r>
          </a:p>
        </p:txBody>
      </p:sp>
      <p:sp>
        <p:nvSpPr>
          <p:cNvPr id="58" name="Flowchart: Preparation 57">
            <a:extLst>
              <a:ext uri="{FF2B5EF4-FFF2-40B4-BE49-F238E27FC236}">
                <a16:creationId xmlns:a16="http://schemas.microsoft.com/office/drawing/2014/main" id="{7EC430DF-12D3-8454-4EF0-DF98B3045FFF}"/>
              </a:ext>
            </a:extLst>
          </p:cNvPr>
          <p:cNvSpPr/>
          <p:nvPr/>
        </p:nvSpPr>
        <p:spPr>
          <a:xfrm>
            <a:off x="481012" y="1826013"/>
            <a:ext cx="1389063" cy="61264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Find Item w/matching GKID on Strat Cal SP List</a:t>
            </a:r>
          </a:p>
        </p:txBody>
      </p:sp>
      <p:sp>
        <p:nvSpPr>
          <p:cNvPr id="72" name="Flowchart: Decision 71">
            <a:extLst>
              <a:ext uri="{FF2B5EF4-FFF2-40B4-BE49-F238E27FC236}">
                <a16:creationId xmlns:a16="http://schemas.microsoft.com/office/drawing/2014/main" id="{20BCF1BB-C5FE-D3A5-6D00-1C8D6D5658E6}"/>
              </a:ext>
            </a:extLst>
          </p:cNvPr>
          <p:cNvSpPr/>
          <p:nvPr/>
        </p:nvSpPr>
        <p:spPr>
          <a:xfrm>
            <a:off x="6402387" y="2733422"/>
            <a:ext cx="1412875"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Item Returned?</a:t>
            </a:r>
          </a:p>
        </p:txBody>
      </p:sp>
      <p:sp>
        <p:nvSpPr>
          <p:cNvPr id="73" name="Flowchart: Preparation 72">
            <a:extLst>
              <a:ext uri="{FF2B5EF4-FFF2-40B4-BE49-F238E27FC236}">
                <a16:creationId xmlns:a16="http://schemas.microsoft.com/office/drawing/2014/main" id="{1C4CEF7F-69F5-7992-E101-BA0ACD1D91C8}"/>
              </a:ext>
            </a:extLst>
          </p:cNvPr>
          <p:cNvSpPr/>
          <p:nvPr/>
        </p:nvSpPr>
        <p:spPr>
          <a:xfrm>
            <a:off x="6337301" y="1827086"/>
            <a:ext cx="1543049" cy="61264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Search for Item w/matching GKID on Strat Cal SP List</a:t>
            </a:r>
          </a:p>
        </p:txBody>
      </p:sp>
      <p:cxnSp>
        <p:nvCxnSpPr>
          <p:cNvPr id="82" name="Straight Arrow Connector 81">
            <a:extLst>
              <a:ext uri="{FF2B5EF4-FFF2-40B4-BE49-F238E27FC236}">
                <a16:creationId xmlns:a16="http://schemas.microsoft.com/office/drawing/2014/main" id="{3D679786-F0BB-806C-A946-84C19995D4F7}"/>
              </a:ext>
            </a:extLst>
          </p:cNvPr>
          <p:cNvCxnSpPr>
            <a:cxnSpLocks/>
            <a:stCxn id="113" idx="3"/>
            <a:endCxn id="73" idx="1"/>
          </p:cNvCxnSpPr>
          <p:nvPr/>
        </p:nvCxnSpPr>
        <p:spPr>
          <a:xfrm>
            <a:off x="5984938" y="2133282"/>
            <a:ext cx="352363" cy="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B26007C2-90E7-517B-5559-925D112623AB}"/>
              </a:ext>
            </a:extLst>
          </p:cNvPr>
          <p:cNvCxnSpPr>
            <a:cxnSpLocks/>
            <a:stCxn id="72" idx="1"/>
            <a:endCxn id="56" idx="0"/>
          </p:cNvCxnSpPr>
          <p:nvPr/>
        </p:nvCxnSpPr>
        <p:spPr>
          <a:xfrm rot="10800000" flipV="1">
            <a:off x="6017419" y="3039746"/>
            <a:ext cx="384968" cy="4153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Flowchart: Terminator 87">
            <a:extLst>
              <a:ext uri="{FF2B5EF4-FFF2-40B4-BE49-F238E27FC236}">
                <a16:creationId xmlns:a16="http://schemas.microsoft.com/office/drawing/2014/main" id="{9FC95694-12C0-F54A-D12A-6E6C1B9ED63B}"/>
              </a:ext>
            </a:extLst>
          </p:cNvPr>
          <p:cNvSpPr/>
          <p:nvPr/>
        </p:nvSpPr>
        <p:spPr>
          <a:xfrm>
            <a:off x="7563644" y="345148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Update Item on Strat Cal SP List</a:t>
            </a:r>
          </a:p>
        </p:txBody>
      </p:sp>
      <p:cxnSp>
        <p:nvCxnSpPr>
          <p:cNvPr id="90" name="Connector: Elbow 89">
            <a:extLst>
              <a:ext uri="{FF2B5EF4-FFF2-40B4-BE49-F238E27FC236}">
                <a16:creationId xmlns:a16="http://schemas.microsoft.com/office/drawing/2014/main" id="{5F378667-E977-5652-EF9C-505889CF5DE4}"/>
              </a:ext>
            </a:extLst>
          </p:cNvPr>
          <p:cNvCxnSpPr>
            <a:cxnSpLocks/>
            <a:stCxn id="72" idx="3"/>
            <a:endCxn id="88" idx="0"/>
          </p:cNvCxnSpPr>
          <p:nvPr/>
        </p:nvCxnSpPr>
        <p:spPr>
          <a:xfrm>
            <a:off x="7815262" y="3039746"/>
            <a:ext cx="342107" cy="4117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16AFD79-42A2-D65F-7878-5F986C9C03E8}"/>
              </a:ext>
            </a:extLst>
          </p:cNvPr>
          <p:cNvCxnSpPr>
            <a:cxnSpLocks/>
            <a:stCxn id="73" idx="2"/>
            <a:endCxn id="72" idx="0"/>
          </p:cNvCxnSpPr>
          <p:nvPr/>
        </p:nvCxnSpPr>
        <p:spPr>
          <a:xfrm flipH="1">
            <a:off x="7108825" y="2439734"/>
            <a:ext cx="1" cy="293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B82C675D-876A-DBB0-03DA-C127C7A8B778}"/>
              </a:ext>
            </a:extLst>
          </p:cNvPr>
          <p:cNvSpPr txBox="1"/>
          <p:nvPr/>
        </p:nvSpPr>
        <p:spPr>
          <a:xfrm>
            <a:off x="7834806" y="2872471"/>
            <a:ext cx="350773" cy="230832"/>
          </a:xfrm>
          <a:prstGeom prst="rect">
            <a:avLst/>
          </a:prstGeom>
          <a:noFill/>
        </p:spPr>
        <p:txBody>
          <a:bodyPr wrap="square" rtlCol="0">
            <a:spAutoFit/>
          </a:bodyPr>
          <a:lstStyle/>
          <a:p>
            <a:r>
              <a:rPr lang="en-US" sz="900" dirty="0"/>
              <a:t>Yes</a:t>
            </a:r>
          </a:p>
        </p:txBody>
      </p:sp>
      <p:sp>
        <p:nvSpPr>
          <p:cNvPr id="107" name="TextBox 106">
            <a:extLst>
              <a:ext uri="{FF2B5EF4-FFF2-40B4-BE49-F238E27FC236}">
                <a16:creationId xmlns:a16="http://schemas.microsoft.com/office/drawing/2014/main" id="{1D505446-BDE3-40E2-2BF7-0D1FDA9862C3}"/>
              </a:ext>
            </a:extLst>
          </p:cNvPr>
          <p:cNvSpPr txBox="1"/>
          <p:nvPr/>
        </p:nvSpPr>
        <p:spPr>
          <a:xfrm>
            <a:off x="6041264" y="2874703"/>
            <a:ext cx="350773" cy="230832"/>
          </a:xfrm>
          <a:prstGeom prst="rect">
            <a:avLst/>
          </a:prstGeom>
          <a:noFill/>
        </p:spPr>
        <p:txBody>
          <a:bodyPr wrap="square" rtlCol="0">
            <a:spAutoFit/>
          </a:bodyPr>
          <a:lstStyle/>
          <a:p>
            <a:r>
              <a:rPr lang="en-US" sz="900" dirty="0"/>
              <a:t>No</a:t>
            </a:r>
          </a:p>
        </p:txBody>
      </p:sp>
      <p:sp>
        <p:nvSpPr>
          <p:cNvPr id="112" name="Flowchart: Preparation 111">
            <a:extLst>
              <a:ext uri="{FF2B5EF4-FFF2-40B4-BE49-F238E27FC236}">
                <a16:creationId xmlns:a16="http://schemas.microsoft.com/office/drawing/2014/main" id="{20279D1D-FD50-5918-0CD3-6C2E2866FF09}"/>
              </a:ext>
            </a:extLst>
          </p:cNvPr>
          <p:cNvSpPr/>
          <p:nvPr/>
        </p:nvSpPr>
        <p:spPr>
          <a:xfrm>
            <a:off x="2198687" y="1826958"/>
            <a:ext cx="1257300" cy="61264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Postponed or Canceled</a:t>
            </a:r>
          </a:p>
        </p:txBody>
      </p:sp>
      <p:sp>
        <p:nvSpPr>
          <p:cNvPr id="113" name="Flowchart: Preparation 112">
            <a:extLst>
              <a:ext uri="{FF2B5EF4-FFF2-40B4-BE49-F238E27FC236}">
                <a16:creationId xmlns:a16="http://schemas.microsoft.com/office/drawing/2014/main" id="{81A77E0D-C0E2-2D20-264B-2DE652013FA5}"/>
              </a:ext>
            </a:extLst>
          </p:cNvPr>
          <p:cNvSpPr/>
          <p:nvPr/>
        </p:nvSpPr>
        <p:spPr>
          <a:xfrm>
            <a:off x="4727638" y="1826958"/>
            <a:ext cx="1257300" cy="61264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Approved</a:t>
            </a:r>
          </a:p>
        </p:txBody>
      </p:sp>
      <p:cxnSp>
        <p:nvCxnSpPr>
          <p:cNvPr id="118" name="Straight Arrow Connector 117">
            <a:extLst>
              <a:ext uri="{FF2B5EF4-FFF2-40B4-BE49-F238E27FC236}">
                <a16:creationId xmlns:a16="http://schemas.microsoft.com/office/drawing/2014/main" id="{FB01D9B5-0A1C-2685-B705-AB09D0C52ABC}"/>
              </a:ext>
            </a:extLst>
          </p:cNvPr>
          <p:cNvCxnSpPr>
            <a:cxnSpLocks/>
            <a:stCxn id="112" idx="1"/>
            <a:endCxn id="58" idx="3"/>
          </p:cNvCxnSpPr>
          <p:nvPr/>
        </p:nvCxnSpPr>
        <p:spPr>
          <a:xfrm flipH="1" flipV="1">
            <a:off x="1870075" y="2132337"/>
            <a:ext cx="328612" cy="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136B9A5-2EDD-BB01-B8D8-BBCDAD5D73EB}"/>
              </a:ext>
            </a:extLst>
          </p:cNvPr>
          <p:cNvCxnSpPr>
            <a:cxnSpLocks/>
            <a:stCxn id="58" idx="2"/>
            <a:endCxn id="53" idx="0"/>
          </p:cNvCxnSpPr>
          <p:nvPr/>
        </p:nvCxnSpPr>
        <p:spPr>
          <a:xfrm flipH="1">
            <a:off x="1175543" y="2438661"/>
            <a:ext cx="1" cy="26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Flowchart: Preparation 126">
            <a:extLst>
              <a:ext uri="{FF2B5EF4-FFF2-40B4-BE49-F238E27FC236}">
                <a16:creationId xmlns:a16="http://schemas.microsoft.com/office/drawing/2014/main" id="{6DAFC3B6-61D8-ACF3-39A4-29A5F0D3EEFD}"/>
              </a:ext>
            </a:extLst>
          </p:cNvPr>
          <p:cNvSpPr/>
          <p:nvPr/>
        </p:nvSpPr>
        <p:spPr>
          <a:xfrm>
            <a:off x="3487769" y="2872471"/>
            <a:ext cx="1257300" cy="61264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Monitor for Changes</a:t>
            </a:r>
          </a:p>
        </p:txBody>
      </p:sp>
      <p:cxnSp>
        <p:nvCxnSpPr>
          <p:cNvPr id="134" name="Straight Arrow Connector 133">
            <a:extLst>
              <a:ext uri="{FF2B5EF4-FFF2-40B4-BE49-F238E27FC236}">
                <a16:creationId xmlns:a16="http://schemas.microsoft.com/office/drawing/2014/main" id="{35610DCA-F8C5-9B22-AD16-4CEBD2E0AF2D}"/>
              </a:ext>
            </a:extLst>
          </p:cNvPr>
          <p:cNvCxnSpPr>
            <a:cxnSpLocks/>
            <a:stCxn id="127" idx="0"/>
            <a:endCxn id="19" idx="4"/>
          </p:cNvCxnSpPr>
          <p:nvPr/>
        </p:nvCxnSpPr>
        <p:spPr>
          <a:xfrm flipV="1">
            <a:off x="4116419" y="2463800"/>
            <a:ext cx="0" cy="408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886DF209-7033-6FFF-8EB8-98B6C4EB62B2}"/>
              </a:ext>
            </a:extLst>
          </p:cNvPr>
          <p:cNvCxnSpPr>
            <a:cxnSpLocks/>
            <a:stCxn id="112" idx="2"/>
            <a:endCxn id="127" idx="1"/>
          </p:cNvCxnSpPr>
          <p:nvPr/>
        </p:nvCxnSpPr>
        <p:spPr>
          <a:xfrm rot="16200000" flipH="1">
            <a:off x="2787959" y="2478984"/>
            <a:ext cx="739189" cy="6604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4D61D032-68D2-13E5-6D3D-70C977A0C626}"/>
              </a:ext>
            </a:extLst>
          </p:cNvPr>
          <p:cNvCxnSpPr>
            <a:cxnSpLocks/>
            <a:stCxn id="88" idx="2"/>
            <a:endCxn id="127" idx="3"/>
          </p:cNvCxnSpPr>
          <p:nvPr/>
        </p:nvCxnSpPr>
        <p:spPr>
          <a:xfrm rot="5400000" flipH="1">
            <a:off x="6008552" y="1915312"/>
            <a:ext cx="885333" cy="3412300"/>
          </a:xfrm>
          <a:prstGeom prst="bentConnector4">
            <a:avLst>
              <a:gd name="adj1" fmla="val -25821"/>
              <a:gd name="adj2" fmla="val 901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ABB57254-009B-59EB-A158-8E96BB9EF1B0}"/>
              </a:ext>
            </a:extLst>
          </p:cNvPr>
          <p:cNvCxnSpPr>
            <a:cxnSpLocks/>
            <a:stCxn id="56" idx="2"/>
            <a:endCxn id="127" idx="3"/>
          </p:cNvCxnSpPr>
          <p:nvPr/>
        </p:nvCxnSpPr>
        <p:spPr>
          <a:xfrm rot="5400000" flipH="1">
            <a:off x="4936768" y="2987096"/>
            <a:ext cx="888951" cy="1272350"/>
          </a:xfrm>
          <a:prstGeom prst="bentConnector4">
            <a:avLst>
              <a:gd name="adj1" fmla="val -25716"/>
              <a:gd name="adj2" fmla="val 73332"/>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A6ED9201-EA3D-0E98-10CF-320341FA9F02}"/>
              </a:ext>
            </a:extLst>
          </p:cNvPr>
          <p:cNvSpPr txBox="1"/>
          <p:nvPr/>
        </p:nvSpPr>
        <p:spPr>
          <a:xfrm>
            <a:off x="398097" y="3991000"/>
            <a:ext cx="2497800" cy="415498"/>
          </a:xfrm>
          <a:prstGeom prst="rect">
            <a:avLst/>
          </a:prstGeom>
          <a:noFill/>
        </p:spPr>
        <p:txBody>
          <a:bodyPr wrap="none" rtlCol="0">
            <a:spAutoFit/>
          </a:bodyPr>
          <a:lstStyle/>
          <a:p>
            <a:r>
              <a:rPr lang="en-US" sz="1050" b="1" u="sng" dirty="0"/>
              <a:t>Redacted TO Redacted STRAT CAL SP LIST</a:t>
            </a:r>
          </a:p>
          <a:p>
            <a:r>
              <a:rPr lang="en-US" sz="1050" b="1" dirty="0"/>
              <a:t>POWERAUTOMATE CLOUD FLOW</a:t>
            </a:r>
          </a:p>
        </p:txBody>
      </p:sp>
      <p:sp>
        <p:nvSpPr>
          <p:cNvPr id="142" name="TextBox 141">
            <a:extLst>
              <a:ext uri="{FF2B5EF4-FFF2-40B4-BE49-F238E27FC236}">
                <a16:creationId xmlns:a16="http://schemas.microsoft.com/office/drawing/2014/main" id="{FBC043F6-5693-D674-E981-0F54BC0AD5AF}"/>
              </a:ext>
            </a:extLst>
          </p:cNvPr>
          <p:cNvSpPr txBox="1"/>
          <p:nvPr/>
        </p:nvSpPr>
        <p:spPr>
          <a:xfrm>
            <a:off x="3296578" y="62350"/>
            <a:ext cx="2554867" cy="369332"/>
          </a:xfrm>
          <a:prstGeom prst="rect">
            <a:avLst/>
          </a:prstGeom>
          <a:noFill/>
        </p:spPr>
        <p:txBody>
          <a:bodyPr wrap="none" rtlCol="0">
            <a:spAutoFit/>
          </a:bodyPr>
          <a:lstStyle/>
          <a:p>
            <a:pPr algn="ctr"/>
            <a:r>
              <a:rPr lang="en-US" b="1" dirty="0"/>
              <a:t>THEORY OF OPERATIONS</a:t>
            </a:r>
          </a:p>
        </p:txBody>
      </p:sp>
    </p:spTree>
    <p:extLst>
      <p:ext uri="{BB962C8B-B14F-4D97-AF65-F5344CB8AC3E}">
        <p14:creationId xmlns:p14="http://schemas.microsoft.com/office/powerpoint/2010/main" val="109157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8" name="Connector: Elbow 147">
            <a:extLst>
              <a:ext uri="{FF2B5EF4-FFF2-40B4-BE49-F238E27FC236}">
                <a16:creationId xmlns:a16="http://schemas.microsoft.com/office/drawing/2014/main" id="{F1592888-468B-935A-D324-CC45C24A3CE0}"/>
              </a:ext>
            </a:extLst>
          </p:cNvPr>
          <p:cNvCxnSpPr>
            <a:stCxn id="63" idx="2"/>
            <a:endCxn id="64" idx="3"/>
          </p:cNvCxnSpPr>
          <p:nvPr/>
        </p:nvCxnSpPr>
        <p:spPr>
          <a:xfrm rot="5400000">
            <a:off x="413999" y="2751470"/>
            <a:ext cx="4741259" cy="24939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Terminator 19">
            <a:extLst>
              <a:ext uri="{FF2B5EF4-FFF2-40B4-BE49-F238E27FC236}">
                <a16:creationId xmlns:a16="http://schemas.microsoft.com/office/drawing/2014/main" id="{1E476921-57E2-50F6-A25F-6D29170992B0}"/>
              </a:ext>
            </a:extLst>
          </p:cNvPr>
          <p:cNvSpPr/>
          <p:nvPr/>
        </p:nvSpPr>
        <p:spPr>
          <a:xfrm>
            <a:off x="350542" y="90805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Request is Modified</a:t>
            </a:r>
            <a:br>
              <a:rPr lang="en-US" sz="800" dirty="0"/>
            </a:br>
            <a:r>
              <a:rPr lang="en-US" sz="800" dirty="0"/>
              <a:t>Ref: ORIGIN</a:t>
            </a:r>
          </a:p>
        </p:txBody>
      </p:sp>
      <p:sp>
        <p:nvSpPr>
          <p:cNvPr id="142" name="TextBox 141">
            <a:extLst>
              <a:ext uri="{FF2B5EF4-FFF2-40B4-BE49-F238E27FC236}">
                <a16:creationId xmlns:a16="http://schemas.microsoft.com/office/drawing/2014/main" id="{FBC043F6-5693-D674-E981-0F54BC0AD5AF}"/>
              </a:ext>
            </a:extLst>
          </p:cNvPr>
          <p:cNvSpPr txBox="1"/>
          <p:nvPr/>
        </p:nvSpPr>
        <p:spPr>
          <a:xfrm>
            <a:off x="2519739" y="36532"/>
            <a:ext cx="4104522" cy="646331"/>
          </a:xfrm>
          <a:prstGeom prst="rect">
            <a:avLst/>
          </a:prstGeom>
          <a:noFill/>
        </p:spPr>
        <p:txBody>
          <a:bodyPr wrap="none" rtlCol="0">
            <a:spAutoFit/>
          </a:bodyPr>
          <a:lstStyle/>
          <a:p>
            <a:pPr algn="ctr"/>
            <a:r>
              <a:rPr lang="en-US" sz="1800" b="1" u="sng" dirty="0"/>
              <a:t>Redacted TO Redacted STRAT CAL SP LIST</a:t>
            </a:r>
          </a:p>
          <a:p>
            <a:pPr algn="ctr"/>
            <a:r>
              <a:rPr lang="en-US" b="1" dirty="0" err="1"/>
              <a:t>PowerAutomate</a:t>
            </a:r>
            <a:r>
              <a:rPr lang="en-US" b="1" dirty="0"/>
              <a:t> Cloud Flow</a:t>
            </a:r>
            <a:endParaRPr lang="en-US" sz="1800" b="1" dirty="0"/>
          </a:p>
        </p:txBody>
      </p:sp>
      <p:sp>
        <p:nvSpPr>
          <p:cNvPr id="4" name="Flowchart: Data 3">
            <a:extLst>
              <a:ext uri="{FF2B5EF4-FFF2-40B4-BE49-F238E27FC236}">
                <a16:creationId xmlns:a16="http://schemas.microsoft.com/office/drawing/2014/main" id="{2B863EBB-81C7-859B-0487-CCD13B899810}"/>
              </a:ext>
            </a:extLst>
          </p:cNvPr>
          <p:cNvSpPr/>
          <p:nvPr/>
        </p:nvSpPr>
        <p:spPr>
          <a:xfrm>
            <a:off x="1784350" y="908050"/>
            <a:ext cx="1333500"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Instantiate Boolean “</a:t>
            </a:r>
            <a:r>
              <a:rPr lang="en-US" sz="800" dirty="0" err="1"/>
              <a:t>SwitchStatus</a:t>
            </a:r>
            <a:r>
              <a:rPr lang="en-US" sz="800" dirty="0"/>
              <a:t>” as false </a:t>
            </a:r>
          </a:p>
        </p:txBody>
      </p:sp>
      <p:sp>
        <p:nvSpPr>
          <p:cNvPr id="6" name="Flowchart: Decision 5">
            <a:extLst>
              <a:ext uri="{FF2B5EF4-FFF2-40B4-BE49-F238E27FC236}">
                <a16:creationId xmlns:a16="http://schemas.microsoft.com/office/drawing/2014/main" id="{88C31BA4-1704-6036-82FC-4F44A993B80B}"/>
              </a:ext>
            </a:extLst>
          </p:cNvPr>
          <p:cNvSpPr/>
          <p:nvPr/>
        </p:nvSpPr>
        <p:spPr>
          <a:xfrm>
            <a:off x="349118" y="1822450"/>
            <a:ext cx="1187450"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has a </a:t>
            </a:r>
            <a:r>
              <a:rPr lang="en-US" sz="800" b="1" dirty="0"/>
              <a:t>GCID</a:t>
            </a:r>
            <a:r>
              <a:rPr lang="en-US" sz="800" dirty="0"/>
              <a:t>?</a:t>
            </a:r>
          </a:p>
        </p:txBody>
      </p:sp>
      <p:cxnSp>
        <p:nvCxnSpPr>
          <p:cNvPr id="11" name="Straight Arrow Connector 10">
            <a:extLst>
              <a:ext uri="{FF2B5EF4-FFF2-40B4-BE49-F238E27FC236}">
                <a16:creationId xmlns:a16="http://schemas.microsoft.com/office/drawing/2014/main" id="{048D6F4C-8F77-6F87-A09C-214EEB60C6C1}"/>
              </a:ext>
            </a:extLst>
          </p:cNvPr>
          <p:cNvCxnSpPr>
            <a:cxnSpLocks/>
            <a:stCxn id="20" idx="2"/>
            <a:endCxn id="6" idx="0"/>
          </p:cNvCxnSpPr>
          <p:nvPr/>
        </p:nvCxnSpPr>
        <p:spPr>
          <a:xfrm flipH="1">
            <a:off x="942843" y="1520698"/>
            <a:ext cx="1424" cy="30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7CA466-D84E-780D-CCD5-7F15681B6B74}"/>
              </a:ext>
            </a:extLst>
          </p:cNvPr>
          <p:cNvCxnSpPr>
            <a:cxnSpLocks/>
            <a:stCxn id="20" idx="3"/>
            <a:endCxn id="4" idx="2"/>
          </p:cNvCxnSpPr>
          <p:nvPr/>
        </p:nvCxnSpPr>
        <p:spPr>
          <a:xfrm>
            <a:off x="1537992" y="1214374"/>
            <a:ext cx="379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D77259D-C94D-B794-BB14-E4C65B84160C}"/>
              </a:ext>
            </a:extLst>
          </p:cNvPr>
          <p:cNvCxnSpPr>
            <a:cxnSpLocks/>
            <a:stCxn id="4" idx="3"/>
          </p:cNvCxnSpPr>
          <p:nvPr/>
        </p:nvCxnSpPr>
        <p:spPr>
          <a:xfrm rot="5400000">
            <a:off x="1559952" y="889394"/>
            <a:ext cx="126494" cy="13891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Process 27">
            <a:extLst>
              <a:ext uri="{FF2B5EF4-FFF2-40B4-BE49-F238E27FC236}">
                <a16:creationId xmlns:a16="http://schemas.microsoft.com/office/drawing/2014/main" id="{126E0051-9AF8-0A2E-231C-E9ECEE3B55A1}"/>
              </a:ext>
            </a:extLst>
          </p:cNvPr>
          <p:cNvSpPr/>
          <p:nvPr/>
        </p:nvSpPr>
        <p:spPr>
          <a:xfrm>
            <a:off x="351531" y="3961525"/>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Item from Strat Cal w/ </a:t>
            </a:r>
            <a:r>
              <a:rPr lang="en-US" sz="800" b="1" dirty="0"/>
              <a:t>GKID</a:t>
            </a:r>
            <a:r>
              <a:rPr lang="en-US" sz="800" dirty="0"/>
              <a:t> matching ORIGIN </a:t>
            </a:r>
            <a:r>
              <a:rPr lang="en-US" sz="800" b="1" dirty="0"/>
              <a:t>GCID</a:t>
            </a:r>
          </a:p>
        </p:txBody>
      </p:sp>
      <p:sp>
        <p:nvSpPr>
          <p:cNvPr id="57" name="Flowchart: Terminator 56">
            <a:extLst>
              <a:ext uri="{FF2B5EF4-FFF2-40B4-BE49-F238E27FC236}">
                <a16:creationId xmlns:a16="http://schemas.microsoft.com/office/drawing/2014/main" id="{5BEA5898-E433-3811-6AB8-CCDEFA5CB2A8}"/>
              </a:ext>
            </a:extLst>
          </p:cNvPr>
          <p:cNvSpPr/>
          <p:nvPr/>
        </p:nvSpPr>
        <p:spPr>
          <a:xfrm>
            <a:off x="349118" y="5333301"/>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DELETE Strat Cal item</a:t>
            </a:r>
          </a:p>
        </p:txBody>
      </p:sp>
      <p:sp>
        <p:nvSpPr>
          <p:cNvPr id="61" name="TextBox 60">
            <a:extLst>
              <a:ext uri="{FF2B5EF4-FFF2-40B4-BE49-F238E27FC236}">
                <a16:creationId xmlns:a16="http://schemas.microsoft.com/office/drawing/2014/main" id="{89A86670-098B-EA50-F365-C977EDD632DC}"/>
              </a:ext>
            </a:extLst>
          </p:cNvPr>
          <p:cNvSpPr txBox="1"/>
          <p:nvPr/>
        </p:nvSpPr>
        <p:spPr>
          <a:xfrm>
            <a:off x="863744" y="2521520"/>
            <a:ext cx="350773" cy="230832"/>
          </a:xfrm>
          <a:prstGeom prst="rect">
            <a:avLst/>
          </a:prstGeom>
          <a:noFill/>
        </p:spPr>
        <p:txBody>
          <a:bodyPr wrap="square" rtlCol="0">
            <a:spAutoFit/>
          </a:bodyPr>
          <a:lstStyle/>
          <a:p>
            <a:r>
              <a:rPr lang="en-US" sz="900" dirty="0"/>
              <a:t>Yes</a:t>
            </a:r>
          </a:p>
        </p:txBody>
      </p:sp>
      <p:sp>
        <p:nvSpPr>
          <p:cNvPr id="62" name="TextBox 61">
            <a:extLst>
              <a:ext uri="{FF2B5EF4-FFF2-40B4-BE49-F238E27FC236}">
                <a16:creationId xmlns:a16="http://schemas.microsoft.com/office/drawing/2014/main" id="{5AE421F0-B54A-10A2-4B90-3E674DD2DE58}"/>
              </a:ext>
            </a:extLst>
          </p:cNvPr>
          <p:cNvSpPr txBox="1"/>
          <p:nvPr/>
        </p:nvSpPr>
        <p:spPr>
          <a:xfrm>
            <a:off x="1436209" y="2030948"/>
            <a:ext cx="350773" cy="230832"/>
          </a:xfrm>
          <a:prstGeom prst="rect">
            <a:avLst/>
          </a:prstGeom>
          <a:noFill/>
        </p:spPr>
        <p:txBody>
          <a:bodyPr wrap="square" rtlCol="0">
            <a:spAutoFit/>
          </a:bodyPr>
          <a:lstStyle/>
          <a:p>
            <a:r>
              <a:rPr lang="en-US" sz="900" dirty="0"/>
              <a:t>No</a:t>
            </a:r>
          </a:p>
        </p:txBody>
      </p:sp>
      <p:sp>
        <p:nvSpPr>
          <p:cNvPr id="63" name="Flowchart: Decision 62">
            <a:extLst>
              <a:ext uri="{FF2B5EF4-FFF2-40B4-BE49-F238E27FC236}">
                <a16:creationId xmlns:a16="http://schemas.microsoft.com/office/drawing/2014/main" id="{076AAB44-509F-C343-3556-22929823C506}"/>
              </a:ext>
            </a:extLst>
          </p:cNvPr>
          <p:cNvSpPr/>
          <p:nvPr/>
        </p:nvSpPr>
        <p:spPr>
          <a:xfrm>
            <a:off x="3306615" y="865791"/>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a:t>
            </a:r>
            <a:r>
              <a:rPr lang="en-US" sz="800" b="1" dirty="0"/>
              <a:t>Status</a:t>
            </a:r>
            <a:r>
              <a:rPr lang="en-US" sz="800" dirty="0"/>
              <a:t> “Approved”?</a:t>
            </a:r>
          </a:p>
        </p:txBody>
      </p:sp>
      <p:sp>
        <p:nvSpPr>
          <p:cNvPr id="64" name="Flowchart: Terminator 63">
            <a:extLst>
              <a:ext uri="{FF2B5EF4-FFF2-40B4-BE49-F238E27FC236}">
                <a16:creationId xmlns:a16="http://schemas.microsoft.com/office/drawing/2014/main" id="{D4E5286E-8D27-3676-6E47-4E651F9DE76C}"/>
              </a:ext>
            </a:extLst>
          </p:cNvPr>
          <p:cNvSpPr/>
          <p:nvPr/>
        </p:nvSpPr>
        <p:spPr>
          <a:xfrm>
            <a:off x="350227" y="6062726"/>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 Nothing</a:t>
            </a:r>
          </a:p>
        </p:txBody>
      </p:sp>
      <p:cxnSp>
        <p:nvCxnSpPr>
          <p:cNvPr id="35" name="Straight Arrow Connector 34">
            <a:extLst>
              <a:ext uri="{FF2B5EF4-FFF2-40B4-BE49-F238E27FC236}">
                <a16:creationId xmlns:a16="http://schemas.microsoft.com/office/drawing/2014/main" id="{5AE1A963-9B89-F39F-6DA2-69D8DE3F31D8}"/>
              </a:ext>
            </a:extLst>
          </p:cNvPr>
          <p:cNvCxnSpPr>
            <a:cxnSpLocks/>
            <a:stCxn id="6" idx="3"/>
            <a:endCxn id="72" idx="1"/>
          </p:cNvCxnSpPr>
          <p:nvPr/>
        </p:nvCxnSpPr>
        <p:spPr>
          <a:xfrm flipV="1">
            <a:off x="1536568" y="2202721"/>
            <a:ext cx="298886" cy="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9407448-8427-F740-851B-D4B90167E020}"/>
              </a:ext>
            </a:extLst>
          </p:cNvPr>
          <p:cNvSpPr txBox="1"/>
          <p:nvPr/>
        </p:nvSpPr>
        <p:spPr>
          <a:xfrm>
            <a:off x="3120766" y="4090216"/>
            <a:ext cx="350773" cy="230832"/>
          </a:xfrm>
          <a:prstGeom prst="rect">
            <a:avLst/>
          </a:prstGeom>
          <a:noFill/>
        </p:spPr>
        <p:txBody>
          <a:bodyPr wrap="square" rtlCol="0">
            <a:spAutoFit/>
          </a:bodyPr>
          <a:lstStyle/>
          <a:p>
            <a:r>
              <a:rPr lang="en-US" sz="900" dirty="0"/>
              <a:t>No</a:t>
            </a:r>
          </a:p>
        </p:txBody>
      </p:sp>
      <p:sp>
        <p:nvSpPr>
          <p:cNvPr id="70" name="TextBox 69">
            <a:extLst>
              <a:ext uri="{FF2B5EF4-FFF2-40B4-BE49-F238E27FC236}">
                <a16:creationId xmlns:a16="http://schemas.microsoft.com/office/drawing/2014/main" id="{1EE67824-9482-152D-1393-757EFE4A3251}"/>
              </a:ext>
            </a:extLst>
          </p:cNvPr>
          <p:cNvSpPr txBox="1"/>
          <p:nvPr/>
        </p:nvSpPr>
        <p:spPr>
          <a:xfrm>
            <a:off x="887409" y="3579601"/>
            <a:ext cx="350773" cy="230832"/>
          </a:xfrm>
          <a:prstGeom prst="rect">
            <a:avLst/>
          </a:prstGeom>
          <a:noFill/>
        </p:spPr>
        <p:txBody>
          <a:bodyPr wrap="square" rtlCol="0">
            <a:spAutoFit/>
          </a:bodyPr>
          <a:lstStyle/>
          <a:p>
            <a:r>
              <a:rPr lang="en-US" sz="900" dirty="0"/>
              <a:t>Yes</a:t>
            </a:r>
          </a:p>
        </p:txBody>
      </p:sp>
      <p:sp>
        <p:nvSpPr>
          <p:cNvPr id="71" name="TextBox 70">
            <a:extLst>
              <a:ext uri="{FF2B5EF4-FFF2-40B4-BE49-F238E27FC236}">
                <a16:creationId xmlns:a16="http://schemas.microsoft.com/office/drawing/2014/main" id="{981BE046-22F8-39A3-8407-EF70CC81FF5B}"/>
              </a:ext>
            </a:extLst>
          </p:cNvPr>
          <p:cNvSpPr txBox="1"/>
          <p:nvPr/>
        </p:nvSpPr>
        <p:spPr>
          <a:xfrm>
            <a:off x="688357" y="683555"/>
            <a:ext cx="526160" cy="230832"/>
          </a:xfrm>
          <a:prstGeom prst="rect">
            <a:avLst/>
          </a:prstGeom>
          <a:noFill/>
        </p:spPr>
        <p:txBody>
          <a:bodyPr wrap="square" rtlCol="0">
            <a:spAutoFit/>
          </a:bodyPr>
          <a:lstStyle/>
          <a:p>
            <a:r>
              <a:rPr lang="en-US" sz="900" b="1" dirty="0"/>
              <a:t>START</a:t>
            </a:r>
          </a:p>
        </p:txBody>
      </p:sp>
      <p:sp>
        <p:nvSpPr>
          <p:cNvPr id="74" name="Flowchart: Process 73">
            <a:extLst>
              <a:ext uri="{FF2B5EF4-FFF2-40B4-BE49-F238E27FC236}">
                <a16:creationId xmlns:a16="http://schemas.microsoft.com/office/drawing/2014/main" id="{E724D3D4-38A2-E9CE-FA56-DEA6DB5B0DA1}"/>
              </a:ext>
            </a:extLst>
          </p:cNvPr>
          <p:cNvSpPr/>
          <p:nvPr/>
        </p:nvSpPr>
        <p:spPr>
          <a:xfrm>
            <a:off x="5322142" y="939774"/>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Item from Strat Cal w/ </a:t>
            </a:r>
            <a:r>
              <a:rPr lang="en-US" sz="800" b="1" dirty="0"/>
              <a:t>GKID</a:t>
            </a:r>
            <a:r>
              <a:rPr lang="en-US" sz="800" dirty="0"/>
              <a:t> matching ORIGIN </a:t>
            </a:r>
            <a:r>
              <a:rPr lang="en-US" sz="800" b="1" dirty="0"/>
              <a:t>GCID</a:t>
            </a:r>
          </a:p>
        </p:txBody>
      </p:sp>
      <p:sp>
        <p:nvSpPr>
          <p:cNvPr id="75" name="Flowchart: Decision 74">
            <a:extLst>
              <a:ext uri="{FF2B5EF4-FFF2-40B4-BE49-F238E27FC236}">
                <a16:creationId xmlns:a16="http://schemas.microsoft.com/office/drawing/2014/main" id="{075B5BE7-1A2C-48D3-926F-CF74226F397C}"/>
              </a:ext>
            </a:extLst>
          </p:cNvPr>
          <p:cNvSpPr/>
          <p:nvPr/>
        </p:nvSpPr>
        <p:spPr>
          <a:xfrm>
            <a:off x="1748613" y="3889248"/>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Item Returned?</a:t>
            </a:r>
          </a:p>
        </p:txBody>
      </p:sp>
      <p:sp>
        <p:nvSpPr>
          <p:cNvPr id="84" name="TextBox 83">
            <a:extLst>
              <a:ext uri="{FF2B5EF4-FFF2-40B4-BE49-F238E27FC236}">
                <a16:creationId xmlns:a16="http://schemas.microsoft.com/office/drawing/2014/main" id="{24B99CEC-BAFA-8CBF-BC5C-12A5A33A42FE}"/>
              </a:ext>
            </a:extLst>
          </p:cNvPr>
          <p:cNvSpPr txBox="1"/>
          <p:nvPr/>
        </p:nvSpPr>
        <p:spPr>
          <a:xfrm>
            <a:off x="1631687" y="3109149"/>
            <a:ext cx="350773" cy="230832"/>
          </a:xfrm>
          <a:prstGeom prst="rect">
            <a:avLst/>
          </a:prstGeom>
          <a:noFill/>
        </p:spPr>
        <p:txBody>
          <a:bodyPr wrap="square" rtlCol="0">
            <a:spAutoFit/>
          </a:bodyPr>
          <a:lstStyle/>
          <a:p>
            <a:r>
              <a:rPr lang="en-US" sz="900" dirty="0"/>
              <a:t>No</a:t>
            </a:r>
          </a:p>
        </p:txBody>
      </p:sp>
      <p:sp>
        <p:nvSpPr>
          <p:cNvPr id="89" name="Flowchart: Decision 88">
            <a:extLst>
              <a:ext uri="{FF2B5EF4-FFF2-40B4-BE49-F238E27FC236}">
                <a16:creationId xmlns:a16="http://schemas.microsoft.com/office/drawing/2014/main" id="{470EADEA-A458-4608-555D-60BEAF7740D3}"/>
              </a:ext>
            </a:extLst>
          </p:cNvPr>
          <p:cNvSpPr/>
          <p:nvPr/>
        </p:nvSpPr>
        <p:spPr>
          <a:xfrm>
            <a:off x="7015931" y="865098"/>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Item Returned?</a:t>
            </a:r>
          </a:p>
        </p:txBody>
      </p:sp>
      <p:sp>
        <p:nvSpPr>
          <p:cNvPr id="91" name="TextBox 90">
            <a:extLst>
              <a:ext uri="{FF2B5EF4-FFF2-40B4-BE49-F238E27FC236}">
                <a16:creationId xmlns:a16="http://schemas.microsoft.com/office/drawing/2014/main" id="{688C409D-D692-7DAE-A965-62F3BD14B66C}"/>
              </a:ext>
            </a:extLst>
          </p:cNvPr>
          <p:cNvSpPr txBox="1"/>
          <p:nvPr/>
        </p:nvSpPr>
        <p:spPr>
          <a:xfrm>
            <a:off x="2407269" y="4574318"/>
            <a:ext cx="350773" cy="230832"/>
          </a:xfrm>
          <a:prstGeom prst="rect">
            <a:avLst/>
          </a:prstGeom>
          <a:noFill/>
        </p:spPr>
        <p:txBody>
          <a:bodyPr wrap="square" rtlCol="0">
            <a:spAutoFit/>
          </a:bodyPr>
          <a:lstStyle/>
          <a:p>
            <a:r>
              <a:rPr lang="en-US" sz="900" dirty="0"/>
              <a:t>Yes</a:t>
            </a:r>
          </a:p>
        </p:txBody>
      </p:sp>
      <p:sp>
        <p:nvSpPr>
          <p:cNvPr id="95" name="Flowchart: Decision 94">
            <a:extLst>
              <a:ext uri="{FF2B5EF4-FFF2-40B4-BE49-F238E27FC236}">
                <a16:creationId xmlns:a16="http://schemas.microsoft.com/office/drawing/2014/main" id="{94264F48-19D4-232B-0640-093EF0DD0927}"/>
              </a:ext>
            </a:extLst>
          </p:cNvPr>
          <p:cNvSpPr/>
          <p:nvPr/>
        </p:nvSpPr>
        <p:spPr>
          <a:xfrm>
            <a:off x="7219132" y="3601519"/>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a:t>
            </a:r>
            <a:r>
              <a:rPr lang="en-US" sz="800" b="1" dirty="0"/>
              <a:t>Group</a:t>
            </a:r>
            <a:r>
              <a:rPr lang="en-US" sz="800" dirty="0"/>
              <a:t> Inspections or Audits?</a:t>
            </a:r>
          </a:p>
        </p:txBody>
      </p:sp>
      <p:sp>
        <p:nvSpPr>
          <p:cNvPr id="97" name="Flowchart: Terminator 96">
            <a:extLst>
              <a:ext uri="{FF2B5EF4-FFF2-40B4-BE49-F238E27FC236}">
                <a16:creationId xmlns:a16="http://schemas.microsoft.com/office/drawing/2014/main" id="{4AC010DB-F7FE-49EC-DD53-5C92F455B616}"/>
              </a:ext>
            </a:extLst>
          </p:cNvPr>
          <p:cNvSpPr/>
          <p:nvPr/>
        </p:nvSpPr>
        <p:spPr>
          <a:xfrm>
            <a:off x="7350369" y="5338716"/>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UPDATE Strat Cal Item including </a:t>
            </a:r>
            <a:r>
              <a:rPr lang="en-US" sz="800" b="1" dirty="0"/>
              <a:t>Group</a:t>
            </a:r>
            <a:endParaRPr lang="en-US" sz="800" dirty="0"/>
          </a:p>
        </p:txBody>
      </p:sp>
      <p:sp>
        <p:nvSpPr>
          <p:cNvPr id="98" name="Flowchart: Terminator 97">
            <a:extLst>
              <a:ext uri="{FF2B5EF4-FFF2-40B4-BE49-F238E27FC236}">
                <a16:creationId xmlns:a16="http://schemas.microsoft.com/office/drawing/2014/main" id="{BB7719E2-E64F-AA88-EB94-AA62E6449E42}"/>
              </a:ext>
            </a:extLst>
          </p:cNvPr>
          <p:cNvSpPr/>
          <p:nvPr/>
        </p:nvSpPr>
        <p:spPr>
          <a:xfrm>
            <a:off x="7350369" y="6062726"/>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UPDATE Strat Cal Item without updating </a:t>
            </a:r>
            <a:r>
              <a:rPr lang="en-US" sz="800" b="1" dirty="0"/>
              <a:t>Group</a:t>
            </a:r>
            <a:endParaRPr lang="en-US" sz="800" dirty="0"/>
          </a:p>
        </p:txBody>
      </p:sp>
      <p:cxnSp>
        <p:nvCxnSpPr>
          <p:cNvPr id="66" name="Straight Arrow Connector 65">
            <a:extLst>
              <a:ext uri="{FF2B5EF4-FFF2-40B4-BE49-F238E27FC236}">
                <a16:creationId xmlns:a16="http://schemas.microsoft.com/office/drawing/2014/main" id="{77FB0DA8-6129-D0C6-6ACC-631150F212F0}"/>
              </a:ext>
            </a:extLst>
          </p:cNvPr>
          <p:cNvCxnSpPr>
            <a:stCxn id="95" idx="2"/>
            <a:endCxn id="97" idx="0"/>
          </p:cNvCxnSpPr>
          <p:nvPr/>
        </p:nvCxnSpPr>
        <p:spPr>
          <a:xfrm flipH="1">
            <a:off x="7944094" y="4363519"/>
            <a:ext cx="1" cy="97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B1525174-88CF-2644-D401-CA4B1480087A}"/>
              </a:ext>
            </a:extLst>
          </p:cNvPr>
          <p:cNvCxnSpPr>
            <a:stCxn id="95" idx="3"/>
            <a:endCxn id="98" idx="3"/>
          </p:cNvCxnSpPr>
          <p:nvPr/>
        </p:nvCxnSpPr>
        <p:spPr>
          <a:xfrm flipH="1">
            <a:off x="8537819" y="3982519"/>
            <a:ext cx="131238" cy="2386531"/>
          </a:xfrm>
          <a:prstGeom prst="bentConnector3">
            <a:avLst>
              <a:gd name="adj1" fmla="val -174187"/>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476378F9-38B7-01D0-8965-10219C480AA5}"/>
              </a:ext>
            </a:extLst>
          </p:cNvPr>
          <p:cNvSpPr txBox="1"/>
          <p:nvPr/>
        </p:nvSpPr>
        <p:spPr>
          <a:xfrm>
            <a:off x="7890184" y="4289298"/>
            <a:ext cx="350773" cy="230832"/>
          </a:xfrm>
          <a:prstGeom prst="rect">
            <a:avLst/>
          </a:prstGeom>
          <a:noFill/>
        </p:spPr>
        <p:txBody>
          <a:bodyPr wrap="square" rtlCol="0">
            <a:spAutoFit/>
          </a:bodyPr>
          <a:lstStyle/>
          <a:p>
            <a:r>
              <a:rPr lang="en-US" sz="900" dirty="0"/>
              <a:t>No</a:t>
            </a:r>
          </a:p>
        </p:txBody>
      </p:sp>
      <p:sp>
        <p:nvSpPr>
          <p:cNvPr id="104" name="TextBox 103">
            <a:extLst>
              <a:ext uri="{FF2B5EF4-FFF2-40B4-BE49-F238E27FC236}">
                <a16:creationId xmlns:a16="http://schemas.microsoft.com/office/drawing/2014/main" id="{FDC5BC66-53A8-EFA8-F8CA-4CE18552E4B4}"/>
              </a:ext>
            </a:extLst>
          </p:cNvPr>
          <p:cNvSpPr txBox="1"/>
          <p:nvPr/>
        </p:nvSpPr>
        <p:spPr>
          <a:xfrm>
            <a:off x="8569687" y="3808358"/>
            <a:ext cx="350773" cy="230832"/>
          </a:xfrm>
          <a:prstGeom prst="rect">
            <a:avLst/>
          </a:prstGeom>
          <a:noFill/>
        </p:spPr>
        <p:txBody>
          <a:bodyPr wrap="square" rtlCol="0">
            <a:spAutoFit/>
          </a:bodyPr>
          <a:lstStyle/>
          <a:p>
            <a:r>
              <a:rPr lang="en-US" sz="900" dirty="0"/>
              <a:t>Yes</a:t>
            </a:r>
          </a:p>
        </p:txBody>
      </p:sp>
      <p:sp>
        <p:nvSpPr>
          <p:cNvPr id="76" name="Flowchart: Or 75">
            <a:extLst>
              <a:ext uri="{FF2B5EF4-FFF2-40B4-BE49-F238E27FC236}">
                <a16:creationId xmlns:a16="http://schemas.microsoft.com/office/drawing/2014/main" id="{AEB2F5F7-48E8-C1C7-F850-2EBD021574B0}"/>
              </a:ext>
            </a:extLst>
          </p:cNvPr>
          <p:cNvSpPr/>
          <p:nvPr/>
        </p:nvSpPr>
        <p:spPr>
          <a:xfrm>
            <a:off x="5596936" y="2134267"/>
            <a:ext cx="860553" cy="842767"/>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Switch ORIGIN </a:t>
            </a:r>
            <a:br>
              <a:rPr lang="en-US" sz="800" dirty="0"/>
            </a:br>
            <a:r>
              <a:rPr lang="en-US" sz="800" b="1" dirty="0"/>
              <a:t>Type of Activity</a:t>
            </a:r>
          </a:p>
        </p:txBody>
      </p:sp>
      <p:sp>
        <p:nvSpPr>
          <p:cNvPr id="108" name="TextBox 107">
            <a:extLst>
              <a:ext uri="{FF2B5EF4-FFF2-40B4-BE49-F238E27FC236}">
                <a16:creationId xmlns:a16="http://schemas.microsoft.com/office/drawing/2014/main" id="{A4A75501-E689-C00A-E24C-52F16CAF0143}"/>
              </a:ext>
            </a:extLst>
          </p:cNvPr>
          <p:cNvSpPr txBox="1"/>
          <p:nvPr/>
        </p:nvSpPr>
        <p:spPr>
          <a:xfrm>
            <a:off x="61552" y="407633"/>
            <a:ext cx="1888659" cy="230832"/>
          </a:xfrm>
          <a:prstGeom prst="rect">
            <a:avLst/>
          </a:prstGeom>
          <a:noFill/>
        </p:spPr>
        <p:txBody>
          <a:bodyPr wrap="none" rtlCol="0">
            <a:spAutoFit/>
          </a:bodyPr>
          <a:lstStyle/>
          <a:p>
            <a:pPr algn="ctr"/>
            <a:r>
              <a:rPr lang="en-US" sz="900" dirty="0"/>
              <a:t>*</a:t>
            </a:r>
            <a:r>
              <a:rPr lang="en-US" sz="900" b="1" dirty="0"/>
              <a:t>Bold</a:t>
            </a:r>
            <a:r>
              <a:rPr lang="en-US" sz="900" dirty="0"/>
              <a:t> text are SP list Column Names</a:t>
            </a:r>
          </a:p>
        </p:txBody>
      </p:sp>
      <p:sp>
        <p:nvSpPr>
          <p:cNvPr id="110" name="Flowchart: Process 109">
            <a:extLst>
              <a:ext uri="{FF2B5EF4-FFF2-40B4-BE49-F238E27FC236}">
                <a16:creationId xmlns:a16="http://schemas.microsoft.com/office/drawing/2014/main" id="{D2FF86E5-A77F-1AD1-C83A-ED3706C44026}"/>
              </a:ext>
            </a:extLst>
          </p:cNvPr>
          <p:cNvSpPr/>
          <p:nvPr/>
        </p:nvSpPr>
        <p:spPr>
          <a:xfrm>
            <a:off x="4147901" y="3371850"/>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Strat Cal item w/ </a:t>
            </a:r>
            <a:r>
              <a:rPr lang="en-US" sz="800" b="1" dirty="0"/>
              <a:t>Group</a:t>
            </a:r>
            <a:r>
              <a:rPr lang="en-US" sz="800" dirty="0"/>
              <a:t> as “Inspections”</a:t>
            </a:r>
          </a:p>
        </p:txBody>
      </p:sp>
      <p:sp>
        <p:nvSpPr>
          <p:cNvPr id="111" name="Flowchart: Process 110">
            <a:extLst>
              <a:ext uri="{FF2B5EF4-FFF2-40B4-BE49-F238E27FC236}">
                <a16:creationId xmlns:a16="http://schemas.microsoft.com/office/drawing/2014/main" id="{E1D22A91-6BE3-F02C-98B6-60802015FE2A}"/>
              </a:ext>
            </a:extLst>
          </p:cNvPr>
          <p:cNvSpPr/>
          <p:nvPr/>
        </p:nvSpPr>
        <p:spPr>
          <a:xfrm>
            <a:off x="5434252" y="3371850"/>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Strat Cal item w/ </a:t>
            </a:r>
            <a:r>
              <a:rPr lang="en-US" sz="800" b="1" dirty="0"/>
              <a:t>Group</a:t>
            </a:r>
            <a:r>
              <a:rPr lang="en-US" sz="800" dirty="0"/>
              <a:t> as “Audits”</a:t>
            </a:r>
          </a:p>
        </p:txBody>
      </p:sp>
      <p:sp>
        <p:nvSpPr>
          <p:cNvPr id="126" name="TextBox 125">
            <a:extLst>
              <a:ext uri="{FF2B5EF4-FFF2-40B4-BE49-F238E27FC236}">
                <a16:creationId xmlns:a16="http://schemas.microsoft.com/office/drawing/2014/main" id="{03F98FD5-7CBE-EBE2-AC66-B13F18580406}"/>
              </a:ext>
            </a:extLst>
          </p:cNvPr>
          <p:cNvSpPr txBox="1"/>
          <p:nvPr/>
        </p:nvSpPr>
        <p:spPr>
          <a:xfrm>
            <a:off x="5625748" y="2924353"/>
            <a:ext cx="527166" cy="230832"/>
          </a:xfrm>
          <a:prstGeom prst="rect">
            <a:avLst/>
          </a:prstGeom>
          <a:noFill/>
        </p:spPr>
        <p:txBody>
          <a:bodyPr wrap="square" rtlCol="0">
            <a:spAutoFit/>
          </a:bodyPr>
          <a:lstStyle/>
          <a:p>
            <a:r>
              <a:rPr lang="en-US" sz="900" dirty="0"/>
              <a:t>Audits</a:t>
            </a:r>
          </a:p>
        </p:txBody>
      </p:sp>
      <p:sp>
        <p:nvSpPr>
          <p:cNvPr id="128" name="TextBox 127">
            <a:extLst>
              <a:ext uri="{FF2B5EF4-FFF2-40B4-BE49-F238E27FC236}">
                <a16:creationId xmlns:a16="http://schemas.microsoft.com/office/drawing/2014/main" id="{C83E4EF0-5419-0F96-BA71-3AFEFEA79C0D}"/>
              </a:ext>
            </a:extLst>
          </p:cNvPr>
          <p:cNvSpPr txBox="1"/>
          <p:nvPr/>
        </p:nvSpPr>
        <p:spPr>
          <a:xfrm>
            <a:off x="4955286" y="2372228"/>
            <a:ext cx="723501" cy="230832"/>
          </a:xfrm>
          <a:prstGeom prst="rect">
            <a:avLst/>
          </a:prstGeom>
          <a:noFill/>
        </p:spPr>
        <p:txBody>
          <a:bodyPr wrap="square" rtlCol="0">
            <a:spAutoFit/>
          </a:bodyPr>
          <a:lstStyle/>
          <a:p>
            <a:r>
              <a:rPr lang="en-US" sz="900" dirty="0"/>
              <a:t>Inspections</a:t>
            </a:r>
          </a:p>
        </p:txBody>
      </p:sp>
      <p:sp>
        <p:nvSpPr>
          <p:cNvPr id="129" name="TextBox 128">
            <a:extLst>
              <a:ext uri="{FF2B5EF4-FFF2-40B4-BE49-F238E27FC236}">
                <a16:creationId xmlns:a16="http://schemas.microsoft.com/office/drawing/2014/main" id="{BF4C99F3-535E-9044-0ABD-9CEAA537E5E2}"/>
              </a:ext>
            </a:extLst>
          </p:cNvPr>
          <p:cNvSpPr txBox="1"/>
          <p:nvPr/>
        </p:nvSpPr>
        <p:spPr>
          <a:xfrm>
            <a:off x="6389861" y="2370113"/>
            <a:ext cx="702928" cy="369332"/>
          </a:xfrm>
          <a:prstGeom prst="rect">
            <a:avLst/>
          </a:prstGeom>
          <a:noFill/>
        </p:spPr>
        <p:txBody>
          <a:bodyPr wrap="square" rtlCol="0">
            <a:spAutoFit/>
          </a:bodyPr>
          <a:lstStyle/>
          <a:p>
            <a:r>
              <a:rPr lang="en-US" sz="900" dirty="0"/>
              <a:t>No Match/</a:t>
            </a:r>
          </a:p>
          <a:p>
            <a:r>
              <a:rPr lang="en-US" sz="900" dirty="0"/>
              <a:t>Default</a:t>
            </a:r>
          </a:p>
        </p:txBody>
      </p:sp>
      <p:sp>
        <p:nvSpPr>
          <p:cNvPr id="130" name="Flowchart: Decision 129">
            <a:extLst>
              <a:ext uri="{FF2B5EF4-FFF2-40B4-BE49-F238E27FC236}">
                <a16:creationId xmlns:a16="http://schemas.microsoft.com/office/drawing/2014/main" id="{25DDC1CB-5778-0F47-4A2F-8639CE58CFCE}"/>
              </a:ext>
            </a:extLst>
          </p:cNvPr>
          <p:cNvSpPr/>
          <p:nvPr/>
        </p:nvSpPr>
        <p:spPr>
          <a:xfrm>
            <a:off x="4584468" y="5377751"/>
            <a:ext cx="1600661"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t>
            </a:r>
            <a:r>
              <a:rPr lang="en-US" sz="800" dirty="0" err="1"/>
              <a:t>SwitchStatus</a:t>
            </a:r>
            <a:r>
              <a:rPr lang="en-US" sz="800" dirty="0"/>
              <a:t>” False?</a:t>
            </a:r>
          </a:p>
        </p:txBody>
      </p:sp>
      <p:sp>
        <p:nvSpPr>
          <p:cNvPr id="135" name="Flowchart: Process 134">
            <a:extLst>
              <a:ext uri="{FF2B5EF4-FFF2-40B4-BE49-F238E27FC236}">
                <a16:creationId xmlns:a16="http://schemas.microsoft.com/office/drawing/2014/main" id="{890ECBC2-660A-ED3E-A6D7-83E1E34850EE}"/>
              </a:ext>
            </a:extLst>
          </p:cNvPr>
          <p:cNvSpPr/>
          <p:nvPr/>
        </p:nvSpPr>
        <p:spPr>
          <a:xfrm>
            <a:off x="4791075" y="4478932"/>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Set ”</a:t>
            </a:r>
            <a:r>
              <a:rPr lang="en-US" sz="800" dirty="0" err="1"/>
              <a:t>SwitchStatus</a:t>
            </a:r>
            <a:r>
              <a:rPr lang="en-US" sz="800" dirty="0"/>
              <a:t>” as true</a:t>
            </a:r>
          </a:p>
        </p:txBody>
      </p:sp>
      <p:cxnSp>
        <p:nvCxnSpPr>
          <p:cNvPr id="123" name="Connector: Elbow 122">
            <a:extLst>
              <a:ext uri="{FF2B5EF4-FFF2-40B4-BE49-F238E27FC236}">
                <a16:creationId xmlns:a16="http://schemas.microsoft.com/office/drawing/2014/main" id="{91AE07A7-3CF5-BD6A-5E9F-6C77DE14CAD7}"/>
              </a:ext>
            </a:extLst>
          </p:cNvPr>
          <p:cNvCxnSpPr>
            <a:stCxn id="110" idx="2"/>
            <a:endCxn id="135" idx="0"/>
          </p:cNvCxnSpPr>
          <p:nvPr/>
        </p:nvCxnSpPr>
        <p:spPr>
          <a:xfrm rot="16200000" flipH="1">
            <a:off x="4815996" y="3910128"/>
            <a:ext cx="494434" cy="6431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5A2157F2-0456-010D-A2EF-B63A42934B81}"/>
              </a:ext>
            </a:extLst>
          </p:cNvPr>
          <p:cNvCxnSpPr>
            <a:stCxn id="111" idx="2"/>
            <a:endCxn id="135" idx="0"/>
          </p:cNvCxnSpPr>
          <p:nvPr/>
        </p:nvCxnSpPr>
        <p:spPr>
          <a:xfrm rot="5400000">
            <a:off x="5459172" y="3910127"/>
            <a:ext cx="494434" cy="6431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Flowchart: Terminator 152">
            <a:extLst>
              <a:ext uri="{FF2B5EF4-FFF2-40B4-BE49-F238E27FC236}">
                <a16:creationId xmlns:a16="http://schemas.microsoft.com/office/drawing/2014/main" id="{4FF8F49C-5A52-5049-F467-570699D3C82D}"/>
              </a:ext>
            </a:extLst>
          </p:cNvPr>
          <p:cNvSpPr/>
          <p:nvPr/>
        </p:nvSpPr>
        <p:spPr>
          <a:xfrm>
            <a:off x="5840280" y="607060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Strat Cal Item</a:t>
            </a:r>
          </a:p>
        </p:txBody>
      </p:sp>
      <p:cxnSp>
        <p:nvCxnSpPr>
          <p:cNvPr id="163" name="Connector: Elbow 162">
            <a:extLst>
              <a:ext uri="{FF2B5EF4-FFF2-40B4-BE49-F238E27FC236}">
                <a16:creationId xmlns:a16="http://schemas.microsoft.com/office/drawing/2014/main" id="{65D88392-D402-1F32-1253-EEC0F90915FB}"/>
              </a:ext>
            </a:extLst>
          </p:cNvPr>
          <p:cNvCxnSpPr>
            <a:cxnSpLocks/>
            <a:stCxn id="130" idx="2"/>
            <a:endCxn id="64" idx="3"/>
          </p:cNvCxnSpPr>
          <p:nvPr/>
        </p:nvCxnSpPr>
        <p:spPr>
          <a:xfrm rot="5400000">
            <a:off x="3346589" y="4330839"/>
            <a:ext cx="229299" cy="38471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AE4BFB8-88D4-336C-C278-EB0E813431D1}"/>
              </a:ext>
            </a:extLst>
          </p:cNvPr>
          <p:cNvCxnSpPr>
            <a:stCxn id="135" idx="2"/>
            <a:endCxn id="130" idx="0"/>
          </p:cNvCxnSpPr>
          <p:nvPr/>
        </p:nvCxnSpPr>
        <p:spPr>
          <a:xfrm flipH="1">
            <a:off x="5384799" y="5091580"/>
            <a:ext cx="1" cy="28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A2C436FE-4D63-C1F6-057F-B3EE30EDA904}"/>
              </a:ext>
            </a:extLst>
          </p:cNvPr>
          <p:cNvCxnSpPr>
            <a:cxnSpLocks/>
            <a:stCxn id="130" idx="3"/>
            <a:endCxn id="153" idx="0"/>
          </p:cNvCxnSpPr>
          <p:nvPr/>
        </p:nvCxnSpPr>
        <p:spPr>
          <a:xfrm>
            <a:off x="6185129" y="5758751"/>
            <a:ext cx="248876" cy="3118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28B92D81-D340-2879-00E3-20913543184B}"/>
              </a:ext>
            </a:extLst>
          </p:cNvPr>
          <p:cNvSpPr txBox="1"/>
          <p:nvPr/>
        </p:nvSpPr>
        <p:spPr>
          <a:xfrm>
            <a:off x="5137714" y="6069374"/>
            <a:ext cx="350773" cy="230832"/>
          </a:xfrm>
          <a:prstGeom prst="rect">
            <a:avLst/>
          </a:prstGeom>
          <a:noFill/>
        </p:spPr>
        <p:txBody>
          <a:bodyPr wrap="square" rtlCol="0">
            <a:spAutoFit/>
          </a:bodyPr>
          <a:lstStyle/>
          <a:p>
            <a:r>
              <a:rPr lang="en-US" sz="900" dirty="0"/>
              <a:t>No</a:t>
            </a:r>
          </a:p>
        </p:txBody>
      </p:sp>
      <p:sp>
        <p:nvSpPr>
          <p:cNvPr id="181" name="TextBox 180">
            <a:extLst>
              <a:ext uri="{FF2B5EF4-FFF2-40B4-BE49-F238E27FC236}">
                <a16:creationId xmlns:a16="http://schemas.microsoft.com/office/drawing/2014/main" id="{9B5964FA-2271-A6A8-083A-85B3C592BDEE}"/>
              </a:ext>
            </a:extLst>
          </p:cNvPr>
          <p:cNvSpPr txBox="1"/>
          <p:nvPr/>
        </p:nvSpPr>
        <p:spPr>
          <a:xfrm>
            <a:off x="6085032" y="5585630"/>
            <a:ext cx="350773" cy="230832"/>
          </a:xfrm>
          <a:prstGeom prst="rect">
            <a:avLst/>
          </a:prstGeom>
          <a:noFill/>
        </p:spPr>
        <p:txBody>
          <a:bodyPr wrap="square" rtlCol="0">
            <a:spAutoFit/>
          </a:bodyPr>
          <a:lstStyle/>
          <a:p>
            <a:r>
              <a:rPr lang="en-US" sz="900" dirty="0"/>
              <a:t>Yes</a:t>
            </a:r>
          </a:p>
        </p:txBody>
      </p:sp>
      <p:sp>
        <p:nvSpPr>
          <p:cNvPr id="72" name="Flowchart: Process 71">
            <a:extLst>
              <a:ext uri="{FF2B5EF4-FFF2-40B4-BE49-F238E27FC236}">
                <a16:creationId xmlns:a16="http://schemas.microsoft.com/office/drawing/2014/main" id="{DDB0D913-006C-BD25-22CC-05609B329844}"/>
              </a:ext>
            </a:extLst>
          </p:cNvPr>
          <p:cNvSpPr/>
          <p:nvPr/>
        </p:nvSpPr>
        <p:spPr>
          <a:xfrm>
            <a:off x="1835454" y="1896397"/>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GUID and update ORIGIN </a:t>
            </a:r>
            <a:r>
              <a:rPr lang="en-US" sz="800" b="1" dirty="0"/>
              <a:t>GCID</a:t>
            </a:r>
            <a:endParaRPr lang="en-US" sz="800" dirty="0"/>
          </a:p>
        </p:txBody>
      </p:sp>
      <p:sp>
        <p:nvSpPr>
          <p:cNvPr id="87" name="Flowchart: Decision 86">
            <a:extLst>
              <a:ext uri="{FF2B5EF4-FFF2-40B4-BE49-F238E27FC236}">
                <a16:creationId xmlns:a16="http://schemas.microsoft.com/office/drawing/2014/main" id="{D5F51FC2-7FDE-DD9A-B9FB-AA022502409A}"/>
              </a:ext>
            </a:extLst>
          </p:cNvPr>
          <p:cNvSpPr/>
          <p:nvPr/>
        </p:nvSpPr>
        <p:spPr>
          <a:xfrm>
            <a:off x="168471" y="2897773"/>
            <a:ext cx="1553568"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a:t>
            </a:r>
            <a:r>
              <a:rPr lang="en-US" sz="800" b="1" dirty="0"/>
              <a:t>Status</a:t>
            </a:r>
            <a:r>
              <a:rPr lang="en-US" sz="800" dirty="0"/>
              <a:t> “Canceled” or “Postponed”?</a:t>
            </a:r>
          </a:p>
        </p:txBody>
      </p:sp>
      <p:cxnSp>
        <p:nvCxnSpPr>
          <p:cNvPr id="118" name="Connector: Elbow 117">
            <a:extLst>
              <a:ext uri="{FF2B5EF4-FFF2-40B4-BE49-F238E27FC236}">
                <a16:creationId xmlns:a16="http://schemas.microsoft.com/office/drawing/2014/main" id="{7C50666F-6012-A114-729A-FA602D021F5B}"/>
              </a:ext>
            </a:extLst>
          </p:cNvPr>
          <p:cNvCxnSpPr>
            <a:cxnSpLocks/>
            <a:stCxn id="72" idx="2"/>
          </p:cNvCxnSpPr>
          <p:nvPr/>
        </p:nvCxnSpPr>
        <p:spPr>
          <a:xfrm rot="5400000">
            <a:off x="1563270" y="1874422"/>
            <a:ext cx="231286" cy="15005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DF867C8C-ED02-506B-EA87-3CD78D0157F2}"/>
              </a:ext>
            </a:extLst>
          </p:cNvPr>
          <p:cNvCxnSpPr>
            <a:stCxn id="6" idx="2"/>
            <a:endCxn id="87" idx="0"/>
          </p:cNvCxnSpPr>
          <p:nvPr/>
        </p:nvCxnSpPr>
        <p:spPr>
          <a:xfrm>
            <a:off x="942843" y="2584450"/>
            <a:ext cx="2412" cy="313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E372A6B-6314-80F8-E027-2C79B17DBD73}"/>
              </a:ext>
            </a:extLst>
          </p:cNvPr>
          <p:cNvCxnSpPr>
            <a:stCxn id="87" idx="2"/>
            <a:endCxn id="28" idx="0"/>
          </p:cNvCxnSpPr>
          <p:nvPr/>
        </p:nvCxnSpPr>
        <p:spPr>
          <a:xfrm>
            <a:off x="945255" y="3659773"/>
            <a:ext cx="1" cy="30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8F85799D-45E5-C132-5F93-8D6FA4FD5980}"/>
              </a:ext>
            </a:extLst>
          </p:cNvPr>
          <p:cNvCxnSpPr>
            <a:cxnSpLocks/>
            <a:stCxn id="87" idx="3"/>
            <a:endCxn id="63" idx="1"/>
          </p:cNvCxnSpPr>
          <p:nvPr/>
        </p:nvCxnSpPr>
        <p:spPr>
          <a:xfrm flipV="1">
            <a:off x="1722039" y="1246791"/>
            <a:ext cx="1584576" cy="2031982"/>
          </a:xfrm>
          <a:prstGeom prst="bentConnector3">
            <a:avLst>
              <a:gd name="adj1" fmla="val 884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9931082-735F-5F23-DFF9-77616DDBDC23}"/>
              </a:ext>
            </a:extLst>
          </p:cNvPr>
          <p:cNvCxnSpPr>
            <a:stCxn id="28" idx="3"/>
            <a:endCxn id="75" idx="1"/>
          </p:cNvCxnSpPr>
          <p:nvPr/>
        </p:nvCxnSpPr>
        <p:spPr>
          <a:xfrm>
            <a:off x="1538980" y="4267849"/>
            <a:ext cx="209633" cy="2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18F911E2-A7C8-77B9-9A5B-A85B1F21893A}"/>
              </a:ext>
            </a:extLst>
          </p:cNvPr>
          <p:cNvCxnSpPr>
            <a:stCxn id="75" idx="2"/>
            <a:endCxn id="57" idx="3"/>
          </p:cNvCxnSpPr>
          <p:nvPr/>
        </p:nvCxnSpPr>
        <p:spPr>
          <a:xfrm rot="5400000">
            <a:off x="1510884" y="4676932"/>
            <a:ext cx="988377" cy="937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53D18675-0301-6B39-4B99-4C89DC0CB593}"/>
              </a:ext>
            </a:extLst>
          </p:cNvPr>
          <p:cNvCxnSpPr>
            <a:stCxn id="75" idx="3"/>
            <a:endCxn id="64" idx="3"/>
          </p:cNvCxnSpPr>
          <p:nvPr/>
        </p:nvCxnSpPr>
        <p:spPr>
          <a:xfrm flipH="1">
            <a:off x="1537677" y="4270248"/>
            <a:ext cx="1660861" cy="2098802"/>
          </a:xfrm>
          <a:prstGeom prst="bentConnector3">
            <a:avLst>
              <a:gd name="adj1" fmla="val -13764"/>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4D69384-41A1-532D-C068-6E2F5E0F93B1}"/>
              </a:ext>
            </a:extLst>
          </p:cNvPr>
          <p:cNvSpPr txBox="1"/>
          <p:nvPr/>
        </p:nvSpPr>
        <p:spPr>
          <a:xfrm>
            <a:off x="3957250" y="1550121"/>
            <a:ext cx="350773" cy="230832"/>
          </a:xfrm>
          <a:prstGeom prst="rect">
            <a:avLst/>
          </a:prstGeom>
          <a:noFill/>
        </p:spPr>
        <p:txBody>
          <a:bodyPr wrap="square" rtlCol="0">
            <a:spAutoFit/>
          </a:bodyPr>
          <a:lstStyle/>
          <a:p>
            <a:r>
              <a:rPr lang="en-US" sz="900" dirty="0"/>
              <a:t>No</a:t>
            </a:r>
          </a:p>
        </p:txBody>
      </p:sp>
      <p:sp>
        <p:nvSpPr>
          <p:cNvPr id="159" name="TextBox 158">
            <a:extLst>
              <a:ext uri="{FF2B5EF4-FFF2-40B4-BE49-F238E27FC236}">
                <a16:creationId xmlns:a16="http://schemas.microsoft.com/office/drawing/2014/main" id="{D7B1BBFF-D8D7-CE13-5A91-080305B10C58}"/>
              </a:ext>
            </a:extLst>
          </p:cNvPr>
          <p:cNvSpPr txBox="1"/>
          <p:nvPr/>
        </p:nvSpPr>
        <p:spPr>
          <a:xfrm>
            <a:off x="4660531" y="1082047"/>
            <a:ext cx="350773" cy="230832"/>
          </a:xfrm>
          <a:prstGeom prst="rect">
            <a:avLst/>
          </a:prstGeom>
          <a:noFill/>
        </p:spPr>
        <p:txBody>
          <a:bodyPr wrap="square" rtlCol="0">
            <a:spAutoFit/>
          </a:bodyPr>
          <a:lstStyle/>
          <a:p>
            <a:r>
              <a:rPr lang="en-US" sz="900" dirty="0"/>
              <a:t>Yes</a:t>
            </a:r>
          </a:p>
        </p:txBody>
      </p:sp>
      <p:cxnSp>
        <p:nvCxnSpPr>
          <p:cNvPr id="152" name="Straight Arrow Connector 151">
            <a:extLst>
              <a:ext uri="{FF2B5EF4-FFF2-40B4-BE49-F238E27FC236}">
                <a16:creationId xmlns:a16="http://schemas.microsoft.com/office/drawing/2014/main" id="{61DA9083-72FD-562F-3E7B-7EB21877910E}"/>
              </a:ext>
            </a:extLst>
          </p:cNvPr>
          <p:cNvCxnSpPr>
            <a:cxnSpLocks/>
            <a:stCxn id="63" idx="3"/>
            <a:endCxn id="74" idx="1"/>
          </p:cNvCxnSpPr>
          <p:nvPr/>
        </p:nvCxnSpPr>
        <p:spPr>
          <a:xfrm flipV="1">
            <a:off x="4756540" y="1246098"/>
            <a:ext cx="565602" cy="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7A8244FD-1369-A3BC-AE31-D085B01AEDF9}"/>
              </a:ext>
            </a:extLst>
          </p:cNvPr>
          <p:cNvCxnSpPr>
            <a:stCxn id="74" idx="3"/>
            <a:endCxn id="89" idx="1"/>
          </p:cNvCxnSpPr>
          <p:nvPr/>
        </p:nvCxnSpPr>
        <p:spPr>
          <a:xfrm>
            <a:off x="6509591" y="1246098"/>
            <a:ext cx="506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907E7EB2-30C8-94ED-7F7F-EF32B00EA3BE}"/>
              </a:ext>
            </a:extLst>
          </p:cNvPr>
          <p:cNvCxnSpPr>
            <a:stCxn id="89" idx="2"/>
            <a:endCxn id="76" idx="0"/>
          </p:cNvCxnSpPr>
          <p:nvPr/>
        </p:nvCxnSpPr>
        <p:spPr>
          <a:xfrm rot="5400000">
            <a:off x="6630470" y="1023842"/>
            <a:ext cx="507169" cy="1713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B70DDF92-42A5-4F55-A3B9-D43F84F7DBA0}"/>
              </a:ext>
            </a:extLst>
          </p:cNvPr>
          <p:cNvCxnSpPr>
            <a:stCxn id="89" idx="3"/>
            <a:endCxn id="95" idx="0"/>
          </p:cNvCxnSpPr>
          <p:nvPr/>
        </p:nvCxnSpPr>
        <p:spPr>
          <a:xfrm flipH="1">
            <a:off x="7944095" y="1246098"/>
            <a:ext cx="521761" cy="2355421"/>
          </a:xfrm>
          <a:prstGeom prst="bentConnector4">
            <a:avLst>
              <a:gd name="adj1" fmla="val -43813"/>
              <a:gd name="adj2" fmla="val 580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86A8EBDD-3FC6-38ED-709E-0A754ADA1D95}"/>
              </a:ext>
            </a:extLst>
          </p:cNvPr>
          <p:cNvCxnSpPr>
            <a:stCxn id="76" idx="2"/>
            <a:endCxn id="110" idx="0"/>
          </p:cNvCxnSpPr>
          <p:nvPr/>
        </p:nvCxnSpPr>
        <p:spPr>
          <a:xfrm rot="10800000" flipV="1">
            <a:off x="4741626" y="2555650"/>
            <a:ext cx="855310" cy="816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Connector: Elbow 166">
            <a:extLst>
              <a:ext uri="{FF2B5EF4-FFF2-40B4-BE49-F238E27FC236}">
                <a16:creationId xmlns:a16="http://schemas.microsoft.com/office/drawing/2014/main" id="{275F76FD-BC88-6D60-A6C4-205988C3C984}"/>
              </a:ext>
            </a:extLst>
          </p:cNvPr>
          <p:cNvCxnSpPr>
            <a:stCxn id="76" idx="4"/>
            <a:endCxn id="111" idx="0"/>
          </p:cNvCxnSpPr>
          <p:nvPr/>
        </p:nvCxnSpPr>
        <p:spPr>
          <a:xfrm rot="16200000" flipH="1">
            <a:off x="5830187" y="3174060"/>
            <a:ext cx="394816" cy="7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E891F3FD-9F48-F271-FD4B-D4E6832CF2BD}"/>
              </a:ext>
            </a:extLst>
          </p:cNvPr>
          <p:cNvCxnSpPr>
            <a:cxnSpLocks/>
            <a:stCxn id="76" idx="6"/>
            <a:endCxn id="130" idx="0"/>
          </p:cNvCxnSpPr>
          <p:nvPr/>
        </p:nvCxnSpPr>
        <p:spPr>
          <a:xfrm flipH="1">
            <a:off x="5384799" y="2555651"/>
            <a:ext cx="1072690" cy="2822100"/>
          </a:xfrm>
          <a:prstGeom prst="bentConnector4">
            <a:avLst>
              <a:gd name="adj1" fmla="val -52685"/>
              <a:gd name="adj2" fmla="val 94818"/>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225B61CC-AC35-BA51-F31C-FED79CA0580F}"/>
              </a:ext>
            </a:extLst>
          </p:cNvPr>
          <p:cNvSpPr txBox="1"/>
          <p:nvPr/>
        </p:nvSpPr>
        <p:spPr>
          <a:xfrm>
            <a:off x="7677139" y="1554427"/>
            <a:ext cx="350773" cy="230832"/>
          </a:xfrm>
          <a:prstGeom prst="rect">
            <a:avLst/>
          </a:prstGeom>
          <a:noFill/>
        </p:spPr>
        <p:txBody>
          <a:bodyPr wrap="square" rtlCol="0">
            <a:spAutoFit/>
          </a:bodyPr>
          <a:lstStyle/>
          <a:p>
            <a:r>
              <a:rPr lang="en-US" sz="900" dirty="0"/>
              <a:t>No</a:t>
            </a:r>
          </a:p>
        </p:txBody>
      </p:sp>
      <p:sp>
        <p:nvSpPr>
          <p:cNvPr id="183" name="TextBox 182">
            <a:extLst>
              <a:ext uri="{FF2B5EF4-FFF2-40B4-BE49-F238E27FC236}">
                <a16:creationId xmlns:a16="http://schemas.microsoft.com/office/drawing/2014/main" id="{DD8EF7F3-100A-A2FE-7FAB-11022F1D1A71}"/>
              </a:ext>
            </a:extLst>
          </p:cNvPr>
          <p:cNvSpPr txBox="1"/>
          <p:nvPr/>
        </p:nvSpPr>
        <p:spPr>
          <a:xfrm>
            <a:off x="8362992" y="1073487"/>
            <a:ext cx="350773" cy="230832"/>
          </a:xfrm>
          <a:prstGeom prst="rect">
            <a:avLst/>
          </a:prstGeom>
          <a:noFill/>
        </p:spPr>
        <p:txBody>
          <a:bodyPr wrap="square" rtlCol="0">
            <a:spAutoFit/>
          </a:bodyPr>
          <a:lstStyle/>
          <a:p>
            <a:r>
              <a:rPr lang="en-US" sz="900" dirty="0"/>
              <a:t>Yes</a:t>
            </a:r>
          </a:p>
        </p:txBody>
      </p:sp>
    </p:spTree>
    <p:extLst>
      <p:ext uri="{BB962C8B-B14F-4D97-AF65-F5344CB8AC3E}">
        <p14:creationId xmlns:p14="http://schemas.microsoft.com/office/powerpoint/2010/main" val="348723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Terminator 19">
            <a:extLst>
              <a:ext uri="{FF2B5EF4-FFF2-40B4-BE49-F238E27FC236}">
                <a16:creationId xmlns:a16="http://schemas.microsoft.com/office/drawing/2014/main" id="{1E476921-57E2-50F6-A25F-6D29170992B0}"/>
              </a:ext>
            </a:extLst>
          </p:cNvPr>
          <p:cNvSpPr/>
          <p:nvPr/>
        </p:nvSpPr>
        <p:spPr>
          <a:xfrm>
            <a:off x="217192" y="95885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Redacted Sync item is Modified</a:t>
            </a:r>
            <a:br>
              <a:rPr lang="en-US" sz="800" dirty="0"/>
            </a:br>
            <a:r>
              <a:rPr lang="en-US" sz="800" dirty="0"/>
              <a:t>Ref: ORIGIN</a:t>
            </a:r>
          </a:p>
        </p:txBody>
      </p:sp>
      <p:sp>
        <p:nvSpPr>
          <p:cNvPr id="142" name="TextBox 141">
            <a:extLst>
              <a:ext uri="{FF2B5EF4-FFF2-40B4-BE49-F238E27FC236}">
                <a16:creationId xmlns:a16="http://schemas.microsoft.com/office/drawing/2014/main" id="{FBC043F6-5693-D674-E981-0F54BC0AD5AF}"/>
              </a:ext>
            </a:extLst>
          </p:cNvPr>
          <p:cNvSpPr txBox="1"/>
          <p:nvPr/>
        </p:nvSpPr>
        <p:spPr>
          <a:xfrm>
            <a:off x="2243832" y="36532"/>
            <a:ext cx="4656339" cy="646331"/>
          </a:xfrm>
          <a:prstGeom prst="rect">
            <a:avLst/>
          </a:prstGeom>
          <a:noFill/>
        </p:spPr>
        <p:txBody>
          <a:bodyPr wrap="none" rtlCol="0">
            <a:spAutoFit/>
          </a:bodyPr>
          <a:lstStyle/>
          <a:p>
            <a:pPr algn="ctr"/>
            <a:r>
              <a:rPr lang="en-US" sz="1800" b="1" u="sng" dirty="0"/>
              <a:t>Redacted SYNC TO Redacted STRAT CAL SP LIST</a:t>
            </a:r>
          </a:p>
          <a:p>
            <a:pPr algn="ctr"/>
            <a:r>
              <a:rPr lang="en-US" b="1" dirty="0" err="1"/>
              <a:t>PowerAutomate</a:t>
            </a:r>
            <a:r>
              <a:rPr lang="en-US" b="1" dirty="0"/>
              <a:t> Cloud Flow</a:t>
            </a:r>
            <a:endParaRPr lang="en-US" sz="1800" b="1" dirty="0"/>
          </a:p>
        </p:txBody>
      </p:sp>
      <p:sp>
        <p:nvSpPr>
          <p:cNvPr id="6" name="Flowchart: Decision 5">
            <a:extLst>
              <a:ext uri="{FF2B5EF4-FFF2-40B4-BE49-F238E27FC236}">
                <a16:creationId xmlns:a16="http://schemas.microsoft.com/office/drawing/2014/main" id="{88C31BA4-1704-6036-82FC-4F44A993B80B}"/>
              </a:ext>
            </a:extLst>
          </p:cNvPr>
          <p:cNvSpPr/>
          <p:nvPr/>
        </p:nvSpPr>
        <p:spPr>
          <a:xfrm>
            <a:off x="93124" y="3048000"/>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a:t>
            </a:r>
          </a:p>
          <a:p>
            <a:pPr algn="ctr"/>
            <a:r>
              <a:rPr lang="en-US" sz="800" b="1" dirty="0"/>
              <a:t>Push to Strat Cal</a:t>
            </a:r>
            <a:r>
              <a:rPr lang="en-US" sz="800" dirty="0"/>
              <a:t> Checked?</a:t>
            </a:r>
          </a:p>
        </p:txBody>
      </p:sp>
      <p:sp>
        <p:nvSpPr>
          <p:cNvPr id="61" name="TextBox 60">
            <a:extLst>
              <a:ext uri="{FF2B5EF4-FFF2-40B4-BE49-F238E27FC236}">
                <a16:creationId xmlns:a16="http://schemas.microsoft.com/office/drawing/2014/main" id="{89A86670-098B-EA50-F365-C977EDD632DC}"/>
              </a:ext>
            </a:extLst>
          </p:cNvPr>
          <p:cNvSpPr txBox="1"/>
          <p:nvPr/>
        </p:nvSpPr>
        <p:spPr>
          <a:xfrm>
            <a:off x="1444067" y="3257025"/>
            <a:ext cx="350773" cy="230832"/>
          </a:xfrm>
          <a:prstGeom prst="rect">
            <a:avLst/>
          </a:prstGeom>
          <a:noFill/>
        </p:spPr>
        <p:txBody>
          <a:bodyPr wrap="square" rtlCol="0">
            <a:spAutoFit/>
          </a:bodyPr>
          <a:lstStyle/>
          <a:p>
            <a:r>
              <a:rPr lang="en-US" sz="900" dirty="0"/>
              <a:t>Yes</a:t>
            </a:r>
          </a:p>
        </p:txBody>
      </p:sp>
      <p:sp>
        <p:nvSpPr>
          <p:cNvPr id="62" name="TextBox 61">
            <a:extLst>
              <a:ext uri="{FF2B5EF4-FFF2-40B4-BE49-F238E27FC236}">
                <a16:creationId xmlns:a16="http://schemas.microsoft.com/office/drawing/2014/main" id="{5AE421F0-B54A-10A2-4B90-3E674DD2DE58}"/>
              </a:ext>
            </a:extLst>
          </p:cNvPr>
          <p:cNvSpPr txBox="1"/>
          <p:nvPr/>
        </p:nvSpPr>
        <p:spPr>
          <a:xfrm>
            <a:off x="749892" y="3751016"/>
            <a:ext cx="350773" cy="230832"/>
          </a:xfrm>
          <a:prstGeom prst="rect">
            <a:avLst/>
          </a:prstGeom>
          <a:noFill/>
        </p:spPr>
        <p:txBody>
          <a:bodyPr wrap="square" rtlCol="0">
            <a:spAutoFit/>
          </a:bodyPr>
          <a:lstStyle/>
          <a:p>
            <a:r>
              <a:rPr lang="en-US" sz="900" dirty="0"/>
              <a:t>No</a:t>
            </a:r>
          </a:p>
        </p:txBody>
      </p:sp>
      <p:sp>
        <p:nvSpPr>
          <p:cNvPr id="64" name="Flowchart: Terminator 63">
            <a:extLst>
              <a:ext uri="{FF2B5EF4-FFF2-40B4-BE49-F238E27FC236}">
                <a16:creationId xmlns:a16="http://schemas.microsoft.com/office/drawing/2014/main" id="{D4E5286E-8D27-3676-6E47-4E651F9DE76C}"/>
              </a:ext>
            </a:extLst>
          </p:cNvPr>
          <p:cNvSpPr/>
          <p:nvPr/>
        </p:nvSpPr>
        <p:spPr>
          <a:xfrm>
            <a:off x="223542" y="4199452"/>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 Nothing</a:t>
            </a:r>
          </a:p>
        </p:txBody>
      </p:sp>
      <p:sp>
        <p:nvSpPr>
          <p:cNvPr id="71" name="TextBox 70">
            <a:extLst>
              <a:ext uri="{FF2B5EF4-FFF2-40B4-BE49-F238E27FC236}">
                <a16:creationId xmlns:a16="http://schemas.microsoft.com/office/drawing/2014/main" id="{981BE046-22F8-39A3-8407-EF70CC81FF5B}"/>
              </a:ext>
            </a:extLst>
          </p:cNvPr>
          <p:cNvSpPr txBox="1"/>
          <p:nvPr/>
        </p:nvSpPr>
        <p:spPr>
          <a:xfrm>
            <a:off x="555007" y="734355"/>
            <a:ext cx="526160" cy="230832"/>
          </a:xfrm>
          <a:prstGeom prst="rect">
            <a:avLst/>
          </a:prstGeom>
          <a:noFill/>
        </p:spPr>
        <p:txBody>
          <a:bodyPr wrap="square" rtlCol="0">
            <a:spAutoFit/>
          </a:bodyPr>
          <a:lstStyle/>
          <a:p>
            <a:r>
              <a:rPr lang="en-US" sz="900" b="1" dirty="0"/>
              <a:t>START</a:t>
            </a:r>
          </a:p>
        </p:txBody>
      </p:sp>
      <p:sp>
        <p:nvSpPr>
          <p:cNvPr id="89" name="Flowchart: Decision 88">
            <a:extLst>
              <a:ext uri="{FF2B5EF4-FFF2-40B4-BE49-F238E27FC236}">
                <a16:creationId xmlns:a16="http://schemas.microsoft.com/office/drawing/2014/main" id="{470EADEA-A458-4608-555D-60BEAF7740D3}"/>
              </a:ext>
            </a:extLst>
          </p:cNvPr>
          <p:cNvSpPr/>
          <p:nvPr/>
        </p:nvSpPr>
        <p:spPr>
          <a:xfrm>
            <a:off x="5037078" y="880791"/>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Item Returned?</a:t>
            </a:r>
          </a:p>
        </p:txBody>
      </p:sp>
      <p:sp>
        <p:nvSpPr>
          <p:cNvPr id="91" name="TextBox 90">
            <a:extLst>
              <a:ext uri="{FF2B5EF4-FFF2-40B4-BE49-F238E27FC236}">
                <a16:creationId xmlns:a16="http://schemas.microsoft.com/office/drawing/2014/main" id="{688C409D-D692-7DAE-A965-62F3BD14B66C}"/>
              </a:ext>
            </a:extLst>
          </p:cNvPr>
          <p:cNvSpPr txBox="1"/>
          <p:nvPr/>
        </p:nvSpPr>
        <p:spPr>
          <a:xfrm>
            <a:off x="6409352" y="1088670"/>
            <a:ext cx="350773" cy="230832"/>
          </a:xfrm>
          <a:prstGeom prst="rect">
            <a:avLst/>
          </a:prstGeom>
          <a:noFill/>
        </p:spPr>
        <p:txBody>
          <a:bodyPr wrap="square" rtlCol="0">
            <a:spAutoFit/>
          </a:bodyPr>
          <a:lstStyle/>
          <a:p>
            <a:r>
              <a:rPr lang="en-US" sz="900" dirty="0"/>
              <a:t>Yes</a:t>
            </a:r>
          </a:p>
        </p:txBody>
      </p:sp>
      <p:cxnSp>
        <p:nvCxnSpPr>
          <p:cNvPr id="59" name="Straight Arrow Connector 58">
            <a:extLst>
              <a:ext uri="{FF2B5EF4-FFF2-40B4-BE49-F238E27FC236}">
                <a16:creationId xmlns:a16="http://schemas.microsoft.com/office/drawing/2014/main" id="{757074AE-4E73-92C7-815A-4610F36B1794}"/>
              </a:ext>
            </a:extLst>
          </p:cNvPr>
          <p:cNvCxnSpPr>
            <a:cxnSpLocks/>
            <a:stCxn id="89" idx="3"/>
            <a:endCxn id="97" idx="1"/>
          </p:cNvCxnSpPr>
          <p:nvPr/>
        </p:nvCxnSpPr>
        <p:spPr>
          <a:xfrm>
            <a:off x="6487003" y="1261791"/>
            <a:ext cx="526572" cy="2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Flowchart: Terminator 96">
            <a:extLst>
              <a:ext uri="{FF2B5EF4-FFF2-40B4-BE49-F238E27FC236}">
                <a16:creationId xmlns:a16="http://schemas.microsoft.com/office/drawing/2014/main" id="{4AC010DB-F7FE-49EC-DD53-5C92F455B616}"/>
              </a:ext>
            </a:extLst>
          </p:cNvPr>
          <p:cNvSpPr/>
          <p:nvPr/>
        </p:nvSpPr>
        <p:spPr>
          <a:xfrm>
            <a:off x="7013575" y="95807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UPDATE Strat Cal Item with “Redacted” as </a:t>
            </a:r>
            <a:r>
              <a:rPr lang="en-US" sz="800" b="1" dirty="0"/>
              <a:t>Group</a:t>
            </a:r>
            <a:endParaRPr lang="en-US" sz="800" dirty="0"/>
          </a:p>
        </p:txBody>
      </p:sp>
      <p:sp>
        <p:nvSpPr>
          <p:cNvPr id="108" name="TextBox 107">
            <a:extLst>
              <a:ext uri="{FF2B5EF4-FFF2-40B4-BE49-F238E27FC236}">
                <a16:creationId xmlns:a16="http://schemas.microsoft.com/office/drawing/2014/main" id="{A4A75501-E689-C00A-E24C-52F16CAF0143}"/>
              </a:ext>
            </a:extLst>
          </p:cNvPr>
          <p:cNvSpPr txBox="1"/>
          <p:nvPr/>
        </p:nvSpPr>
        <p:spPr>
          <a:xfrm>
            <a:off x="0" y="387982"/>
            <a:ext cx="1888659" cy="230832"/>
          </a:xfrm>
          <a:prstGeom prst="rect">
            <a:avLst/>
          </a:prstGeom>
          <a:noFill/>
        </p:spPr>
        <p:txBody>
          <a:bodyPr wrap="none" rtlCol="0">
            <a:spAutoFit/>
          </a:bodyPr>
          <a:lstStyle/>
          <a:p>
            <a:pPr algn="ctr"/>
            <a:r>
              <a:rPr lang="en-US" sz="900" dirty="0"/>
              <a:t>*</a:t>
            </a:r>
            <a:r>
              <a:rPr lang="en-US" sz="900" b="1" dirty="0"/>
              <a:t>Bold</a:t>
            </a:r>
            <a:r>
              <a:rPr lang="en-US" sz="900" dirty="0"/>
              <a:t> text are SP list Column Names</a:t>
            </a:r>
          </a:p>
        </p:txBody>
      </p:sp>
      <p:sp>
        <p:nvSpPr>
          <p:cNvPr id="153" name="Flowchart: Terminator 152">
            <a:extLst>
              <a:ext uri="{FF2B5EF4-FFF2-40B4-BE49-F238E27FC236}">
                <a16:creationId xmlns:a16="http://schemas.microsoft.com/office/drawing/2014/main" id="{4FF8F49C-5A52-5049-F467-570699D3C82D}"/>
              </a:ext>
            </a:extLst>
          </p:cNvPr>
          <p:cNvSpPr/>
          <p:nvPr/>
        </p:nvSpPr>
        <p:spPr>
          <a:xfrm>
            <a:off x="5168315" y="2127949"/>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Strat Cal Item with “Redacted” as </a:t>
            </a:r>
            <a:r>
              <a:rPr lang="en-US" sz="800" b="1" dirty="0"/>
              <a:t>Group</a:t>
            </a:r>
            <a:endParaRPr lang="en-US" sz="800" dirty="0"/>
          </a:p>
        </p:txBody>
      </p:sp>
      <p:sp>
        <p:nvSpPr>
          <p:cNvPr id="77" name="TextBox 76">
            <a:extLst>
              <a:ext uri="{FF2B5EF4-FFF2-40B4-BE49-F238E27FC236}">
                <a16:creationId xmlns:a16="http://schemas.microsoft.com/office/drawing/2014/main" id="{A4017150-8350-52A8-6AF3-6855A7D6E31F}"/>
              </a:ext>
            </a:extLst>
          </p:cNvPr>
          <p:cNvSpPr txBox="1"/>
          <p:nvPr/>
        </p:nvSpPr>
        <p:spPr>
          <a:xfrm>
            <a:off x="5707436" y="1568895"/>
            <a:ext cx="350773" cy="230832"/>
          </a:xfrm>
          <a:prstGeom prst="rect">
            <a:avLst/>
          </a:prstGeom>
          <a:noFill/>
        </p:spPr>
        <p:txBody>
          <a:bodyPr wrap="square" rtlCol="0">
            <a:spAutoFit/>
          </a:bodyPr>
          <a:lstStyle/>
          <a:p>
            <a:r>
              <a:rPr lang="en-US" sz="900" dirty="0"/>
              <a:t>No</a:t>
            </a:r>
          </a:p>
        </p:txBody>
      </p:sp>
      <p:cxnSp>
        <p:nvCxnSpPr>
          <p:cNvPr id="23" name="Straight Arrow Connector 22">
            <a:extLst>
              <a:ext uri="{FF2B5EF4-FFF2-40B4-BE49-F238E27FC236}">
                <a16:creationId xmlns:a16="http://schemas.microsoft.com/office/drawing/2014/main" id="{74F6C9FE-5FA3-E98A-7BE8-FFFA0B813D76}"/>
              </a:ext>
            </a:extLst>
          </p:cNvPr>
          <p:cNvCxnSpPr>
            <a:stCxn id="89" idx="2"/>
            <a:endCxn id="153" idx="0"/>
          </p:cNvCxnSpPr>
          <p:nvPr/>
        </p:nvCxnSpPr>
        <p:spPr>
          <a:xfrm flipH="1">
            <a:off x="5762040" y="1642791"/>
            <a:ext cx="1" cy="485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5F4D31-BD92-348A-7E8F-E77A37D3FC38}"/>
              </a:ext>
            </a:extLst>
          </p:cNvPr>
          <p:cNvCxnSpPr>
            <a:cxnSpLocks/>
            <a:stCxn id="42" idx="3"/>
            <a:endCxn id="89" idx="1"/>
          </p:cNvCxnSpPr>
          <p:nvPr/>
        </p:nvCxnSpPr>
        <p:spPr>
          <a:xfrm>
            <a:off x="4691897" y="1260712"/>
            <a:ext cx="345181" cy="1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a:extLst>
              <a:ext uri="{FF2B5EF4-FFF2-40B4-BE49-F238E27FC236}">
                <a16:creationId xmlns:a16="http://schemas.microsoft.com/office/drawing/2014/main" id="{4D79A3DC-5264-3A33-3CDC-C2AD853B1467}"/>
              </a:ext>
            </a:extLst>
          </p:cNvPr>
          <p:cNvSpPr/>
          <p:nvPr/>
        </p:nvSpPr>
        <p:spPr>
          <a:xfrm>
            <a:off x="222483" y="1864798"/>
            <a:ext cx="1187450"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has a </a:t>
            </a:r>
            <a:r>
              <a:rPr lang="en-US" sz="800" b="1" dirty="0"/>
              <a:t>GKID</a:t>
            </a:r>
            <a:r>
              <a:rPr lang="en-US" sz="800" dirty="0"/>
              <a:t>?</a:t>
            </a:r>
          </a:p>
        </p:txBody>
      </p:sp>
      <p:sp>
        <p:nvSpPr>
          <p:cNvPr id="29" name="TextBox 28">
            <a:extLst>
              <a:ext uri="{FF2B5EF4-FFF2-40B4-BE49-F238E27FC236}">
                <a16:creationId xmlns:a16="http://schemas.microsoft.com/office/drawing/2014/main" id="{242CA2CF-1C48-5D32-587B-E20F66F984C6}"/>
              </a:ext>
            </a:extLst>
          </p:cNvPr>
          <p:cNvSpPr txBox="1"/>
          <p:nvPr/>
        </p:nvSpPr>
        <p:spPr>
          <a:xfrm>
            <a:off x="749892" y="2557743"/>
            <a:ext cx="350773" cy="230832"/>
          </a:xfrm>
          <a:prstGeom prst="rect">
            <a:avLst/>
          </a:prstGeom>
          <a:noFill/>
        </p:spPr>
        <p:txBody>
          <a:bodyPr wrap="square" rtlCol="0">
            <a:spAutoFit/>
          </a:bodyPr>
          <a:lstStyle/>
          <a:p>
            <a:r>
              <a:rPr lang="en-US" sz="900" dirty="0"/>
              <a:t>Yes</a:t>
            </a:r>
          </a:p>
        </p:txBody>
      </p:sp>
      <p:sp>
        <p:nvSpPr>
          <p:cNvPr id="30" name="TextBox 29">
            <a:extLst>
              <a:ext uri="{FF2B5EF4-FFF2-40B4-BE49-F238E27FC236}">
                <a16:creationId xmlns:a16="http://schemas.microsoft.com/office/drawing/2014/main" id="{98DF6CAA-A291-4629-8398-12F53B814814}"/>
              </a:ext>
            </a:extLst>
          </p:cNvPr>
          <p:cNvSpPr txBox="1"/>
          <p:nvPr/>
        </p:nvSpPr>
        <p:spPr>
          <a:xfrm>
            <a:off x="1315924" y="2073296"/>
            <a:ext cx="350773" cy="230832"/>
          </a:xfrm>
          <a:prstGeom prst="rect">
            <a:avLst/>
          </a:prstGeom>
          <a:noFill/>
        </p:spPr>
        <p:txBody>
          <a:bodyPr wrap="square" rtlCol="0">
            <a:spAutoFit/>
          </a:bodyPr>
          <a:lstStyle/>
          <a:p>
            <a:r>
              <a:rPr lang="en-US" sz="900" dirty="0"/>
              <a:t>No</a:t>
            </a:r>
          </a:p>
        </p:txBody>
      </p:sp>
      <p:cxnSp>
        <p:nvCxnSpPr>
          <p:cNvPr id="32" name="Straight Arrow Connector 31">
            <a:extLst>
              <a:ext uri="{FF2B5EF4-FFF2-40B4-BE49-F238E27FC236}">
                <a16:creationId xmlns:a16="http://schemas.microsoft.com/office/drawing/2014/main" id="{237A7E69-7772-237D-4992-E854E7170EC2}"/>
              </a:ext>
            </a:extLst>
          </p:cNvPr>
          <p:cNvCxnSpPr>
            <a:cxnSpLocks/>
            <a:stCxn id="28" idx="3"/>
            <a:endCxn id="33" idx="1"/>
          </p:cNvCxnSpPr>
          <p:nvPr/>
        </p:nvCxnSpPr>
        <p:spPr>
          <a:xfrm flipV="1">
            <a:off x="1409933" y="2245069"/>
            <a:ext cx="311586" cy="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lowchart: Process 32">
            <a:extLst>
              <a:ext uri="{FF2B5EF4-FFF2-40B4-BE49-F238E27FC236}">
                <a16:creationId xmlns:a16="http://schemas.microsoft.com/office/drawing/2014/main" id="{F5646B5E-D436-27F8-EBB2-CCB81BE45EC0}"/>
              </a:ext>
            </a:extLst>
          </p:cNvPr>
          <p:cNvSpPr/>
          <p:nvPr/>
        </p:nvSpPr>
        <p:spPr>
          <a:xfrm>
            <a:off x="1721519" y="1938745"/>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GUID and update ORIGIN </a:t>
            </a:r>
            <a:r>
              <a:rPr lang="en-US" sz="800" b="1" dirty="0"/>
              <a:t>GKID</a:t>
            </a:r>
            <a:endParaRPr lang="en-US" sz="800" dirty="0"/>
          </a:p>
        </p:txBody>
      </p:sp>
      <p:cxnSp>
        <p:nvCxnSpPr>
          <p:cNvPr id="34" name="Connector: Elbow 33">
            <a:extLst>
              <a:ext uri="{FF2B5EF4-FFF2-40B4-BE49-F238E27FC236}">
                <a16:creationId xmlns:a16="http://schemas.microsoft.com/office/drawing/2014/main" id="{0D18E605-29A8-956D-430A-CABAC021478D}"/>
              </a:ext>
            </a:extLst>
          </p:cNvPr>
          <p:cNvCxnSpPr>
            <a:cxnSpLocks/>
            <a:stCxn id="33" idx="2"/>
          </p:cNvCxnSpPr>
          <p:nvPr/>
        </p:nvCxnSpPr>
        <p:spPr>
          <a:xfrm rot="5400000">
            <a:off x="1400816" y="1968663"/>
            <a:ext cx="331698" cy="14971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FBCA747A-DE86-1D0F-1C23-7B1886959CC5}"/>
              </a:ext>
            </a:extLst>
          </p:cNvPr>
          <p:cNvCxnSpPr>
            <a:stCxn id="20" idx="2"/>
            <a:endCxn id="28" idx="0"/>
          </p:cNvCxnSpPr>
          <p:nvPr/>
        </p:nvCxnSpPr>
        <p:spPr>
          <a:xfrm>
            <a:off x="810917" y="1571498"/>
            <a:ext cx="5291" cy="29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4FF25C8-1B38-45E1-CD23-E23F7A846288}"/>
              </a:ext>
            </a:extLst>
          </p:cNvPr>
          <p:cNvCxnSpPr>
            <a:stCxn id="28" idx="2"/>
            <a:endCxn id="6" idx="0"/>
          </p:cNvCxnSpPr>
          <p:nvPr/>
        </p:nvCxnSpPr>
        <p:spPr>
          <a:xfrm>
            <a:off x="816208" y="2626798"/>
            <a:ext cx="1879" cy="421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667195A-1D56-C75E-0AF1-DF3E694D2AB6}"/>
              </a:ext>
            </a:extLst>
          </p:cNvPr>
          <p:cNvCxnSpPr>
            <a:stCxn id="6" idx="2"/>
            <a:endCxn id="64" idx="0"/>
          </p:cNvCxnSpPr>
          <p:nvPr/>
        </p:nvCxnSpPr>
        <p:spPr>
          <a:xfrm flipH="1">
            <a:off x="817267" y="3810000"/>
            <a:ext cx="820" cy="3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Process 41">
            <a:extLst>
              <a:ext uri="{FF2B5EF4-FFF2-40B4-BE49-F238E27FC236}">
                <a16:creationId xmlns:a16="http://schemas.microsoft.com/office/drawing/2014/main" id="{9AF263A0-740D-D632-8DA2-5775FCE2CEAD}"/>
              </a:ext>
            </a:extLst>
          </p:cNvPr>
          <p:cNvSpPr/>
          <p:nvPr/>
        </p:nvSpPr>
        <p:spPr>
          <a:xfrm>
            <a:off x="3504448" y="954388"/>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Item from Strat Cal SP list w/ </a:t>
            </a:r>
            <a:r>
              <a:rPr lang="en-US" sz="800" b="1" dirty="0"/>
              <a:t>GKID</a:t>
            </a:r>
            <a:r>
              <a:rPr lang="en-US" sz="800" dirty="0"/>
              <a:t> matching ORIGIN </a:t>
            </a:r>
            <a:r>
              <a:rPr lang="en-US" sz="800" b="1" dirty="0"/>
              <a:t>GKID</a:t>
            </a:r>
          </a:p>
        </p:txBody>
      </p:sp>
      <p:cxnSp>
        <p:nvCxnSpPr>
          <p:cNvPr id="21" name="Connector: Elbow 20">
            <a:extLst>
              <a:ext uri="{FF2B5EF4-FFF2-40B4-BE49-F238E27FC236}">
                <a16:creationId xmlns:a16="http://schemas.microsoft.com/office/drawing/2014/main" id="{9142389C-E9FA-D90E-5BD7-059A28B58950}"/>
              </a:ext>
            </a:extLst>
          </p:cNvPr>
          <p:cNvCxnSpPr>
            <a:stCxn id="6" idx="3"/>
            <a:endCxn id="42" idx="1"/>
          </p:cNvCxnSpPr>
          <p:nvPr/>
        </p:nvCxnSpPr>
        <p:spPr>
          <a:xfrm flipV="1">
            <a:off x="1543049" y="1260712"/>
            <a:ext cx="1961399" cy="2168288"/>
          </a:xfrm>
          <a:prstGeom prst="bentConnector3">
            <a:avLst>
              <a:gd name="adj1" fmla="val 8108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51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Terminator 19">
            <a:extLst>
              <a:ext uri="{FF2B5EF4-FFF2-40B4-BE49-F238E27FC236}">
                <a16:creationId xmlns:a16="http://schemas.microsoft.com/office/drawing/2014/main" id="{1E476921-57E2-50F6-A25F-6D29170992B0}"/>
              </a:ext>
            </a:extLst>
          </p:cNvPr>
          <p:cNvSpPr/>
          <p:nvPr/>
        </p:nvSpPr>
        <p:spPr>
          <a:xfrm>
            <a:off x="217192" y="95885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Redacted/Redacted Calendar event is added, updated, or deleted. Ref: ORIGIN</a:t>
            </a:r>
          </a:p>
        </p:txBody>
      </p:sp>
      <p:sp>
        <p:nvSpPr>
          <p:cNvPr id="142" name="TextBox 141">
            <a:extLst>
              <a:ext uri="{FF2B5EF4-FFF2-40B4-BE49-F238E27FC236}">
                <a16:creationId xmlns:a16="http://schemas.microsoft.com/office/drawing/2014/main" id="{FBC043F6-5693-D674-E981-0F54BC0AD5AF}"/>
              </a:ext>
            </a:extLst>
          </p:cNvPr>
          <p:cNvSpPr txBox="1"/>
          <p:nvPr/>
        </p:nvSpPr>
        <p:spPr>
          <a:xfrm>
            <a:off x="1768288" y="36532"/>
            <a:ext cx="5607433" cy="646331"/>
          </a:xfrm>
          <a:prstGeom prst="rect">
            <a:avLst/>
          </a:prstGeom>
          <a:noFill/>
        </p:spPr>
        <p:txBody>
          <a:bodyPr wrap="none" rtlCol="0">
            <a:spAutoFit/>
          </a:bodyPr>
          <a:lstStyle/>
          <a:p>
            <a:pPr algn="ctr"/>
            <a:r>
              <a:rPr lang="en-US" sz="1800" b="1" u="sng" dirty="0"/>
              <a:t>Redacted/Redacted Outlook to Redacted Strat Cal SP List</a:t>
            </a:r>
          </a:p>
          <a:p>
            <a:pPr algn="ctr"/>
            <a:r>
              <a:rPr lang="en-US" b="1" dirty="0" err="1"/>
              <a:t>PowerAutomate</a:t>
            </a:r>
            <a:r>
              <a:rPr lang="en-US" b="1" dirty="0"/>
              <a:t> Cloud Flow</a:t>
            </a:r>
            <a:endParaRPr lang="en-US" sz="1800" b="1" dirty="0"/>
          </a:p>
        </p:txBody>
      </p:sp>
      <p:sp>
        <p:nvSpPr>
          <p:cNvPr id="6" name="Flowchart: Decision 5">
            <a:extLst>
              <a:ext uri="{FF2B5EF4-FFF2-40B4-BE49-F238E27FC236}">
                <a16:creationId xmlns:a16="http://schemas.microsoft.com/office/drawing/2014/main" id="{88C31BA4-1704-6036-82FC-4F44A993B80B}"/>
              </a:ext>
            </a:extLst>
          </p:cNvPr>
          <p:cNvSpPr/>
          <p:nvPr/>
        </p:nvSpPr>
        <p:spPr>
          <a:xfrm>
            <a:off x="86546" y="3048000"/>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is All Day event?</a:t>
            </a:r>
          </a:p>
        </p:txBody>
      </p:sp>
      <p:sp>
        <p:nvSpPr>
          <p:cNvPr id="61" name="TextBox 60">
            <a:extLst>
              <a:ext uri="{FF2B5EF4-FFF2-40B4-BE49-F238E27FC236}">
                <a16:creationId xmlns:a16="http://schemas.microsoft.com/office/drawing/2014/main" id="{89A86670-098B-EA50-F365-C977EDD632DC}"/>
              </a:ext>
            </a:extLst>
          </p:cNvPr>
          <p:cNvSpPr txBox="1"/>
          <p:nvPr/>
        </p:nvSpPr>
        <p:spPr>
          <a:xfrm>
            <a:off x="3249387" y="3517371"/>
            <a:ext cx="555211" cy="230832"/>
          </a:xfrm>
          <a:prstGeom prst="rect">
            <a:avLst/>
          </a:prstGeom>
          <a:noFill/>
        </p:spPr>
        <p:txBody>
          <a:bodyPr wrap="square" rtlCol="0">
            <a:spAutoFit/>
          </a:bodyPr>
          <a:lstStyle/>
          <a:p>
            <a:r>
              <a:rPr lang="en-US" sz="900" dirty="0"/>
              <a:t>Yes/No</a:t>
            </a:r>
          </a:p>
        </p:txBody>
      </p:sp>
      <p:sp>
        <p:nvSpPr>
          <p:cNvPr id="62" name="TextBox 61">
            <a:extLst>
              <a:ext uri="{FF2B5EF4-FFF2-40B4-BE49-F238E27FC236}">
                <a16:creationId xmlns:a16="http://schemas.microsoft.com/office/drawing/2014/main" id="{5AE421F0-B54A-10A2-4B90-3E674DD2DE58}"/>
              </a:ext>
            </a:extLst>
          </p:cNvPr>
          <p:cNvSpPr txBox="1"/>
          <p:nvPr/>
        </p:nvSpPr>
        <p:spPr>
          <a:xfrm>
            <a:off x="4268260" y="3873731"/>
            <a:ext cx="568091" cy="230832"/>
          </a:xfrm>
          <a:prstGeom prst="rect">
            <a:avLst/>
          </a:prstGeom>
          <a:noFill/>
        </p:spPr>
        <p:txBody>
          <a:bodyPr wrap="square" rtlCol="0">
            <a:spAutoFit/>
          </a:bodyPr>
          <a:lstStyle/>
          <a:p>
            <a:r>
              <a:rPr lang="en-US" sz="900" dirty="0"/>
              <a:t>Both No</a:t>
            </a:r>
          </a:p>
        </p:txBody>
      </p:sp>
      <p:sp>
        <p:nvSpPr>
          <p:cNvPr id="64" name="Flowchart: Terminator 63">
            <a:extLst>
              <a:ext uri="{FF2B5EF4-FFF2-40B4-BE49-F238E27FC236}">
                <a16:creationId xmlns:a16="http://schemas.microsoft.com/office/drawing/2014/main" id="{D4E5286E-8D27-3676-6E47-4E651F9DE76C}"/>
              </a:ext>
            </a:extLst>
          </p:cNvPr>
          <p:cNvSpPr/>
          <p:nvPr/>
        </p:nvSpPr>
        <p:spPr>
          <a:xfrm>
            <a:off x="3733470" y="4518408"/>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 Nothing</a:t>
            </a:r>
          </a:p>
        </p:txBody>
      </p:sp>
      <p:sp>
        <p:nvSpPr>
          <p:cNvPr id="71" name="TextBox 70">
            <a:extLst>
              <a:ext uri="{FF2B5EF4-FFF2-40B4-BE49-F238E27FC236}">
                <a16:creationId xmlns:a16="http://schemas.microsoft.com/office/drawing/2014/main" id="{981BE046-22F8-39A3-8407-EF70CC81FF5B}"/>
              </a:ext>
            </a:extLst>
          </p:cNvPr>
          <p:cNvSpPr txBox="1"/>
          <p:nvPr/>
        </p:nvSpPr>
        <p:spPr>
          <a:xfrm>
            <a:off x="555007" y="734355"/>
            <a:ext cx="526160" cy="230832"/>
          </a:xfrm>
          <a:prstGeom prst="rect">
            <a:avLst/>
          </a:prstGeom>
          <a:noFill/>
        </p:spPr>
        <p:txBody>
          <a:bodyPr wrap="square" rtlCol="0">
            <a:spAutoFit/>
          </a:bodyPr>
          <a:lstStyle/>
          <a:p>
            <a:r>
              <a:rPr lang="en-US" sz="900" b="1" dirty="0"/>
              <a:t>START</a:t>
            </a:r>
          </a:p>
        </p:txBody>
      </p:sp>
      <p:sp>
        <p:nvSpPr>
          <p:cNvPr id="91" name="TextBox 90">
            <a:extLst>
              <a:ext uri="{FF2B5EF4-FFF2-40B4-BE49-F238E27FC236}">
                <a16:creationId xmlns:a16="http://schemas.microsoft.com/office/drawing/2014/main" id="{688C409D-D692-7DAE-A965-62F3BD14B66C}"/>
              </a:ext>
            </a:extLst>
          </p:cNvPr>
          <p:cNvSpPr txBox="1"/>
          <p:nvPr/>
        </p:nvSpPr>
        <p:spPr>
          <a:xfrm>
            <a:off x="4540578" y="3451125"/>
            <a:ext cx="658693" cy="230832"/>
          </a:xfrm>
          <a:prstGeom prst="rect">
            <a:avLst/>
          </a:prstGeom>
          <a:noFill/>
        </p:spPr>
        <p:txBody>
          <a:bodyPr wrap="square" rtlCol="0">
            <a:spAutoFit/>
          </a:bodyPr>
          <a:lstStyle/>
          <a:p>
            <a:r>
              <a:rPr lang="en-US" sz="900" dirty="0"/>
              <a:t>Any Yes</a:t>
            </a:r>
          </a:p>
        </p:txBody>
      </p:sp>
      <p:sp>
        <p:nvSpPr>
          <p:cNvPr id="108" name="TextBox 107">
            <a:extLst>
              <a:ext uri="{FF2B5EF4-FFF2-40B4-BE49-F238E27FC236}">
                <a16:creationId xmlns:a16="http://schemas.microsoft.com/office/drawing/2014/main" id="{A4A75501-E689-C00A-E24C-52F16CAF0143}"/>
              </a:ext>
            </a:extLst>
          </p:cNvPr>
          <p:cNvSpPr txBox="1"/>
          <p:nvPr/>
        </p:nvSpPr>
        <p:spPr>
          <a:xfrm>
            <a:off x="0" y="387982"/>
            <a:ext cx="1888659" cy="230832"/>
          </a:xfrm>
          <a:prstGeom prst="rect">
            <a:avLst/>
          </a:prstGeom>
          <a:noFill/>
        </p:spPr>
        <p:txBody>
          <a:bodyPr wrap="none" rtlCol="0">
            <a:spAutoFit/>
          </a:bodyPr>
          <a:lstStyle/>
          <a:p>
            <a:pPr algn="ctr"/>
            <a:r>
              <a:rPr lang="en-US" sz="900" dirty="0"/>
              <a:t>*</a:t>
            </a:r>
            <a:r>
              <a:rPr lang="en-US" sz="900" b="1" dirty="0"/>
              <a:t>Bold</a:t>
            </a:r>
            <a:r>
              <a:rPr lang="en-US" sz="900" dirty="0"/>
              <a:t> text are SP list Column Names</a:t>
            </a:r>
          </a:p>
        </p:txBody>
      </p:sp>
      <p:sp>
        <p:nvSpPr>
          <p:cNvPr id="153" name="Flowchart: Terminator 152">
            <a:extLst>
              <a:ext uri="{FF2B5EF4-FFF2-40B4-BE49-F238E27FC236}">
                <a16:creationId xmlns:a16="http://schemas.microsoft.com/office/drawing/2014/main" id="{4FF8F49C-5A52-5049-F467-570699D3C82D}"/>
              </a:ext>
            </a:extLst>
          </p:cNvPr>
          <p:cNvSpPr/>
          <p:nvPr/>
        </p:nvSpPr>
        <p:spPr>
          <a:xfrm>
            <a:off x="5511519" y="4501178"/>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UPDATE or DELETE Strat Cal Item</a:t>
            </a:r>
          </a:p>
        </p:txBody>
      </p:sp>
      <p:sp>
        <p:nvSpPr>
          <p:cNvPr id="28" name="Flowchart: Decision 27">
            <a:extLst>
              <a:ext uri="{FF2B5EF4-FFF2-40B4-BE49-F238E27FC236}">
                <a16:creationId xmlns:a16="http://schemas.microsoft.com/office/drawing/2014/main" id="{4D79A3DC-5264-3A33-3CDC-C2AD853B1467}"/>
              </a:ext>
            </a:extLst>
          </p:cNvPr>
          <p:cNvSpPr/>
          <p:nvPr/>
        </p:nvSpPr>
        <p:spPr>
          <a:xfrm>
            <a:off x="2180530" y="2804541"/>
            <a:ext cx="1187450"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Subject equal to null?</a:t>
            </a:r>
          </a:p>
        </p:txBody>
      </p:sp>
      <p:sp>
        <p:nvSpPr>
          <p:cNvPr id="29" name="TextBox 28">
            <a:extLst>
              <a:ext uri="{FF2B5EF4-FFF2-40B4-BE49-F238E27FC236}">
                <a16:creationId xmlns:a16="http://schemas.microsoft.com/office/drawing/2014/main" id="{242CA2CF-1C48-5D32-587B-E20F66F984C6}"/>
              </a:ext>
            </a:extLst>
          </p:cNvPr>
          <p:cNvSpPr txBox="1"/>
          <p:nvPr/>
        </p:nvSpPr>
        <p:spPr>
          <a:xfrm>
            <a:off x="1436116" y="3248096"/>
            <a:ext cx="350773" cy="230832"/>
          </a:xfrm>
          <a:prstGeom prst="rect">
            <a:avLst/>
          </a:prstGeom>
          <a:noFill/>
        </p:spPr>
        <p:txBody>
          <a:bodyPr wrap="square" rtlCol="0">
            <a:spAutoFit/>
          </a:bodyPr>
          <a:lstStyle/>
          <a:p>
            <a:r>
              <a:rPr lang="en-US" sz="900" dirty="0"/>
              <a:t>Yes</a:t>
            </a:r>
          </a:p>
        </p:txBody>
      </p:sp>
      <p:sp>
        <p:nvSpPr>
          <p:cNvPr id="30" name="TextBox 29">
            <a:extLst>
              <a:ext uri="{FF2B5EF4-FFF2-40B4-BE49-F238E27FC236}">
                <a16:creationId xmlns:a16="http://schemas.microsoft.com/office/drawing/2014/main" id="{98DF6CAA-A291-4629-8398-12F53B814814}"/>
              </a:ext>
            </a:extLst>
          </p:cNvPr>
          <p:cNvSpPr txBox="1"/>
          <p:nvPr/>
        </p:nvSpPr>
        <p:spPr>
          <a:xfrm>
            <a:off x="765057" y="3748203"/>
            <a:ext cx="350773" cy="230832"/>
          </a:xfrm>
          <a:prstGeom prst="rect">
            <a:avLst/>
          </a:prstGeom>
          <a:noFill/>
        </p:spPr>
        <p:txBody>
          <a:bodyPr wrap="square" rtlCol="0">
            <a:spAutoFit/>
          </a:bodyPr>
          <a:lstStyle/>
          <a:p>
            <a:r>
              <a:rPr lang="en-US" sz="900" dirty="0"/>
              <a:t>No</a:t>
            </a:r>
          </a:p>
        </p:txBody>
      </p:sp>
      <p:sp>
        <p:nvSpPr>
          <p:cNvPr id="33" name="Flowchart: Process 32">
            <a:extLst>
              <a:ext uri="{FF2B5EF4-FFF2-40B4-BE49-F238E27FC236}">
                <a16:creationId xmlns:a16="http://schemas.microsoft.com/office/drawing/2014/main" id="{F5646B5E-D436-27F8-EBB2-CCB81BE45EC0}"/>
              </a:ext>
            </a:extLst>
          </p:cNvPr>
          <p:cNvSpPr/>
          <p:nvPr/>
        </p:nvSpPr>
        <p:spPr>
          <a:xfrm>
            <a:off x="6589396" y="2525636"/>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matching item from Strat Cal SP List</a:t>
            </a:r>
          </a:p>
        </p:txBody>
      </p:sp>
      <p:sp>
        <p:nvSpPr>
          <p:cNvPr id="42" name="Flowchart: Process 41">
            <a:extLst>
              <a:ext uri="{FF2B5EF4-FFF2-40B4-BE49-F238E27FC236}">
                <a16:creationId xmlns:a16="http://schemas.microsoft.com/office/drawing/2014/main" id="{9AF263A0-740D-D632-8DA2-5775FCE2CEAD}"/>
              </a:ext>
            </a:extLst>
          </p:cNvPr>
          <p:cNvSpPr/>
          <p:nvPr/>
        </p:nvSpPr>
        <p:spPr>
          <a:xfrm>
            <a:off x="2180531" y="954388"/>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Convert the time zone of the “Start Time” (without time zone) property of ORIGIN.</a:t>
            </a:r>
            <a:endParaRPr lang="en-US" sz="800" b="1" dirty="0"/>
          </a:p>
        </p:txBody>
      </p:sp>
      <p:cxnSp>
        <p:nvCxnSpPr>
          <p:cNvPr id="21" name="Connector: Elbow 20">
            <a:extLst>
              <a:ext uri="{FF2B5EF4-FFF2-40B4-BE49-F238E27FC236}">
                <a16:creationId xmlns:a16="http://schemas.microsoft.com/office/drawing/2014/main" id="{9142389C-E9FA-D90E-5BD7-059A28B58950}"/>
              </a:ext>
            </a:extLst>
          </p:cNvPr>
          <p:cNvCxnSpPr>
            <a:stCxn id="6" idx="3"/>
            <a:endCxn id="42" idx="1"/>
          </p:cNvCxnSpPr>
          <p:nvPr/>
        </p:nvCxnSpPr>
        <p:spPr>
          <a:xfrm flipV="1">
            <a:off x="1536471" y="1260712"/>
            <a:ext cx="644060" cy="21682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9C34E7CB-A918-4043-121C-C139AA25830F}"/>
              </a:ext>
            </a:extLst>
          </p:cNvPr>
          <p:cNvSpPr/>
          <p:nvPr/>
        </p:nvSpPr>
        <p:spPr>
          <a:xfrm>
            <a:off x="217192" y="1929145"/>
            <a:ext cx="1187449" cy="8068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Instantiate </a:t>
            </a:r>
            <a:r>
              <a:rPr lang="en-US" sz="800" dirty="0" err="1"/>
              <a:t>StartTime</a:t>
            </a:r>
            <a:r>
              <a:rPr lang="en-US" sz="800" dirty="0"/>
              <a:t> and </a:t>
            </a:r>
            <a:r>
              <a:rPr lang="en-US" sz="800" dirty="0" err="1"/>
              <a:t>EndTime</a:t>
            </a:r>
            <a:r>
              <a:rPr lang="en-US" sz="800" dirty="0"/>
              <a:t> variables using the Start and End “Time with Time Zone” properties of ORIGIN.</a:t>
            </a:r>
          </a:p>
        </p:txBody>
      </p:sp>
      <p:sp>
        <p:nvSpPr>
          <p:cNvPr id="10" name="Flowchart: Process 9">
            <a:extLst>
              <a:ext uri="{FF2B5EF4-FFF2-40B4-BE49-F238E27FC236}">
                <a16:creationId xmlns:a16="http://schemas.microsoft.com/office/drawing/2014/main" id="{61B5DA60-9442-62D9-E52A-D0DFAF0ACC3F}"/>
              </a:ext>
            </a:extLst>
          </p:cNvPr>
          <p:cNvSpPr/>
          <p:nvPr/>
        </p:nvSpPr>
        <p:spPr>
          <a:xfrm>
            <a:off x="2180531" y="1790389"/>
            <a:ext cx="1187449" cy="7094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Subtract 1 day and convert the time zone of the “End Time” (without time zone) property of ORIGIN.</a:t>
            </a:r>
            <a:endParaRPr lang="en-US" sz="800" b="1" dirty="0"/>
          </a:p>
        </p:txBody>
      </p:sp>
      <p:sp>
        <p:nvSpPr>
          <p:cNvPr id="14" name="Flowchart: Process 13">
            <a:extLst>
              <a:ext uri="{FF2B5EF4-FFF2-40B4-BE49-F238E27FC236}">
                <a16:creationId xmlns:a16="http://schemas.microsoft.com/office/drawing/2014/main" id="{ED1BB7C3-058E-4464-32DF-2C12B15FF5E7}"/>
              </a:ext>
            </a:extLst>
          </p:cNvPr>
          <p:cNvSpPr/>
          <p:nvPr/>
        </p:nvSpPr>
        <p:spPr>
          <a:xfrm>
            <a:off x="3733470" y="1350181"/>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Store the converted times in the </a:t>
            </a:r>
            <a:r>
              <a:rPr lang="en-US" sz="800" dirty="0" err="1"/>
              <a:t>StartTime</a:t>
            </a:r>
            <a:r>
              <a:rPr lang="en-US" sz="800" dirty="0"/>
              <a:t> and </a:t>
            </a:r>
            <a:r>
              <a:rPr lang="en-US" sz="800" dirty="0" err="1"/>
              <a:t>EndTime</a:t>
            </a:r>
            <a:r>
              <a:rPr lang="en-US" sz="800" dirty="0"/>
              <a:t> variables respectively.</a:t>
            </a:r>
            <a:endParaRPr lang="en-US" sz="800" b="1" dirty="0"/>
          </a:p>
        </p:txBody>
      </p:sp>
      <p:cxnSp>
        <p:nvCxnSpPr>
          <p:cNvPr id="24" name="Connector: Elbow 23">
            <a:extLst>
              <a:ext uri="{FF2B5EF4-FFF2-40B4-BE49-F238E27FC236}">
                <a16:creationId xmlns:a16="http://schemas.microsoft.com/office/drawing/2014/main" id="{E327E3A5-92F8-72BC-8180-86945D607F02}"/>
              </a:ext>
            </a:extLst>
          </p:cNvPr>
          <p:cNvCxnSpPr>
            <a:cxnSpLocks/>
            <a:stCxn id="6" idx="3"/>
            <a:endCxn id="10" idx="1"/>
          </p:cNvCxnSpPr>
          <p:nvPr/>
        </p:nvCxnSpPr>
        <p:spPr>
          <a:xfrm flipV="1">
            <a:off x="1536471" y="2145094"/>
            <a:ext cx="644060" cy="12839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Decision 25">
            <a:extLst>
              <a:ext uri="{FF2B5EF4-FFF2-40B4-BE49-F238E27FC236}">
                <a16:creationId xmlns:a16="http://schemas.microsoft.com/office/drawing/2014/main" id="{FB76D211-A9C3-0BF8-8623-9F8697AC6AFD}"/>
              </a:ext>
            </a:extLst>
          </p:cNvPr>
          <p:cNvSpPr/>
          <p:nvPr/>
        </p:nvSpPr>
        <p:spPr>
          <a:xfrm>
            <a:off x="2180530" y="3716895"/>
            <a:ext cx="1187450"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Subject contains “TDY”?</a:t>
            </a:r>
          </a:p>
        </p:txBody>
      </p:sp>
      <p:sp>
        <p:nvSpPr>
          <p:cNvPr id="27" name="Flowchart: Or 26">
            <a:extLst>
              <a:ext uri="{FF2B5EF4-FFF2-40B4-BE49-F238E27FC236}">
                <a16:creationId xmlns:a16="http://schemas.microsoft.com/office/drawing/2014/main" id="{A36C9C27-D781-2D50-9C0C-854510824B99}"/>
              </a:ext>
            </a:extLst>
          </p:cNvPr>
          <p:cNvSpPr/>
          <p:nvPr/>
        </p:nvSpPr>
        <p:spPr>
          <a:xfrm>
            <a:off x="5675939" y="1145652"/>
            <a:ext cx="860553" cy="842767"/>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Switch ORIGIN </a:t>
            </a:r>
            <a:br>
              <a:rPr lang="en-US" sz="800" dirty="0"/>
            </a:br>
            <a:r>
              <a:rPr lang="en-US" sz="800" dirty="0"/>
              <a:t>Action Type</a:t>
            </a:r>
          </a:p>
        </p:txBody>
      </p:sp>
      <p:cxnSp>
        <p:nvCxnSpPr>
          <p:cNvPr id="35" name="Connector: Elbow 34">
            <a:extLst>
              <a:ext uri="{FF2B5EF4-FFF2-40B4-BE49-F238E27FC236}">
                <a16:creationId xmlns:a16="http://schemas.microsoft.com/office/drawing/2014/main" id="{0BF57FA0-CF59-01C5-E434-8249681FF0BA}"/>
              </a:ext>
            </a:extLst>
          </p:cNvPr>
          <p:cNvCxnSpPr>
            <a:stCxn id="42" idx="3"/>
            <a:endCxn id="14" idx="1"/>
          </p:cNvCxnSpPr>
          <p:nvPr/>
        </p:nvCxnSpPr>
        <p:spPr>
          <a:xfrm>
            <a:off x="3367980" y="1260712"/>
            <a:ext cx="365490" cy="3957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7DD4642-67F6-820C-3599-204C99548162}"/>
              </a:ext>
            </a:extLst>
          </p:cNvPr>
          <p:cNvCxnSpPr>
            <a:stCxn id="10" idx="3"/>
            <a:endCxn id="14" idx="1"/>
          </p:cNvCxnSpPr>
          <p:nvPr/>
        </p:nvCxnSpPr>
        <p:spPr>
          <a:xfrm flipV="1">
            <a:off x="3367980" y="1656505"/>
            <a:ext cx="365490" cy="488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EE7F516-19A1-CA46-0690-A47F40839992}"/>
              </a:ext>
            </a:extLst>
          </p:cNvPr>
          <p:cNvCxnSpPr>
            <a:stCxn id="20" idx="2"/>
            <a:endCxn id="8" idx="0"/>
          </p:cNvCxnSpPr>
          <p:nvPr/>
        </p:nvCxnSpPr>
        <p:spPr>
          <a:xfrm>
            <a:off x="810917" y="1571498"/>
            <a:ext cx="0" cy="35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CD461CE-8ADD-0526-08A8-60E93F193651}"/>
              </a:ext>
            </a:extLst>
          </p:cNvPr>
          <p:cNvCxnSpPr>
            <a:stCxn id="8" idx="2"/>
            <a:endCxn id="6" idx="0"/>
          </p:cNvCxnSpPr>
          <p:nvPr/>
        </p:nvCxnSpPr>
        <p:spPr>
          <a:xfrm>
            <a:off x="810917" y="2735960"/>
            <a:ext cx="592" cy="312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Or 47">
            <a:extLst>
              <a:ext uri="{FF2B5EF4-FFF2-40B4-BE49-F238E27FC236}">
                <a16:creationId xmlns:a16="http://schemas.microsoft.com/office/drawing/2014/main" id="{930CBAD9-A4A2-DE26-531A-2644225E9EB8}"/>
              </a:ext>
            </a:extLst>
          </p:cNvPr>
          <p:cNvSpPr/>
          <p:nvPr/>
        </p:nvSpPr>
        <p:spPr>
          <a:xfrm>
            <a:off x="4043148" y="3367522"/>
            <a:ext cx="568091" cy="549717"/>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US" sz="800" b="1" dirty="0"/>
          </a:p>
        </p:txBody>
      </p:sp>
      <p:cxnSp>
        <p:nvCxnSpPr>
          <p:cNvPr id="50" name="Connector: Elbow 49">
            <a:extLst>
              <a:ext uri="{FF2B5EF4-FFF2-40B4-BE49-F238E27FC236}">
                <a16:creationId xmlns:a16="http://schemas.microsoft.com/office/drawing/2014/main" id="{8B6191DD-80D4-ACEC-A415-765DC9939626}"/>
              </a:ext>
            </a:extLst>
          </p:cNvPr>
          <p:cNvCxnSpPr>
            <a:cxnSpLocks/>
            <a:stCxn id="6" idx="2"/>
            <a:endCxn id="48" idx="0"/>
          </p:cNvCxnSpPr>
          <p:nvPr/>
        </p:nvCxnSpPr>
        <p:spPr>
          <a:xfrm rot="5400000" flipH="1" flipV="1">
            <a:off x="2348112" y="1830918"/>
            <a:ext cx="442478" cy="3515685"/>
          </a:xfrm>
          <a:prstGeom prst="bentConnector5">
            <a:avLst>
              <a:gd name="adj1" fmla="val -51664"/>
              <a:gd name="adj2" fmla="val 34378"/>
              <a:gd name="adj3" fmla="val 2676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1D66A71-08A7-0A7B-99F7-60D4E2402200}"/>
              </a:ext>
            </a:extLst>
          </p:cNvPr>
          <p:cNvCxnSpPr>
            <a:stCxn id="14" idx="2"/>
            <a:endCxn id="48" idx="0"/>
          </p:cNvCxnSpPr>
          <p:nvPr/>
        </p:nvCxnSpPr>
        <p:spPr>
          <a:xfrm rot="5400000">
            <a:off x="3624849" y="2665175"/>
            <a:ext cx="1404693"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FE0003E-D629-46C9-EE63-7BC2AC8DE6A3}"/>
              </a:ext>
            </a:extLst>
          </p:cNvPr>
          <p:cNvCxnSpPr>
            <a:stCxn id="48" idx="2"/>
            <a:endCxn id="28" idx="3"/>
          </p:cNvCxnSpPr>
          <p:nvPr/>
        </p:nvCxnSpPr>
        <p:spPr>
          <a:xfrm rot="10800000">
            <a:off x="3367980" y="3185541"/>
            <a:ext cx="675168" cy="4568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5400EF1A-69D7-59CB-6FD7-28FFF8ED8719}"/>
              </a:ext>
            </a:extLst>
          </p:cNvPr>
          <p:cNvCxnSpPr>
            <a:stCxn id="48" idx="2"/>
            <a:endCxn id="26" idx="3"/>
          </p:cNvCxnSpPr>
          <p:nvPr/>
        </p:nvCxnSpPr>
        <p:spPr>
          <a:xfrm rot="10800000" flipV="1">
            <a:off x="3367980" y="3642381"/>
            <a:ext cx="675168" cy="45551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69C0A8F8-7341-C1CE-DA60-691E23A308DD}"/>
              </a:ext>
            </a:extLst>
          </p:cNvPr>
          <p:cNvCxnSpPr>
            <a:stCxn id="48" idx="6"/>
            <a:endCxn id="27" idx="2"/>
          </p:cNvCxnSpPr>
          <p:nvPr/>
        </p:nvCxnSpPr>
        <p:spPr>
          <a:xfrm flipV="1">
            <a:off x="4611239" y="1567036"/>
            <a:ext cx="1064700" cy="20753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Flowchart: Terminator 138">
            <a:extLst>
              <a:ext uri="{FF2B5EF4-FFF2-40B4-BE49-F238E27FC236}">
                <a16:creationId xmlns:a16="http://schemas.microsoft.com/office/drawing/2014/main" id="{507F17BA-F2AF-9B3B-D845-1B4CCE2A3D43}"/>
              </a:ext>
            </a:extLst>
          </p:cNvPr>
          <p:cNvSpPr/>
          <p:nvPr/>
        </p:nvSpPr>
        <p:spPr>
          <a:xfrm>
            <a:off x="5511519" y="3753584"/>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Strat Cal Item with “Redacted TDY” as </a:t>
            </a:r>
            <a:r>
              <a:rPr lang="en-US" sz="800" b="1" dirty="0"/>
              <a:t>Group</a:t>
            </a:r>
            <a:endParaRPr lang="en-US" sz="800" dirty="0"/>
          </a:p>
        </p:txBody>
      </p:sp>
      <p:cxnSp>
        <p:nvCxnSpPr>
          <p:cNvPr id="141" name="Connector: Elbow 140">
            <a:extLst>
              <a:ext uri="{FF2B5EF4-FFF2-40B4-BE49-F238E27FC236}">
                <a16:creationId xmlns:a16="http://schemas.microsoft.com/office/drawing/2014/main" id="{408D679C-1383-68C2-4C65-70AF4AE42DDE}"/>
              </a:ext>
            </a:extLst>
          </p:cNvPr>
          <p:cNvCxnSpPr>
            <a:stCxn id="48" idx="4"/>
            <a:endCxn id="64" idx="0"/>
          </p:cNvCxnSpPr>
          <p:nvPr/>
        </p:nvCxnSpPr>
        <p:spPr>
          <a:xfrm rot="16200000" flipH="1">
            <a:off x="4026610" y="4217822"/>
            <a:ext cx="60116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6D16F910-3A19-F9C4-00CA-25984CD34315}"/>
              </a:ext>
            </a:extLst>
          </p:cNvPr>
          <p:cNvCxnSpPr>
            <a:stCxn id="27" idx="4"/>
            <a:endCxn id="139" idx="0"/>
          </p:cNvCxnSpPr>
          <p:nvPr/>
        </p:nvCxnSpPr>
        <p:spPr>
          <a:xfrm flipH="1">
            <a:off x="6105244" y="1988419"/>
            <a:ext cx="972" cy="176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0D648245-0E88-BE60-2EA9-169BEA57BD66}"/>
              </a:ext>
            </a:extLst>
          </p:cNvPr>
          <p:cNvCxnSpPr>
            <a:cxnSpLocks/>
            <a:stCxn id="27" idx="6"/>
            <a:endCxn id="33" idx="0"/>
          </p:cNvCxnSpPr>
          <p:nvPr/>
        </p:nvCxnSpPr>
        <p:spPr>
          <a:xfrm>
            <a:off x="6536492" y="1567036"/>
            <a:ext cx="646629" cy="958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5CDC9B8A-3629-3007-683D-1296FD3256E0}"/>
              </a:ext>
            </a:extLst>
          </p:cNvPr>
          <p:cNvCxnSpPr>
            <a:stCxn id="33" idx="2"/>
            <a:endCxn id="153" idx="3"/>
          </p:cNvCxnSpPr>
          <p:nvPr/>
        </p:nvCxnSpPr>
        <p:spPr>
          <a:xfrm rot="5400000">
            <a:off x="6106436" y="3730817"/>
            <a:ext cx="1669218" cy="4841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1632338D-3622-00FD-DCB5-C282315BE0C8}"/>
              </a:ext>
            </a:extLst>
          </p:cNvPr>
          <p:cNvSpPr txBox="1"/>
          <p:nvPr/>
        </p:nvSpPr>
        <p:spPr>
          <a:xfrm>
            <a:off x="5695815" y="1956731"/>
            <a:ext cx="554645" cy="230832"/>
          </a:xfrm>
          <a:prstGeom prst="rect">
            <a:avLst/>
          </a:prstGeom>
          <a:noFill/>
        </p:spPr>
        <p:txBody>
          <a:bodyPr wrap="square" rtlCol="0">
            <a:spAutoFit/>
          </a:bodyPr>
          <a:lstStyle/>
          <a:p>
            <a:r>
              <a:rPr lang="en-US" sz="900" dirty="0"/>
              <a:t>added</a:t>
            </a:r>
          </a:p>
        </p:txBody>
      </p:sp>
      <p:sp>
        <p:nvSpPr>
          <p:cNvPr id="173" name="TextBox 172">
            <a:extLst>
              <a:ext uri="{FF2B5EF4-FFF2-40B4-BE49-F238E27FC236}">
                <a16:creationId xmlns:a16="http://schemas.microsoft.com/office/drawing/2014/main" id="{FC2476E2-07AB-9F11-503A-A52C606E68D4}"/>
              </a:ext>
            </a:extLst>
          </p:cNvPr>
          <p:cNvSpPr txBox="1"/>
          <p:nvPr/>
        </p:nvSpPr>
        <p:spPr>
          <a:xfrm>
            <a:off x="6482580" y="1383583"/>
            <a:ext cx="1135828" cy="230832"/>
          </a:xfrm>
          <a:prstGeom prst="rect">
            <a:avLst/>
          </a:prstGeom>
          <a:noFill/>
        </p:spPr>
        <p:txBody>
          <a:bodyPr wrap="square" rtlCol="0">
            <a:spAutoFit/>
          </a:bodyPr>
          <a:lstStyle/>
          <a:p>
            <a:r>
              <a:rPr lang="en-US" sz="900" dirty="0"/>
              <a:t>updated or deleted</a:t>
            </a:r>
          </a:p>
        </p:txBody>
      </p:sp>
    </p:spTree>
    <p:extLst>
      <p:ext uri="{BB962C8B-B14F-4D97-AF65-F5344CB8AC3E}">
        <p14:creationId xmlns:p14="http://schemas.microsoft.com/office/powerpoint/2010/main" val="386969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Terminator 19">
            <a:extLst>
              <a:ext uri="{FF2B5EF4-FFF2-40B4-BE49-F238E27FC236}">
                <a16:creationId xmlns:a16="http://schemas.microsoft.com/office/drawing/2014/main" id="{1E476921-57E2-50F6-A25F-6D29170992B0}"/>
              </a:ext>
            </a:extLst>
          </p:cNvPr>
          <p:cNvSpPr/>
          <p:nvPr/>
        </p:nvSpPr>
        <p:spPr>
          <a:xfrm>
            <a:off x="1474492" y="885553"/>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Item Added, Updated, or Deleted from Redacted Google Cal</a:t>
            </a:r>
            <a:br>
              <a:rPr lang="en-US" sz="800" dirty="0"/>
            </a:br>
            <a:r>
              <a:rPr lang="en-US" sz="800" dirty="0"/>
              <a:t>Ref: ORIGIN</a:t>
            </a:r>
          </a:p>
        </p:txBody>
      </p:sp>
      <p:sp>
        <p:nvSpPr>
          <p:cNvPr id="142" name="TextBox 141">
            <a:extLst>
              <a:ext uri="{FF2B5EF4-FFF2-40B4-BE49-F238E27FC236}">
                <a16:creationId xmlns:a16="http://schemas.microsoft.com/office/drawing/2014/main" id="{FBC043F6-5693-D674-E981-0F54BC0AD5AF}"/>
              </a:ext>
            </a:extLst>
          </p:cNvPr>
          <p:cNvSpPr txBox="1"/>
          <p:nvPr/>
        </p:nvSpPr>
        <p:spPr>
          <a:xfrm>
            <a:off x="2085328" y="36532"/>
            <a:ext cx="4973349" cy="646331"/>
          </a:xfrm>
          <a:prstGeom prst="rect">
            <a:avLst/>
          </a:prstGeom>
          <a:noFill/>
        </p:spPr>
        <p:txBody>
          <a:bodyPr wrap="none" rtlCol="0">
            <a:spAutoFit/>
          </a:bodyPr>
          <a:lstStyle/>
          <a:p>
            <a:pPr algn="ctr"/>
            <a:r>
              <a:rPr lang="en-US" sz="1800" b="1" u="sng" dirty="0"/>
              <a:t>Redacted GOOGLE TO Redacted STRAT CAL SP LIST</a:t>
            </a:r>
          </a:p>
          <a:p>
            <a:pPr algn="ctr"/>
            <a:r>
              <a:rPr lang="en-US" b="1" dirty="0" err="1"/>
              <a:t>PowerAutomate</a:t>
            </a:r>
            <a:r>
              <a:rPr lang="en-US" b="1" dirty="0"/>
              <a:t> Cloud Flow</a:t>
            </a:r>
            <a:endParaRPr lang="en-US" sz="1800" b="1" dirty="0"/>
          </a:p>
        </p:txBody>
      </p:sp>
      <p:sp>
        <p:nvSpPr>
          <p:cNvPr id="6" name="Flowchart: Decision 5">
            <a:extLst>
              <a:ext uri="{FF2B5EF4-FFF2-40B4-BE49-F238E27FC236}">
                <a16:creationId xmlns:a16="http://schemas.microsoft.com/office/drawing/2014/main" id="{88C31BA4-1704-6036-82FC-4F44A993B80B}"/>
              </a:ext>
            </a:extLst>
          </p:cNvPr>
          <p:cNvSpPr/>
          <p:nvPr/>
        </p:nvSpPr>
        <p:spPr>
          <a:xfrm>
            <a:off x="1344075" y="1907903"/>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a:t>
            </a:r>
          </a:p>
          <a:p>
            <a:pPr algn="ctr"/>
            <a:r>
              <a:rPr lang="en-US" sz="800" b="1" dirty="0"/>
              <a:t>Title </a:t>
            </a:r>
            <a:r>
              <a:rPr lang="en-US" sz="800" dirty="0"/>
              <a:t>begin with Match Items?</a:t>
            </a:r>
          </a:p>
        </p:txBody>
      </p:sp>
      <p:cxnSp>
        <p:nvCxnSpPr>
          <p:cNvPr id="11" name="Straight Arrow Connector 10">
            <a:extLst>
              <a:ext uri="{FF2B5EF4-FFF2-40B4-BE49-F238E27FC236}">
                <a16:creationId xmlns:a16="http://schemas.microsoft.com/office/drawing/2014/main" id="{048D6F4C-8F77-6F87-A09C-214EEB60C6C1}"/>
              </a:ext>
            </a:extLst>
          </p:cNvPr>
          <p:cNvCxnSpPr>
            <a:cxnSpLocks/>
            <a:stCxn id="20" idx="2"/>
            <a:endCxn id="6" idx="0"/>
          </p:cNvCxnSpPr>
          <p:nvPr/>
        </p:nvCxnSpPr>
        <p:spPr>
          <a:xfrm>
            <a:off x="2068217" y="1498201"/>
            <a:ext cx="821" cy="409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A20694-07D9-AF7D-CC07-7797E3A7C7C5}"/>
              </a:ext>
            </a:extLst>
          </p:cNvPr>
          <p:cNvCxnSpPr>
            <a:cxnSpLocks/>
            <a:stCxn id="6" idx="2"/>
            <a:endCxn id="64" idx="0"/>
          </p:cNvCxnSpPr>
          <p:nvPr/>
        </p:nvCxnSpPr>
        <p:spPr>
          <a:xfrm flipH="1">
            <a:off x="2067857" y="2669903"/>
            <a:ext cx="1181" cy="38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9A86670-098B-EA50-F365-C977EDD632DC}"/>
              </a:ext>
            </a:extLst>
          </p:cNvPr>
          <p:cNvSpPr txBox="1"/>
          <p:nvPr/>
        </p:nvSpPr>
        <p:spPr>
          <a:xfrm>
            <a:off x="2705328" y="2117343"/>
            <a:ext cx="350773" cy="230832"/>
          </a:xfrm>
          <a:prstGeom prst="rect">
            <a:avLst/>
          </a:prstGeom>
          <a:noFill/>
        </p:spPr>
        <p:txBody>
          <a:bodyPr wrap="square" rtlCol="0">
            <a:spAutoFit/>
          </a:bodyPr>
          <a:lstStyle/>
          <a:p>
            <a:r>
              <a:rPr lang="en-US" sz="900" dirty="0"/>
              <a:t>Yes</a:t>
            </a:r>
          </a:p>
        </p:txBody>
      </p:sp>
      <p:sp>
        <p:nvSpPr>
          <p:cNvPr id="62" name="TextBox 61">
            <a:extLst>
              <a:ext uri="{FF2B5EF4-FFF2-40B4-BE49-F238E27FC236}">
                <a16:creationId xmlns:a16="http://schemas.microsoft.com/office/drawing/2014/main" id="{5AE421F0-B54A-10A2-4B90-3E674DD2DE58}"/>
              </a:ext>
            </a:extLst>
          </p:cNvPr>
          <p:cNvSpPr txBox="1"/>
          <p:nvPr/>
        </p:nvSpPr>
        <p:spPr>
          <a:xfrm>
            <a:off x="2001898" y="2607825"/>
            <a:ext cx="350773" cy="230832"/>
          </a:xfrm>
          <a:prstGeom prst="rect">
            <a:avLst/>
          </a:prstGeom>
          <a:noFill/>
        </p:spPr>
        <p:txBody>
          <a:bodyPr wrap="square" rtlCol="0">
            <a:spAutoFit/>
          </a:bodyPr>
          <a:lstStyle/>
          <a:p>
            <a:r>
              <a:rPr lang="en-US" sz="900" dirty="0"/>
              <a:t>No</a:t>
            </a:r>
          </a:p>
        </p:txBody>
      </p:sp>
      <p:sp>
        <p:nvSpPr>
          <p:cNvPr id="64" name="Flowchart: Terminator 63">
            <a:extLst>
              <a:ext uri="{FF2B5EF4-FFF2-40B4-BE49-F238E27FC236}">
                <a16:creationId xmlns:a16="http://schemas.microsoft.com/office/drawing/2014/main" id="{D4E5286E-8D27-3676-6E47-4E651F9DE76C}"/>
              </a:ext>
            </a:extLst>
          </p:cNvPr>
          <p:cNvSpPr/>
          <p:nvPr/>
        </p:nvSpPr>
        <p:spPr>
          <a:xfrm>
            <a:off x="1474132" y="3057151"/>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 Nothing</a:t>
            </a:r>
          </a:p>
        </p:txBody>
      </p:sp>
      <p:sp>
        <p:nvSpPr>
          <p:cNvPr id="71" name="TextBox 70">
            <a:extLst>
              <a:ext uri="{FF2B5EF4-FFF2-40B4-BE49-F238E27FC236}">
                <a16:creationId xmlns:a16="http://schemas.microsoft.com/office/drawing/2014/main" id="{981BE046-22F8-39A3-8407-EF70CC81FF5B}"/>
              </a:ext>
            </a:extLst>
          </p:cNvPr>
          <p:cNvSpPr txBox="1"/>
          <p:nvPr/>
        </p:nvSpPr>
        <p:spPr>
          <a:xfrm>
            <a:off x="1802955" y="682863"/>
            <a:ext cx="526160" cy="230832"/>
          </a:xfrm>
          <a:prstGeom prst="rect">
            <a:avLst/>
          </a:prstGeom>
          <a:noFill/>
        </p:spPr>
        <p:txBody>
          <a:bodyPr wrap="square" rtlCol="0">
            <a:spAutoFit/>
          </a:bodyPr>
          <a:lstStyle/>
          <a:p>
            <a:r>
              <a:rPr lang="en-US" sz="900" b="1" dirty="0"/>
              <a:t>START</a:t>
            </a:r>
          </a:p>
        </p:txBody>
      </p:sp>
      <p:sp>
        <p:nvSpPr>
          <p:cNvPr id="89" name="Flowchart: Decision 88">
            <a:extLst>
              <a:ext uri="{FF2B5EF4-FFF2-40B4-BE49-F238E27FC236}">
                <a16:creationId xmlns:a16="http://schemas.microsoft.com/office/drawing/2014/main" id="{470EADEA-A458-4608-555D-60BEAF7740D3}"/>
              </a:ext>
            </a:extLst>
          </p:cNvPr>
          <p:cNvSpPr/>
          <p:nvPr/>
        </p:nvSpPr>
        <p:spPr>
          <a:xfrm>
            <a:off x="3191516" y="810877"/>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Time element included in </a:t>
            </a:r>
            <a:r>
              <a:rPr lang="en-US" sz="800" b="1" dirty="0"/>
              <a:t>Start/End Date</a:t>
            </a:r>
            <a:r>
              <a:rPr lang="en-US" sz="800" dirty="0"/>
              <a:t>?</a:t>
            </a:r>
          </a:p>
        </p:txBody>
      </p:sp>
      <p:sp>
        <p:nvSpPr>
          <p:cNvPr id="91" name="TextBox 90">
            <a:extLst>
              <a:ext uri="{FF2B5EF4-FFF2-40B4-BE49-F238E27FC236}">
                <a16:creationId xmlns:a16="http://schemas.microsoft.com/office/drawing/2014/main" id="{688C409D-D692-7DAE-A965-62F3BD14B66C}"/>
              </a:ext>
            </a:extLst>
          </p:cNvPr>
          <p:cNvSpPr txBox="1"/>
          <p:nvPr/>
        </p:nvSpPr>
        <p:spPr>
          <a:xfrm>
            <a:off x="4537270" y="1021322"/>
            <a:ext cx="350773" cy="230832"/>
          </a:xfrm>
          <a:prstGeom prst="rect">
            <a:avLst/>
          </a:prstGeom>
          <a:noFill/>
        </p:spPr>
        <p:txBody>
          <a:bodyPr wrap="square" rtlCol="0">
            <a:spAutoFit/>
          </a:bodyPr>
          <a:lstStyle/>
          <a:p>
            <a:r>
              <a:rPr lang="en-US" sz="900" dirty="0"/>
              <a:t>Yes</a:t>
            </a:r>
          </a:p>
        </p:txBody>
      </p:sp>
      <p:sp>
        <p:nvSpPr>
          <p:cNvPr id="97" name="Flowchart: Terminator 96">
            <a:extLst>
              <a:ext uri="{FF2B5EF4-FFF2-40B4-BE49-F238E27FC236}">
                <a16:creationId xmlns:a16="http://schemas.microsoft.com/office/drawing/2014/main" id="{4AC010DB-F7FE-49EC-DD53-5C92F455B616}"/>
              </a:ext>
            </a:extLst>
          </p:cNvPr>
          <p:cNvSpPr/>
          <p:nvPr/>
        </p:nvSpPr>
        <p:spPr>
          <a:xfrm>
            <a:off x="6528370" y="4178972"/>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or UPDATE Strat Cal Item with hacked </a:t>
            </a:r>
            <a:r>
              <a:rPr lang="en-US" sz="800" b="1" dirty="0"/>
              <a:t>Start/End Date</a:t>
            </a:r>
            <a:endParaRPr lang="en-US" sz="800" dirty="0"/>
          </a:p>
        </p:txBody>
      </p:sp>
      <p:sp>
        <p:nvSpPr>
          <p:cNvPr id="108" name="TextBox 107">
            <a:extLst>
              <a:ext uri="{FF2B5EF4-FFF2-40B4-BE49-F238E27FC236}">
                <a16:creationId xmlns:a16="http://schemas.microsoft.com/office/drawing/2014/main" id="{A4A75501-E689-C00A-E24C-52F16CAF0143}"/>
              </a:ext>
            </a:extLst>
          </p:cNvPr>
          <p:cNvSpPr txBox="1"/>
          <p:nvPr/>
        </p:nvSpPr>
        <p:spPr>
          <a:xfrm>
            <a:off x="0" y="387982"/>
            <a:ext cx="1888659" cy="230832"/>
          </a:xfrm>
          <a:prstGeom prst="rect">
            <a:avLst/>
          </a:prstGeom>
          <a:noFill/>
        </p:spPr>
        <p:txBody>
          <a:bodyPr wrap="none" rtlCol="0">
            <a:spAutoFit/>
          </a:bodyPr>
          <a:lstStyle/>
          <a:p>
            <a:pPr algn="ctr"/>
            <a:r>
              <a:rPr lang="en-US" sz="900" dirty="0"/>
              <a:t>*</a:t>
            </a:r>
            <a:r>
              <a:rPr lang="en-US" sz="900" b="1" dirty="0"/>
              <a:t>Bold</a:t>
            </a:r>
            <a:r>
              <a:rPr lang="en-US" sz="900" dirty="0"/>
              <a:t> text are SP list Column Names</a:t>
            </a:r>
          </a:p>
        </p:txBody>
      </p:sp>
      <p:sp>
        <p:nvSpPr>
          <p:cNvPr id="153" name="Flowchart: Terminator 152">
            <a:extLst>
              <a:ext uri="{FF2B5EF4-FFF2-40B4-BE49-F238E27FC236}">
                <a16:creationId xmlns:a16="http://schemas.microsoft.com/office/drawing/2014/main" id="{4FF8F49C-5A52-5049-F467-570699D3C82D}"/>
              </a:ext>
            </a:extLst>
          </p:cNvPr>
          <p:cNvSpPr/>
          <p:nvPr/>
        </p:nvSpPr>
        <p:spPr>
          <a:xfrm>
            <a:off x="3943545" y="4178972"/>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or UPDATE Strat Cal Item with ORIGIN </a:t>
            </a:r>
            <a:r>
              <a:rPr lang="en-US" sz="800" b="1" dirty="0"/>
              <a:t>Start/End Date </a:t>
            </a:r>
            <a:r>
              <a:rPr lang="en-US" sz="800" dirty="0"/>
              <a:t>intact</a:t>
            </a:r>
          </a:p>
        </p:txBody>
      </p:sp>
      <p:cxnSp>
        <p:nvCxnSpPr>
          <p:cNvPr id="10" name="Connector: Elbow 9">
            <a:extLst>
              <a:ext uri="{FF2B5EF4-FFF2-40B4-BE49-F238E27FC236}">
                <a16:creationId xmlns:a16="http://schemas.microsoft.com/office/drawing/2014/main" id="{78F309ED-4768-AE72-3935-42B2C054DE2A}"/>
              </a:ext>
            </a:extLst>
          </p:cNvPr>
          <p:cNvCxnSpPr>
            <a:cxnSpLocks/>
            <a:stCxn id="6" idx="3"/>
            <a:endCxn id="89" idx="1"/>
          </p:cNvCxnSpPr>
          <p:nvPr/>
        </p:nvCxnSpPr>
        <p:spPr>
          <a:xfrm flipV="1">
            <a:off x="2794000" y="1191877"/>
            <a:ext cx="397516" cy="1097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A4017150-8350-52A8-6AF3-6855A7D6E31F}"/>
              </a:ext>
            </a:extLst>
          </p:cNvPr>
          <p:cNvSpPr txBox="1"/>
          <p:nvPr/>
        </p:nvSpPr>
        <p:spPr>
          <a:xfrm>
            <a:off x="3847715" y="1495913"/>
            <a:ext cx="350773" cy="230832"/>
          </a:xfrm>
          <a:prstGeom prst="rect">
            <a:avLst/>
          </a:prstGeom>
          <a:noFill/>
        </p:spPr>
        <p:txBody>
          <a:bodyPr wrap="square" rtlCol="0">
            <a:spAutoFit/>
          </a:bodyPr>
          <a:lstStyle/>
          <a:p>
            <a:r>
              <a:rPr lang="en-US" sz="900" dirty="0"/>
              <a:t>No</a:t>
            </a:r>
          </a:p>
        </p:txBody>
      </p:sp>
      <p:sp>
        <p:nvSpPr>
          <p:cNvPr id="2" name="Flowchart: Document 1">
            <a:extLst>
              <a:ext uri="{FF2B5EF4-FFF2-40B4-BE49-F238E27FC236}">
                <a16:creationId xmlns:a16="http://schemas.microsoft.com/office/drawing/2014/main" id="{D63A07A6-71E5-0619-9872-313CDE0CD8BB}"/>
              </a:ext>
            </a:extLst>
          </p:cNvPr>
          <p:cNvSpPr/>
          <p:nvPr/>
        </p:nvSpPr>
        <p:spPr>
          <a:xfrm>
            <a:off x="149518" y="1554716"/>
            <a:ext cx="914400" cy="146837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a:p>
            <a:pPr algn="ctr"/>
            <a:r>
              <a:rPr lang="en-US" sz="800" dirty="0"/>
              <a:t>Match Items:</a:t>
            </a:r>
          </a:p>
          <a:p>
            <a:pPr algn="ctr"/>
            <a:r>
              <a:rPr lang="en-US" sz="800" dirty="0"/>
              <a:t>CAT1</a:t>
            </a:r>
          </a:p>
          <a:p>
            <a:pPr algn="ctr"/>
            <a:r>
              <a:rPr lang="en-US" sz="800" dirty="0"/>
              <a:t>CAT2</a:t>
            </a:r>
          </a:p>
          <a:p>
            <a:pPr algn="ctr"/>
            <a:r>
              <a:rPr lang="en-US" sz="800" dirty="0"/>
              <a:t>CAT3</a:t>
            </a:r>
          </a:p>
          <a:p>
            <a:pPr algn="ctr"/>
            <a:r>
              <a:rPr lang="en-US" sz="800" dirty="0"/>
              <a:t>CAT4</a:t>
            </a:r>
          </a:p>
          <a:p>
            <a:pPr algn="ctr"/>
            <a:r>
              <a:rPr lang="en-US" sz="800" dirty="0"/>
              <a:t>CAT 1</a:t>
            </a:r>
          </a:p>
          <a:p>
            <a:pPr algn="ctr"/>
            <a:r>
              <a:rPr lang="en-US" sz="800" dirty="0"/>
              <a:t>CAT 2</a:t>
            </a:r>
          </a:p>
          <a:p>
            <a:pPr algn="ctr"/>
            <a:r>
              <a:rPr lang="en-US" sz="800" dirty="0"/>
              <a:t>CAT 3</a:t>
            </a:r>
          </a:p>
          <a:p>
            <a:pPr algn="ctr"/>
            <a:r>
              <a:rPr lang="en-US" sz="800" dirty="0"/>
              <a:t>CAT 4</a:t>
            </a:r>
          </a:p>
          <a:p>
            <a:pPr algn="ctr"/>
            <a:endParaRPr lang="en-US" sz="800" dirty="0"/>
          </a:p>
        </p:txBody>
      </p:sp>
      <p:cxnSp>
        <p:nvCxnSpPr>
          <p:cNvPr id="4" name="Straight Arrow Connector 3">
            <a:extLst>
              <a:ext uri="{FF2B5EF4-FFF2-40B4-BE49-F238E27FC236}">
                <a16:creationId xmlns:a16="http://schemas.microsoft.com/office/drawing/2014/main" id="{08A59197-3A80-6B6A-C441-8D9FB13968F4}"/>
              </a:ext>
            </a:extLst>
          </p:cNvPr>
          <p:cNvCxnSpPr>
            <a:stCxn id="2" idx="3"/>
            <a:endCxn id="6" idx="1"/>
          </p:cNvCxnSpPr>
          <p:nvPr/>
        </p:nvCxnSpPr>
        <p:spPr>
          <a:xfrm>
            <a:off x="1063918" y="2288903"/>
            <a:ext cx="280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Process 26">
            <a:extLst>
              <a:ext uri="{FF2B5EF4-FFF2-40B4-BE49-F238E27FC236}">
                <a16:creationId xmlns:a16="http://schemas.microsoft.com/office/drawing/2014/main" id="{D5CE084E-B028-88D0-18E6-DB1AEB54B217}"/>
              </a:ext>
            </a:extLst>
          </p:cNvPr>
          <p:cNvSpPr/>
          <p:nvPr/>
        </p:nvSpPr>
        <p:spPr>
          <a:xfrm>
            <a:off x="3326615" y="1863088"/>
            <a:ext cx="1187449" cy="8068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Instantiate </a:t>
            </a:r>
            <a:r>
              <a:rPr lang="en-US" sz="800" dirty="0" err="1"/>
              <a:t>StartTimeHacked</a:t>
            </a:r>
            <a:endParaRPr lang="en-US" sz="800" b="1" dirty="0"/>
          </a:p>
          <a:p>
            <a:pPr algn="ctr"/>
            <a:r>
              <a:rPr lang="en-US" sz="800" dirty="0" err="1"/>
              <a:t>EndTimeHacked</a:t>
            </a:r>
            <a:endParaRPr lang="en-US" sz="800" dirty="0"/>
          </a:p>
          <a:p>
            <a:pPr algn="ctr"/>
            <a:r>
              <a:rPr lang="en-US" sz="800" dirty="0"/>
              <a:t>variables with time elements added to </a:t>
            </a:r>
            <a:r>
              <a:rPr lang="en-US" sz="800" b="1" dirty="0"/>
              <a:t>Start/End Dates</a:t>
            </a:r>
            <a:endParaRPr lang="en-US" sz="800" dirty="0"/>
          </a:p>
        </p:txBody>
      </p:sp>
      <p:cxnSp>
        <p:nvCxnSpPr>
          <p:cNvPr id="9" name="Straight Arrow Connector 8">
            <a:extLst>
              <a:ext uri="{FF2B5EF4-FFF2-40B4-BE49-F238E27FC236}">
                <a16:creationId xmlns:a16="http://schemas.microsoft.com/office/drawing/2014/main" id="{7C392AF3-5BB0-C17B-9DD2-4F8322ADC5E6}"/>
              </a:ext>
            </a:extLst>
          </p:cNvPr>
          <p:cNvCxnSpPr>
            <a:cxnSpLocks/>
            <a:stCxn id="89" idx="2"/>
            <a:endCxn id="27" idx="0"/>
          </p:cNvCxnSpPr>
          <p:nvPr/>
        </p:nvCxnSpPr>
        <p:spPr>
          <a:xfrm>
            <a:off x="3916479" y="1572877"/>
            <a:ext cx="3861" cy="29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lowchart: Process 33">
            <a:extLst>
              <a:ext uri="{FF2B5EF4-FFF2-40B4-BE49-F238E27FC236}">
                <a16:creationId xmlns:a16="http://schemas.microsoft.com/office/drawing/2014/main" id="{83042B2D-E3A9-AAFA-E231-6A39172F01A3}"/>
              </a:ext>
            </a:extLst>
          </p:cNvPr>
          <p:cNvSpPr/>
          <p:nvPr/>
        </p:nvSpPr>
        <p:spPr>
          <a:xfrm>
            <a:off x="5010914" y="883265"/>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Item from Strat Cal w/ </a:t>
            </a:r>
            <a:r>
              <a:rPr lang="en-US" sz="800" b="1" dirty="0"/>
              <a:t>GKID</a:t>
            </a:r>
            <a:r>
              <a:rPr lang="en-US" sz="800" dirty="0"/>
              <a:t> matching ORIGIN </a:t>
            </a:r>
            <a:r>
              <a:rPr lang="en-US" sz="800" b="1" dirty="0"/>
              <a:t>ID</a:t>
            </a:r>
          </a:p>
        </p:txBody>
      </p:sp>
      <p:sp>
        <p:nvSpPr>
          <p:cNvPr id="35" name="Flowchart: Decision 34">
            <a:extLst>
              <a:ext uri="{FF2B5EF4-FFF2-40B4-BE49-F238E27FC236}">
                <a16:creationId xmlns:a16="http://schemas.microsoft.com/office/drawing/2014/main" id="{D33A5D90-071C-32C8-C03A-825C754E6A9F}"/>
              </a:ext>
            </a:extLst>
          </p:cNvPr>
          <p:cNvSpPr/>
          <p:nvPr/>
        </p:nvSpPr>
        <p:spPr>
          <a:xfrm>
            <a:off x="6528370" y="808589"/>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Item Returned?</a:t>
            </a:r>
          </a:p>
        </p:txBody>
      </p:sp>
      <p:cxnSp>
        <p:nvCxnSpPr>
          <p:cNvPr id="15" name="Connector: Elbow 14">
            <a:extLst>
              <a:ext uri="{FF2B5EF4-FFF2-40B4-BE49-F238E27FC236}">
                <a16:creationId xmlns:a16="http://schemas.microsoft.com/office/drawing/2014/main" id="{C96F27E5-3B55-60BE-1F83-DF9192AA142F}"/>
              </a:ext>
            </a:extLst>
          </p:cNvPr>
          <p:cNvCxnSpPr>
            <a:stCxn id="27" idx="3"/>
            <a:endCxn id="34" idx="2"/>
          </p:cNvCxnSpPr>
          <p:nvPr/>
        </p:nvCxnSpPr>
        <p:spPr>
          <a:xfrm flipV="1">
            <a:off x="4514064" y="1495913"/>
            <a:ext cx="1090575" cy="770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F56A299-C0A5-15C7-5E1C-BF8BF2C23B6F}"/>
              </a:ext>
            </a:extLst>
          </p:cNvPr>
          <p:cNvCxnSpPr>
            <a:stCxn id="89" idx="3"/>
            <a:endCxn id="34" idx="1"/>
          </p:cNvCxnSpPr>
          <p:nvPr/>
        </p:nvCxnSpPr>
        <p:spPr>
          <a:xfrm flipV="1">
            <a:off x="4641441" y="1189589"/>
            <a:ext cx="369473" cy="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4BF365-1B50-1D9B-E163-198E2DF27554}"/>
              </a:ext>
            </a:extLst>
          </p:cNvPr>
          <p:cNvCxnSpPr>
            <a:stCxn id="34" idx="3"/>
            <a:endCxn id="35" idx="1"/>
          </p:cNvCxnSpPr>
          <p:nvPr/>
        </p:nvCxnSpPr>
        <p:spPr>
          <a:xfrm>
            <a:off x="6198363" y="1189589"/>
            <a:ext cx="330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Or 42">
            <a:extLst>
              <a:ext uri="{FF2B5EF4-FFF2-40B4-BE49-F238E27FC236}">
                <a16:creationId xmlns:a16="http://schemas.microsoft.com/office/drawing/2014/main" id="{D74EA60F-ED31-C676-D87A-B36C1A656054}"/>
              </a:ext>
            </a:extLst>
          </p:cNvPr>
          <p:cNvSpPr/>
          <p:nvPr/>
        </p:nvSpPr>
        <p:spPr>
          <a:xfrm>
            <a:off x="7940194" y="1703052"/>
            <a:ext cx="860553" cy="842767"/>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Switch ORIGIN </a:t>
            </a:r>
            <a:br>
              <a:rPr lang="en-US" sz="800" dirty="0"/>
            </a:br>
            <a:r>
              <a:rPr lang="en-US" sz="800" b="1" dirty="0"/>
              <a:t>Action Type</a:t>
            </a:r>
          </a:p>
        </p:txBody>
      </p:sp>
      <p:sp>
        <p:nvSpPr>
          <p:cNvPr id="46" name="TextBox 45">
            <a:extLst>
              <a:ext uri="{FF2B5EF4-FFF2-40B4-BE49-F238E27FC236}">
                <a16:creationId xmlns:a16="http://schemas.microsoft.com/office/drawing/2014/main" id="{23B72177-EFD7-67C4-35CB-C1D332570690}"/>
              </a:ext>
            </a:extLst>
          </p:cNvPr>
          <p:cNvSpPr txBox="1"/>
          <p:nvPr/>
        </p:nvSpPr>
        <p:spPr>
          <a:xfrm>
            <a:off x="7878682" y="1021322"/>
            <a:ext cx="350773" cy="230832"/>
          </a:xfrm>
          <a:prstGeom prst="rect">
            <a:avLst/>
          </a:prstGeom>
          <a:noFill/>
        </p:spPr>
        <p:txBody>
          <a:bodyPr wrap="square" rtlCol="0">
            <a:spAutoFit/>
          </a:bodyPr>
          <a:lstStyle/>
          <a:p>
            <a:r>
              <a:rPr lang="en-US" sz="900" dirty="0"/>
              <a:t>Yes</a:t>
            </a:r>
          </a:p>
        </p:txBody>
      </p:sp>
      <p:sp>
        <p:nvSpPr>
          <p:cNvPr id="47" name="TextBox 46">
            <a:extLst>
              <a:ext uri="{FF2B5EF4-FFF2-40B4-BE49-F238E27FC236}">
                <a16:creationId xmlns:a16="http://schemas.microsoft.com/office/drawing/2014/main" id="{204EAD45-65BD-4717-0E2B-8D92498441F3}"/>
              </a:ext>
            </a:extLst>
          </p:cNvPr>
          <p:cNvSpPr txBox="1"/>
          <p:nvPr/>
        </p:nvSpPr>
        <p:spPr>
          <a:xfrm>
            <a:off x="7183910" y="1498326"/>
            <a:ext cx="350773" cy="230832"/>
          </a:xfrm>
          <a:prstGeom prst="rect">
            <a:avLst/>
          </a:prstGeom>
          <a:noFill/>
        </p:spPr>
        <p:txBody>
          <a:bodyPr wrap="square" rtlCol="0">
            <a:spAutoFit/>
          </a:bodyPr>
          <a:lstStyle/>
          <a:p>
            <a:r>
              <a:rPr lang="en-US" sz="900" dirty="0"/>
              <a:t>No</a:t>
            </a:r>
          </a:p>
        </p:txBody>
      </p:sp>
      <p:cxnSp>
        <p:nvCxnSpPr>
          <p:cNvPr id="26" name="Connector: Elbow 25">
            <a:extLst>
              <a:ext uri="{FF2B5EF4-FFF2-40B4-BE49-F238E27FC236}">
                <a16:creationId xmlns:a16="http://schemas.microsoft.com/office/drawing/2014/main" id="{7F56420B-9C7A-786E-C0A3-F7E1C24569FF}"/>
              </a:ext>
            </a:extLst>
          </p:cNvPr>
          <p:cNvCxnSpPr>
            <a:stCxn id="35" idx="3"/>
            <a:endCxn id="43" idx="0"/>
          </p:cNvCxnSpPr>
          <p:nvPr/>
        </p:nvCxnSpPr>
        <p:spPr>
          <a:xfrm>
            <a:off x="7978295" y="1189589"/>
            <a:ext cx="392176" cy="5134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lowchart: Terminator 49">
            <a:extLst>
              <a:ext uri="{FF2B5EF4-FFF2-40B4-BE49-F238E27FC236}">
                <a16:creationId xmlns:a16="http://schemas.microsoft.com/office/drawing/2014/main" id="{DA7A5164-318F-36FA-E583-05E590396A27}"/>
              </a:ext>
            </a:extLst>
          </p:cNvPr>
          <p:cNvSpPr/>
          <p:nvPr/>
        </p:nvSpPr>
        <p:spPr>
          <a:xfrm>
            <a:off x="7776745" y="303032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DELETE Strat Cal item</a:t>
            </a:r>
          </a:p>
        </p:txBody>
      </p:sp>
      <p:cxnSp>
        <p:nvCxnSpPr>
          <p:cNvPr id="30" name="Straight Arrow Connector 29">
            <a:extLst>
              <a:ext uri="{FF2B5EF4-FFF2-40B4-BE49-F238E27FC236}">
                <a16:creationId xmlns:a16="http://schemas.microsoft.com/office/drawing/2014/main" id="{63B94FBD-86D4-5234-EED5-03F0DE9FF3B3}"/>
              </a:ext>
            </a:extLst>
          </p:cNvPr>
          <p:cNvCxnSpPr>
            <a:stCxn id="43" idx="4"/>
            <a:endCxn id="50" idx="0"/>
          </p:cNvCxnSpPr>
          <p:nvPr/>
        </p:nvCxnSpPr>
        <p:spPr>
          <a:xfrm flipH="1">
            <a:off x="8370470" y="2545819"/>
            <a:ext cx="1" cy="48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89DBE0C-8CB9-BACC-3F96-11BC78239041}"/>
              </a:ext>
            </a:extLst>
          </p:cNvPr>
          <p:cNvSpPr txBox="1"/>
          <p:nvPr/>
        </p:nvSpPr>
        <p:spPr>
          <a:xfrm>
            <a:off x="8315094" y="2621311"/>
            <a:ext cx="567375" cy="230832"/>
          </a:xfrm>
          <a:prstGeom prst="rect">
            <a:avLst/>
          </a:prstGeom>
          <a:noFill/>
        </p:spPr>
        <p:txBody>
          <a:bodyPr wrap="square" rtlCol="0">
            <a:spAutoFit/>
          </a:bodyPr>
          <a:lstStyle/>
          <a:p>
            <a:r>
              <a:rPr lang="en-US" sz="900" dirty="0"/>
              <a:t>deleted</a:t>
            </a:r>
          </a:p>
        </p:txBody>
      </p:sp>
      <p:sp>
        <p:nvSpPr>
          <p:cNvPr id="54" name="Flowchart: Decision 53">
            <a:extLst>
              <a:ext uri="{FF2B5EF4-FFF2-40B4-BE49-F238E27FC236}">
                <a16:creationId xmlns:a16="http://schemas.microsoft.com/office/drawing/2014/main" id="{A1C22649-6FF5-6E47-92EF-602D32A307D6}"/>
              </a:ext>
            </a:extLst>
          </p:cNvPr>
          <p:cNvSpPr/>
          <p:nvPr/>
        </p:nvSpPr>
        <p:spPr>
          <a:xfrm>
            <a:off x="4920324" y="2669903"/>
            <a:ext cx="1889119" cy="6126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t>
            </a:r>
            <a:r>
              <a:rPr lang="en-US" sz="800" dirty="0" err="1"/>
              <a:t>StartTimeHacked</a:t>
            </a:r>
            <a:br>
              <a:rPr lang="en-US" sz="800" dirty="0"/>
            </a:br>
            <a:r>
              <a:rPr lang="en-US" sz="800" dirty="0" err="1"/>
              <a:t>EndTimeHacked</a:t>
            </a:r>
            <a:br>
              <a:rPr lang="en-US" sz="800" dirty="0"/>
            </a:br>
            <a:r>
              <a:rPr lang="en-US" sz="800" dirty="0"/>
              <a:t>exist?^</a:t>
            </a:r>
          </a:p>
        </p:txBody>
      </p:sp>
      <p:cxnSp>
        <p:nvCxnSpPr>
          <p:cNvPr id="38" name="Connector: Elbow 37">
            <a:extLst>
              <a:ext uri="{FF2B5EF4-FFF2-40B4-BE49-F238E27FC236}">
                <a16:creationId xmlns:a16="http://schemas.microsoft.com/office/drawing/2014/main" id="{D73AC544-CBD5-5009-6763-F9E920E2D806}"/>
              </a:ext>
            </a:extLst>
          </p:cNvPr>
          <p:cNvCxnSpPr>
            <a:cxnSpLocks/>
            <a:stCxn id="35" idx="2"/>
            <a:endCxn id="54" idx="0"/>
          </p:cNvCxnSpPr>
          <p:nvPr/>
        </p:nvCxnSpPr>
        <p:spPr>
          <a:xfrm rot="5400000">
            <a:off x="6009452" y="1426022"/>
            <a:ext cx="1099314" cy="13884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051F8BEA-9CEE-43DF-17E1-3B3B21E0DEE7}"/>
              </a:ext>
            </a:extLst>
          </p:cNvPr>
          <p:cNvCxnSpPr>
            <a:cxnSpLocks/>
            <a:stCxn id="43" idx="3"/>
            <a:endCxn id="54" idx="0"/>
          </p:cNvCxnSpPr>
          <p:nvPr/>
        </p:nvCxnSpPr>
        <p:spPr>
          <a:xfrm rot="5400000">
            <a:off x="6841800" y="1445484"/>
            <a:ext cx="247504" cy="2201335"/>
          </a:xfrm>
          <a:prstGeom prst="bentConnector3">
            <a:avLst>
              <a:gd name="adj1" fmla="val -6444"/>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70E1404-F7D7-F67D-8446-C641FD606277}"/>
              </a:ext>
            </a:extLst>
          </p:cNvPr>
          <p:cNvSpPr txBox="1"/>
          <p:nvPr/>
        </p:nvSpPr>
        <p:spPr>
          <a:xfrm>
            <a:off x="7308710" y="2223217"/>
            <a:ext cx="768613" cy="369332"/>
          </a:xfrm>
          <a:prstGeom prst="rect">
            <a:avLst/>
          </a:prstGeom>
          <a:noFill/>
        </p:spPr>
        <p:txBody>
          <a:bodyPr wrap="square" rtlCol="0">
            <a:spAutoFit/>
          </a:bodyPr>
          <a:lstStyle/>
          <a:p>
            <a:r>
              <a:rPr lang="en-US" sz="900" dirty="0"/>
              <a:t>No Match/</a:t>
            </a:r>
          </a:p>
          <a:p>
            <a:r>
              <a:rPr lang="en-US" sz="900" dirty="0"/>
              <a:t>Default</a:t>
            </a:r>
          </a:p>
        </p:txBody>
      </p:sp>
      <p:cxnSp>
        <p:nvCxnSpPr>
          <p:cNvPr id="69" name="Connector: Elbow 68">
            <a:extLst>
              <a:ext uri="{FF2B5EF4-FFF2-40B4-BE49-F238E27FC236}">
                <a16:creationId xmlns:a16="http://schemas.microsoft.com/office/drawing/2014/main" id="{89EE24F7-0FDA-37B7-9BA4-A8E457CFC9D5}"/>
              </a:ext>
            </a:extLst>
          </p:cNvPr>
          <p:cNvCxnSpPr>
            <a:cxnSpLocks/>
            <a:stCxn id="54" idx="1"/>
            <a:endCxn id="153" idx="0"/>
          </p:cNvCxnSpPr>
          <p:nvPr/>
        </p:nvCxnSpPr>
        <p:spPr>
          <a:xfrm rot="10800000" flipV="1">
            <a:off x="4537270" y="2976226"/>
            <a:ext cx="383054" cy="1202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F0FD86A-025D-2E07-D316-0559E3630024}"/>
              </a:ext>
            </a:extLst>
          </p:cNvPr>
          <p:cNvCxnSpPr>
            <a:cxnSpLocks/>
            <a:stCxn id="54" idx="3"/>
            <a:endCxn id="97" idx="0"/>
          </p:cNvCxnSpPr>
          <p:nvPr/>
        </p:nvCxnSpPr>
        <p:spPr>
          <a:xfrm>
            <a:off x="6809443" y="2976226"/>
            <a:ext cx="312652" cy="1202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C15B846C-4C19-8656-8055-5E834D8E5B5D}"/>
              </a:ext>
            </a:extLst>
          </p:cNvPr>
          <p:cNvSpPr txBox="1"/>
          <p:nvPr/>
        </p:nvSpPr>
        <p:spPr>
          <a:xfrm>
            <a:off x="4559300" y="3319802"/>
            <a:ext cx="2533877" cy="646331"/>
          </a:xfrm>
          <a:prstGeom prst="rect">
            <a:avLst/>
          </a:prstGeom>
          <a:noFill/>
        </p:spPr>
        <p:txBody>
          <a:bodyPr wrap="square" rtlCol="0">
            <a:spAutoFit/>
          </a:bodyPr>
          <a:lstStyle/>
          <a:p>
            <a:r>
              <a:rPr lang="en-US" sz="900" dirty="0"/>
              <a:t>^Drawn here as one step for simplicity, the check for hacked times happens separately within the flow depending on if an item was returned.  That also determines the UPDATE vs CREATE action.^</a:t>
            </a:r>
          </a:p>
        </p:txBody>
      </p:sp>
      <p:sp>
        <p:nvSpPr>
          <p:cNvPr id="93" name="TextBox 92">
            <a:extLst>
              <a:ext uri="{FF2B5EF4-FFF2-40B4-BE49-F238E27FC236}">
                <a16:creationId xmlns:a16="http://schemas.microsoft.com/office/drawing/2014/main" id="{A95558FE-1272-76E4-AFE0-5136BCC37FEC}"/>
              </a:ext>
            </a:extLst>
          </p:cNvPr>
          <p:cNvSpPr txBox="1"/>
          <p:nvPr/>
        </p:nvSpPr>
        <p:spPr>
          <a:xfrm>
            <a:off x="6714668" y="2803467"/>
            <a:ext cx="350773" cy="230832"/>
          </a:xfrm>
          <a:prstGeom prst="rect">
            <a:avLst/>
          </a:prstGeom>
          <a:noFill/>
        </p:spPr>
        <p:txBody>
          <a:bodyPr wrap="square" rtlCol="0">
            <a:spAutoFit/>
          </a:bodyPr>
          <a:lstStyle/>
          <a:p>
            <a:r>
              <a:rPr lang="en-US" sz="900" dirty="0"/>
              <a:t>Yes</a:t>
            </a:r>
          </a:p>
        </p:txBody>
      </p:sp>
      <p:sp>
        <p:nvSpPr>
          <p:cNvPr id="94" name="TextBox 93">
            <a:extLst>
              <a:ext uri="{FF2B5EF4-FFF2-40B4-BE49-F238E27FC236}">
                <a16:creationId xmlns:a16="http://schemas.microsoft.com/office/drawing/2014/main" id="{14B05BB1-FDA3-A4AC-6C53-736DCE05DF2B}"/>
              </a:ext>
            </a:extLst>
          </p:cNvPr>
          <p:cNvSpPr txBox="1"/>
          <p:nvPr/>
        </p:nvSpPr>
        <p:spPr>
          <a:xfrm>
            <a:off x="4692622" y="2801871"/>
            <a:ext cx="350773" cy="230832"/>
          </a:xfrm>
          <a:prstGeom prst="rect">
            <a:avLst/>
          </a:prstGeom>
          <a:noFill/>
        </p:spPr>
        <p:txBody>
          <a:bodyPr wrap="square" rtlCol="0">
            <a:spAutoFit/>
          </a:bodyPr>
          <a:lstStyle/>
          <a:p>
            <a:r>
              <a:rPr lang="en-US" sz="900" dirty="0"/>
              <a:t>No</a:t>
            </a:r>
          </a:p>
        </p:txBody>
      </p:sp>
    </p:spTree>
    <p:extLst>
      <p:ext uri="{BB962C8B-B14F-4D97-AF65-F5344CB8AC3E}">
        <p14:creationId xmlns:p14="http://schemas.microsoft.com/office/powerpoint/2010/main" val="363899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Terminator 19">
            <a:extLst>
              <a:ext uri="{FF2B5EF4-FFF2-40B4-BE49-F238E27FC236}">
                <a16:creationId xmlns:a16="http://schemas.microsoft.com/office/drawing/2014/main" id="{1E476921-57E2-50F6-A25F-6D29170992B0}"/>
              </a:ext>
            </a:extLst>
          </p:cNvPr>
          <p:cNvSpPr/>
          <p:nvPr/>
        </p:nvSpPr>
        <p:spPr>
          <a:xfrm>
            <a:off x="591842" y="128270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Redacted item is Modified</a:t>
            </a:r>
            <a:br>
              <a:rPr lang="en-US" sz="800" dirty="0"/>
            </a:br>
            <a:r>
              <a:rPr lang="en-US" sz="800" dirty="0"/>
              <a:t>Ref: ORIGIN</a:t>
            </a:r>
          </a:p>
        </p:txBody>
      </p:sp>
      <p:sp>
        <p:nvSpPr>
          <p:cNvPr id="142" name="TextBox 141">
            <a:extLst>
              <a:ext uri="{FF2B5EF4-FFF2-40B4-BE49-F238E27FC236}">
                <a16:creationId xmlns:a16="http://schemas.microsoft.com/office/drawing/2014/main" id="{FBC043F6-5693-D674-E981-0F54BC0AD5AF}"/>
              </a:ext>
            </a:extLst>
          </p:cNvPr>
          <p:cNvSpPr txBox="1"/>
          <p:nvPr/>
        </p:nvSpPr>
        <p:spPr>
          <a:xfrm>
            <a:off x="2602007" y="30182"/>
            <a:ext cx="3939989" cy="646331"/>
          </a:xfrm>
          <a:prstGeom prst="rect">
            <a:avLst/>
          </a:prstGeom>
          <a:noFill/>
        </p:spPr>
        <p:txBody>
          <a:bodyPr wrap="none" rtlCol="0">
            <a:spAutoFit/>
          </a:bodyPr>
          <a:lstStyle/>
          <a:p>
            <a:pPr algn="ctr"/>
            <a:r>
              <a:rPr lang="en-US" sz="1800" b="1" u="sng" dirty="0"/>
              <a:t>Redacted TO Redacted EVENT TRACKER</a:t>
            </a:r>
          </a:p>
          <a:p>
            <a:pPr algn="ctr"/>
            <a:r>
              <a:rPr lang="en-US" b="1" dirty="0" err="1"/>
              <a:t>PowerAutomate</a:t>
            </a:r>
            <a:r>
              <a:rPr lang="en-US" b="1" dirty="0"/>
              <a:t> Cloud Flow</a:t>
            </a:r>
            <a:endParaRPr lang="en-US" sz="1800" b="1" dirty="0"/>
          </a:p>
        </p:txBody>
      </p:sp>
      <p:sp>
        <p:nvSpPr>
          <p:cNvPr id="6" name="Flowchart: Decision 5">
            <a:extLst>
              <a:ext uri="{FF2B5EF4-FFF2-40B4-BE49-F238E27FC236}">
                <a16:creationId xmlns:a16="http://schemas.microsoft.com/office/drawing/2014/main" id="{88C31BA4-1704-6036-82FC-4F44A993B80B}"/>
              </a:ext>
            </a:extLst>
          </p:cNvPr>
          <p:cNvSpPr/>
          <p:nvPr/>
        </p:nvSpPr>
        <p:spPr>
          <a:xfrm>
            <a:off x="461425" y="2305050"/>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a:t>
            </a:r>
          </a:p>
          <a:p>
            <a:pPr algn="ctr"/>
            <a:r>
              <a:rPr lang="en-US" sz="800" b="1" dirty="0"/>
              <a:t>Status</a:t>
            </a:r>
            <a:r>
              <a:rPr lang="en-US" sz="800" dirty="0"/>
              <a:t> “Approved”?</a:t>
            </a:r>
          </a:p>
        </p:txBody>
      </p:sp>
      <p:cxnSp>
        <p:nvCxnSpPr>
          <p:cNvPr id="11" name="Straight Arrow Connector 10">
            <a:extLst>
              <a:ext uri="{FF2B5EF4-FFF2-40B4-BE49-F238E27FC236}">
                <a16:creationId xmlns:a16="http://schemas.microsoft.com/office/drawing/2014/main" id="{048D6F4C-8F77-6F87-A09C-214EEB60C6C1}"/>
              </a:ext>
            </a:extLst>
          </p:cNvPr>
          <p:cNvCxnSpPr>
            <a:cxnSpLocks/>
            <a:stCxn id="20" idx="2"/>
            <a:endCxn id="6" idx="0"/>
          </p:cNvCxnSpPr>
          <p:nvPr/>
        </p:nvCxnSpPr>
        <p:spPr>
          <a:xfrm>
            <a:off x="1185567" y="1895348"/>
            <a:ext cx="821" cy="409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A20694-07D9-AF7D-CC07-7797E3A7C7C5}"/>
              </a:ext>
            </a:extLst>
          </p:cNvPr>
          <p:cNvCxnSpPr>
            <a:cxnSpLocks/>
            <a:stCxn id="6" idx="2"/>
            <a:endCxn id="64" idx="0"/>
          </p:cNvCxnSpPr>
          <p:nvPr/>
        </p:nvCxnSpPr>
        <p:spPr>
          <a:xfrm flipH="1">
            <a:off x="1185207" y="3067050"/>
            <a:ext cx="1181" cy="38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9A86670-098B-EA50-F365-C977EDD632DC}"/>
              </a:ext>
            </a:extLst>
          </p:cNvPr>
          <p:cNvSpPr txBox="1"/>
          <p:nvPr/>
        </p:nvSpPr>
        <p:spPr>
          <a:xfrm>
            <a:off x="1805914" y="2515416"/>
            <a:ext cx="350773" cy="230832"/>
          </a:xfrm>
          <a:prstGeom prst="rect">
            <a:avLst/>
          </a:prstGeom>
          <a:noFill/>
        </p:spPr>
        <p:txBody>
          <a:bodyPr wrap="square" rtlCol="0">
            <a:spAutoFit/>
          </a:bodyPr>
          <a:lstStyle/>
          <a:p>
            <a:r>
              <a:rPr lang="en-US" sz="900" dirty="0"/>
              <a:t>Yes</a:t>
            </a:r>
          </a:p>
        </p:txBody>
      </p:sp>
      <p:sp>
        <p:nvSpPr>
          <p:cNvPr id="62" name="TextBox 61">
            <a:extLst>
              <a:ext uri="{FF2B5EF4-FFF2-40B4-BE49-F238E27FC236}">
                <a16:creationId xmlns:a16="http://schemas.microsoft.com/office/drawing/2014/main" id="{5AE421F0-B54A-10A2-4B90-3E674DD2DE58}"/>
              </a:ext>
            </a:extLst>
          </p:cNvPr>
          <p:cNvSpPr txBox="1"/>
          <p:nvPr/>
        </p:nvSpPr>
        <p:spPr>
          <a:xfrm>
            <a:off x="1138298" y="2998622"/>
            <a:ext cx="350773" cy="230832"/>
          </a:xfrm>
          <a:prstGeom prst="rect">
            <a:avLst/>
          </a:prstGeom>
          <a:noFill/>
        </p:spPr>
        <p:txBody>
          <a:bodyPr wrap="square" rtlCol="0">
            <a:spAutoFit/>
          </a:bodyPr>
          <a:lstStyle/>
          <a:p>
            <a:r>
              <a:rPr lang="en-US" sz="900" dirty="0"/>
              <a:t>No</a:t>
            </a:r>
          </a:p>
        </p:txBody>
      </p:sp>
      <p:sp>
        <p:nvSpPr>
          <p:cNvPr id="64" name="Flowchart: Terminator 63">
            <a:extLst>
              <a:ext uri="{FF2B5EF4-FFF2-40B4-BE49-F238E27FC236}">
                <a16:creationId xmlns:a16="http://schemas.microsoft.com/office/drawing/2014/main" id="{D4E5286E-8D27-3676-6E47-4E651F9DE76C}"/>
              </a:ext>
            </a:extLst>
          </p:cNvPr>
          <p:cNvSpPr/>
          <p:nvPr/>
        </p:nvSpPr>
        <p:spPr>
          <a:xfrm>
            <a:off x="591482" y="3454298"/>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 Nothing</a:t>
            </a:r>
          </a:p>
        </p:txBody>
      </p:sp>
      <p:sp>
        <p:nvSpPr>
          <p:cNvPr id="71" name="TextBox 70">
            <a:extLst>
              <a:ext uri="{FF2B5EF4-FFF2-40B4-BE49-F238E27FC236}">
                <a16:creationId xmlns:a16="http://schemas.microsoft.com/office/drawing/2014/main" id="{981BE046-22F8-39A3-8407-EF70CC81FF5B}"/>
              </a:ext>
            </a:extLst>
          </p:cNvPr>
          <p:cNvSpPr txBox="1"/>
          <p:nvPr/>
        </p:nvSpPr>
        <p:spPr>
          <a:xfrm>
            <a:off x="929657" y="1058205"/>
            <a:ext cx="526160" cy="230832"/>
          </a:xfrm>
          <a:prstGeom prst="rect">
            <a:avLst/>
          </a:prstGeom>
          <a:noFill/>
        </p:spPr>
        <p:txBody>
          <a:bodyPr wrap="square" rtlCol="0">
            <a:spAutoFit/>
          </a:bodyPr>
          <a:lstStyle/>
          <a:p>
            <a:r>
              <a:rPr lang="en-US" sz="900" b="1" dirty="0"/>
              <a:t>START</a:t>
            </a:r>
          </a:p>
        </p:txBody>
      </p:sp>
      <p:sp>
        <p:nvSpPr>
          <p:cNvPr id="74" name="Flowchart: Process 73">
            <a:extLst>
              <a:ext uri="{FF2B5EF4-FFF2-40B4-BE49-F238E27FC236}">
                <a16:creationId xmlns:a16="http://schemas.microsoft.com/office/drawing/2014/main" id="{E724D3D4-38A2-E9CE-FA56-DEA6DB5B0DA1}"/>
              </a:ext>
            </a:extLst>
          </p:cNvPr>
          <p:cNvSpPr/>
          <p:nvPr/>
        </p:nvSpPr>
        <p:spPr>
          <a:xfrm>
            <a:off x="4305748" y="1282700"/>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Item from Redacted Event Tracker w/ </a:t>
            </a:r>
            <a:r>
              <a:rPr lang="en-US" sz="800" b="1" dirty="0"/>
              <a:t>GKID</a:t>
            </a:r>
            <a:r>
              <a:rPr lang="en-US" sz="800" dirty="0"/>
              <a:t> matching ORIGIN </a:t>
            </a:r>
            <a:r>
              <a:rPr lang="en-US" sz="800" b="1" dirty="0"/>
              <a:t>GCID</a:t>
            </a:r>
          </a:p>
        </p:txBody>
      </p:sp>
      <p:sp>
        <p:nvSpPr>
          <p:cNvPr id="89" name="Flowchart: Decision 88">
            <a:extLst>
              <a:ext uri="{FF2B5EF4-FFF2-40B4-BE49-F238E27FC236}">
                <a16:creationId xmlns:a16="http://schemas.microsoft.com/office/drawing/2014/main" id="{470EADEA-A458-4608-555D-60BEAF7740D3}"/>
              </a:ext>
            </a:extLst>
          </p:cNvPr>
          <p:cNvSpPr/>
          <p:nvPr/>
        </p:nvSpPr>
        <p:spPr>
          <a:xfrm>
            <a:off x="5904293" y="1207244"/>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Item Returned?</a:t>
            </a:r>
          </a:p>
        </p:txBody>
      </p:sp>
      <p:cxnSp>
        <p:nvCxnSpPr>
          <p:cNvPr id="52" name="Straight Arrow Connector 51">
            <a:extLst>
              <a:ext uri="{FF2B5EF4-FFF2-40B4-BE49-F238E27FC236}">
                <a16:creationId xmlns:a16="http://schemas.microsoft.com/office/drawing/2014/main" id="{E74E4B0C-0AF6-3396-18A0-A00AB54A284D}"/>
              </a:ext>
            </a:extLst>
          </p:cNvPr>
          <p:cNvCxnSpPr>
            <a:cxnSpLocks/>
            <a:stCxn id="74" idx="3"/>
            <a:endCxn id="89" idx="1"/>
          </p:cNvCxnSpPr>
          <p:nvPr/>
        </p:nvCxnSpPr>
        <p:spPr>
          <a:xfrm flipV="1">
            <a:off x="5493197" y="1588244"/>
            <a:ext cx="411096" cy="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88C409D-D692-7DAE-A965-62F3BD14B66C}"/>
              </a:ext>
            </a:extLst>
          </p:cNvPr>
          <p:cNvSpPr txBox="1"/>
          <p:nvPr/>
        </p:nvSpPr>
        <p:spPr>
          <a:xfrm>
            <a:off x="7276567" y="1415123"/>
            <a:ext cx="350773" cy="230832"/>
          </a:xfrm>
          <a:prstGeom prst="rect">
            <a:avLst/>
          </a:prstGeom>
          <a:noFill/>
        </p:spPr>
        <p:txBody>
          <a:bodyPr wrap="square" rtlCol="0">
            <a:spAutoFit/>
          </a:bodyPr>
          <a:lstStyle/>
          <a:p>
            <a:r>
              <a:rPr lang="en-US" sz="900" dirty="0"/>
              <a:t>Yes</a:t>
            </a:r>
          </a:p>
        </p:txBody>
      </p:sp>
      <p:cxnSp>
        <p:nvCxnSpPr>
          <p:cNvPr id="59" name="Straight Arrow Connector 58">
            <a:extLst>
              <a:ext uri="{FF2B5EF4-FFF2-40B4-BE49-F238E27FC236}">
                <a16:creationId xmlns:a16="http://schemas.microsoft.com/office/drawing/2014/main" id="{757074AE-4E73-92C7-815A-4610F36B1794}"/>
              </a:ext>
            </a:extLst>
          </p:cNvPr>
          <p:cNvCxnSpPr>
            <a:cxnSpLocks/>
            <a:stCxn id="89" idx="3"/>
            <a:endCxn id="97" idx="1"/>
          </p:cNvCxnSpPr>
          <p:nvPr/>
        </p:nvCxnSpPr>
        <p:spPr>
          <a:xfrm>
            <a:off x="7354218" y="1588244"/>
            <a:ext cx="355122" cy="2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Flowchart: Terminator 96">
            <a:extLst>
              <a:ext uri="{FF2B5EF4-FFF2-40B4-BE49-F238E27FC236}">
                <a16:creationId xmlns:a16="http://schemas.microsoft.com/office/drawing/2014/main" id="{4AC010DB-F7FE-49EC-DD53-5C92F455B616}"/>
              </a:ext>
            </a:extLst>
          </p:cNvPr>
          <p:cNvSpPr/>
          <p:nvPr/>
        </p:nvSpPr>
        <p:spPr>
          <a:xfrm>
            <a:off x="7709340" y="1284523"/>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UPDATE Redacted Event Tracker Item</a:t>
            </a:r>
          </a:p>
        </p:txBody>
      </p:sp>
      <p:sp>
        <p:nvSpPr>
          <p:cNvPr id="108" name="TextBox 107">
            <a:extLst>
              <a:ext uri="{FF2B5EF4-FFF2-40B4-BE49-F238E27FC236}">
                <a16:creationId xmlns:a16="http://schemas.microsoft.com/office/drawing/2014/main" id="{A4A75501-E689-C00A-E24C-52F16CAF0143}"/>
              </a:ext>
            </a:extLst>
          </p:cNvPr>
          <p:cNvSpPr txBox="1"/>
          <p:nvPr/>
        </p:nvSpPr>
        <p:spPr>
          <a:xfrm>
            <a:off x="0" y="387982"/>
            <a:ext cx="1888659" cy="230832"/>
          </a:xfrm>
          <a:prstGeom prst="rect">
            <a:avLst/>
          </a:prstGeom>
          <a:noFill/>
        </p:spPr>
        <p:txBody>
          <a:bodyPr wrap="none" rtlCol="0">
            <a:spAutoFit/>
          </a:bodyPr>
          <a:lstStyle/>
          <a:p>
            <a:pPr algn="ctr"/>
            <a:r>
              <a:rPr lang="en-US" sz="900" dirty="0"/>
              <a:t>*</a:t>
            </a:r>
            <a:r>
              <a:rPr lang="en-US" sz="900" b="1" dirty="0"/>
              <a:t>Bold</a:t>
            </a:r>
            <a:r>
              <a:rPr lang="en-US" sz="900" dirty="0"/>
              <a:t> text are SP list Column Names</a:t>
            </a:r>
          </a:p>
        </p:txBody>
      </p:sp>
      <p:sp>
        <p:nvSpPr>
          <p:cNvPr id="153" name="Flowchart: Terminator 152">
            <a:extLst>
              <a:ext uri="{FF2B5EF4-FFF2-40B4-BE49-F238E27FC236}">
                <a16:creationId xmlns:a16="http://schemas.microsoft.com/office/drawing/2014/main" id="{4FF8F49C-5A52-5049-F467-570699D3C82D}"/>
              </a:ext>
            </a:extLst>
          </p:cNvPr>
          <p:cNvSpPr/>
          <p:nvPr/>
        </p:nvSpPr>
        <p:spPr>
          <a:xfrm>
            <a:off x="6035530" y="2454402"/>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Redacted Event Tracker Item</a:t>
            </a:r>
          </a:p>
        </p:txBody>
      </p:sp>
      <p:sp>
        <p:nvSpPr>
          <p:cNvPr id="77" name="TextBox 76">
            <a:extLst>
              <a:ext uri="{FF2B5EF4-FFF2-40B4-BE49-F238E27FC236}">
                <a16:creationId xmlns:a16="http://schemas.microsoft.com/office/drawing/2014/main" id="{A4017150-8350-52A8-6AF3-6855A7D6E31F}"/>
              </a:ext>
            </a:extLst>
          </p:cNvPr>
          <p:cNvSpPr txBox="1"/>
          <p:nvPr/>
        </p:nvSpPr>
        <p:spPr>
          <a:xfrm>
            <a:off x="6574651" y="1895348"/>
            <a:ext cx="350773" cy="230832"/>
          </a:xfrm>
          <a:prstGeom prst="rect">
            <a:avLst/>
          </a:prstGeom>
          <a:noFill/>
        </p:spPr>
        <p:txBody>
          <a:bodyPr wrap="square" rtlCol="0">
            <a:spAutoFit/>
          </a:bodyPr>
          <a:lstStyle/>
          <a:p>
            <a:r>
              <a:rPr lang="en-US" sz="900" dirty="0"/>
              <a:t>No</a:t>
            </a:r>
          </a:p>
        </p:txBody>
      </p:sp>
      <p:cxnSp>
        <p:nvCxnSpPr>
          <p:cNvPr id="23" name="Straight Arrow Connector 22">
            <a:extLst>
              <a:ext uri="{FF2B5EF4-FFF2-40B4-BE49-F238E27FC236}">
                <a16:creationId xmlns:a16="http://schemas.microsoft.com/office/drawing/2014/main" id="{74F6C9FE-5FA3-E98A-7BE8-FFFA0B813D76}"/>
              </a:ext>
            </a:extLst>
          </p:cNvPr>
          <p:cNvCxnSpPr>
            <a:cxnSpLocks/>
            <a:stCxn id="89" idx="2"/>
            <a:endCxn id="153" idx="0"/>
          </p:cNvCxnSpPr>
          <p:nvPr/>
        </p:nvCxnSpPr>
        <p:spPr>
          <a:xfrm flipH="1">
            <a:off x="6629255" y="1969244"/>
            <a:ext cx="1" cy="485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lowchart: Decision 21">
            <a:extLst>
              <a:ext uri="{FF2B5EF4-FFF2-40B4-BE49-F238E27FC236}">
                <a16:creationId xmlns:a16="http://schemas.microsoft.com/office/drawing/2014/main" id="{0A10BFB8-B50F-EB23-639D-9D29EFEFE053}"/>
              </a:ext>
            </a:extLst>
          </p:cNvPr>
          <p:cNvSpPr/>
          <p:nvPr/>
        </p:nvSpPr>
        <p:spPr>
          <a:xfrm>
            <a:off x="2248331" y="2305050"/>
            <a:ext cx="1566742"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ORIGIN </a:t>
            </a:r>
            <a:r>
              <a:rPr lang="en-US" sz="800" b="1" dirty="0"/>
              <a:t>Strategic (Redacted Use Only)</a:t>
            </a:r>
            <a:r>
              <a:rPr lang="en-US" sz="800" dirty="0"/>
              <a:t> checked?</a:t>
            </a:r>
          </a:p>
        </p:txBody>
      </p:sp>
      <p:cxnSp>
        <p:nvCxnSpPr>
          <p:cNvPr id="3" name="Straight Arrow Connector 2">
            <a:extLst>
              <a:ext uri="{FF2B5EF4-FFF2-40B4-BE49-F238E27FC236}">
                <a16:creationId xmlns:a16="http://schemas.microsoft.com/office/drawing/2014/main" id="{EA5A765D-DFF3-260D-5C66-B096F6B33EBE}"/>
              </a:ext>
            </a:extLst>
          </p:cNvPr>
          <p:cNvCxnSpPr>
            <a:stCxn id="6" idx="3"/>
            <a:endCxn id="22" idx="1"/>
          </p:cNvCxnSpPr>
          <p:nvPr/>
        </p:nvCxnSpPr>
        <p:spPr>
          <a:xfrm>
            <a:off x="1911350" y="2686050"/>
            <a:ext cx="3369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5753B15D-F6EB-A3E3-EAFB-3BCDCB38E37C}"/>
              </a:ext>
            </a:extLst>
          </p:cNvPr>
          <p:cNvCxnSpPr>
            <a:stCxn id="22" idx="3"/>
            <a:endCxn id="74" idx="1"/>
          </p:cNvCxnSpPr>
          <p:nvPr/>
        </p:nvCxnSpPr>
        <p:spPr>
          <a:xfrm flipV="1">
            <a:off x="3815073" y="1589024"/>
            <a:ext cx="490675" cy="1097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18A1793-6C5F-C21F-A0B8-AADD466A0E27}"/>
              </a:ext>
            </a:extLst>
          </p:cNvPr>
          <p:cNvCxnSpPr>
            <a:stCxn id="22" idx="2"/>
            <a:endCxn id="64" idx="3"/>
          </p:cNvCxnSpPr>
          <p:nvPr/>
        </p:nvCxnSpPr>
        <p:spPr>
          <a:xfrm rot="5400000">
            <a:off x="2058531" y="2787451"/>
            <a:ext cx="693572" cy="12527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61F9BF1-8BBA-4101-A318-CDEC337802E5}"/>
              </a:ext>
            </a:extLst>
          </p:cNvPr>
          <p:cNvSpPr txBox="1"/>
          <p:nvPr/>
        </p:nvSpPr>
        <p:spPr>
          <a:xfrm>
            <a:off x="3717510" y="2515416"/>
            <a:ext cx="350773" cy="230832"/>
          </a:xfrm>
          <a:prstGeom prst="rect">
            <a:avLst/>
          </a:prstGeom>
          <a:noFill/>
        </p:spPr>
        <p:txBody>
          <a:bodyPr wrap="square" rtlCol="0">
            <a:spAutoFit/>
          </a:bodyPr>
          <a:lstStyle/>
          <a:p>
            <a:r>
              <a:rPr lang="en-US" sz="900" dirty="0"/>
              <a:t>Yes</a:t>
            </a:r>
          </a:p>
        </p:txBody>
      </p:sp>
      <p:sp>
        <p:nvSpPr>
          <p:cNvPr id="30" name="TextBox 29">
            <a:extLst>
              <a:ext uri="{FF2B5EF4-FFF2-40B4-BE49-F238E27FC236}">
                <a16:creationId xmlns:a16="http://schemas.microsoft.com/office/drawing/2014/main" id="{A8376715-1EF3-4C73-C235-883C590AFA12}"/>
              </a:ext>
            </a:extLst>
          </p:cNvPr>
          <p:cNvSpPr txBox="1"/>
          <p:nvPr/>
        </p:nvSpPr>
        <p:spPr>
          <a:xfrm>
            <a:off x="2970790" y="2998622"/>
            <a:ext cx="350773" cy="230832"/>
          </a:xfrm>
          <a:prstGeom prst="rect">
            <a:avLst/>
          </a:prstGeom>
          <a:noFill/>
        </p:spPr>
        <p:txBody>
          <a:bodyPr wrap="square" rtlCol="0">
            <a:spAutoFit/>
          </a:bodyPr>
          <a:lstStyle/>
          <a:p>
            <a:r>
              <a:rPr lang="en-US" sz="900" dirty="0"/>
              <a:t>No</a:t>
            </a:r>
          </a:p>
        </p:txBody>
      </p:sp>
    </p:spTree>
    <p:extLst>
      <p:ext uri="{BB962C8B-B14F-4D97-AF65-F5344CB8AC3E}">
        <p14:creationId xmlns:p14="http://schemas.microsoft.com/office/powerpoint/2010/main" val="380580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Terminator 19">
            <a:extLst>
              <a:ext uri="{FF2B5EF4-FFF2-40B4-BE49-F238E27FC236}">
                <a16:creationId xmlns:a16="http://schemas.microsoft.com/office/drawing/2014/main" id="{1E476921-57E2-50F6-A25F-6D29170992B0}"/>
              </a:ext>
            </a:extLst>
          </p:cNvPr>
          <p:cNvSpPr/>
          <p:nvPr/>
        </p:nvSpPr>
        <p:spPr>
          <a:xfrm>
            <a:off x="160042" y="901008"/>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Redacted Event Tracker item is Created or Modified</a:t>
            </a:r>
          </a:p>
        </p:txBody>
      </p:sp>
      <p:sp>
        <p:nvSpPr>
          <p:cNvPr id="142" name="TextBox 141">
            <a:extLst>
              <a:ext uri="{FF2B5EF4-FFF2-40B4-BE49-F238E27FC236}">
                <a16:creationId xmlns:a16="http://schemas.microsoft.com/office/drawing/2014/main" id="{FBC043F6-5693-D674-E981-0F54BC0AD5AF}"/>
              </a:ext>
            </a:extLst>
          </p:cNvPr>
          <p:cNvSpPr txBox="1"/>
          <p:nvPr/>
        </p:nvSpPr>
        <p:spPr>
          <a:xfrm>
            <a:off x="2326100" y="30182"/>
            <a:ext cx="4491807" cy="646331"/>
          </a:xfrm>
          <a:prstGeom prst="rect">
            <a:avLst/>
          </a:prstGeom>
          <a:noFill/>
        </p:spPr>
        <p:txBody>
          <a:bodyPr wrap="none" rtlCol="0">
            <a:spAutoFit/>
          </a:bodyPr>
          <a:lstStyle/>
          <a:p>
            <a:pPr algn="ctr"/>
            <a:r>
              <a:rPr lang="en-US" sz="1800" b="1" u="sng" dirty="0"/>
              <a:t>Redacted EVENT TRACKER TO Redacted SYNC</a:t>
            </a:r>
          </a:p>
          <a:p>
            <a:pPr algn="ctr"/>
            <a:r>
              <a:rPr lang="en-US" b="1" dirty="0" err="1"/>
              <a:t>PowerAutomate</a:t>
            </a:r>
            <a:r>
              <a:rPr lang="en-US" b="1" dirty="0"/>
              <a:t> Cloud Flow</a:t>
            </a:r>
            <a:endParaRPr lang="en-US" sz="1800" b="1" dirty="0"/>
          </a:p>
        </p:txBody>
      </p:sp>
      <p:sp>
        <p:nvSpPr>
          <p:cNvPr id="6" name="Flowchart: Decision 5">
            <a:extLst>
              <a:ext uri="{FF2B5EF4-FFF2-40B4-BE49-F238E27FC236}">
                <a16:creationId xmlns:a16="http://schemas.microsoft.com/office/drawing/2014/main" id="{88C31BA4-1704-6036-82FC-4F44A993B80B}"/>
              </a:ext>
            </a:extLst>
          </p:cNvPr>
          <p:cNvSpPr/>
          <p:nvPr/>
        </p:nvSpPr>
        <p:spPr>
          <a:xfrm>
            <a:off x="1782093" y="1916671"/>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Projo</a:t>
            </a:r>
            <a:r>
              <a:rPr lang="en-US" sz="800" dirty="0"/>
              <a:t> Array Empty?</a:t>
            </a:r>
          </a:p>
        </p:txBody>
      </p:sp>
      <p:sp>
        <p:nvSpPr>
          <p:cNvPr id="61" name="TextBox 60">
            <a:extLst>
              <a:ext uri="{FF2B5EF4-FFF2-40B4-BE49-F238E27FC236}">
                <a16:creationId xmlns:a16="http://schemas.microsoft.com/office/drawing/2014/main" id="{89A86670-098B-EA50-F365-C977EDD632DC}"/>
              </a:ext>
            </a:extLst>
          </p:cNvPr>
          <p:cNvSpPr txBox="1"/>
          <p:nvPr/>
        </p:nvSpPr>
        <p:spPr>
          <a:xfrm>
            <a:off x="6178459" y="1024626"/>
            <a:ext cx="350773" cy="230832"/>
          </a:xfrm>
          <a:prstGeom prst="rect">
            <a:avLst/>
          </a:prstGeom>
          <a:noFill/>
        </p:spPr>
        <p:txBody>
          <a:bodyPr wrap="square" rtlCol="0">
            <a:spAutoFit/>
          </a:bodyPr>
          <a:lstStyle/>
          <a:p>
            <a:r>
              <a:rPr lang="en-US" sz="900" dirty="0"/>
              <a:t>Yes</a:t>
            </a:r>
          </a:p>
        </p:txBody>
      </p:sp>
      <p:sp>
        <p:nvSpPr>
          <p:cNvPr id="71" name="TextBox 70">
            <a:extLst>
              <a:ext uri="{FF2B5EF4-FFF2-40B4-BE49-F238E27FC236}">
                <a16:creationId xmlns:a16="http://schemas.microsoft.com/office/drawing/2014/main" id="{981BE046-22F8-39A3-8407-EF70CC81FF5B}"/>
              </a:ext>
            </a:extLst>
          </p:cNvPr>
          <p:cNvSpPr txBox="1"/>
          <p:nvPr/>
        </p:nvSpPr>
        <p:spPr>
          <a:xfrm>
            <a:off x="497857" y="676513"/>
            <a:ext cx="526160" cy="230832"/>
          </a:xfrm>
          <a:prstGeom prst="rect">
            <a:avLst/>
          </a:prstGeom>
          <a:noFill/>
        </p:spPr>
        <p:txBody>
          <a:bodyPr wrap="square" rtlCol="0">
            <a:spAutoFit/>
          </a:bodyPr>
          <a:lstStyle/>
          <a:p>
            <a:r>
              <a:rPr lang="en-US" sz="900" b="1" dirty="0"/>
              <a:t>START</a:t>
            </a:r>
          </a:p>
        </p:txBody>
      </p:sp>
      <p:sp>
        <p:nvSpPr>
          <p:cNvPr id="74" name="Flowchart: Process 73">
            <a:extLst>
              <a:ext uri="{FF2B5EF4-FFF2-40B4-BE49-F238E27FC236}">
                <a16:creationId xmlns:a16="http://schemas.microsoft.com/office/drawing/2014/main" id="{E724D3D4-38A2-E9CE-FA56-DEA6DB5B0DA1}"/>
              </a:ext>
            </a:extLst>
          </p:cNvPr>
          <p:cNvSpPr/>
          <p:nvPr/>
        </p:nvSpPr>
        <p:spPr>
          <a:xfrm>
            <a:off x="158537" y="1794184"/>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Array to hold </a:t>
            </a:r>
            <a:r>
              <a:rPr lang="en-US" sz="800" dirty="0" err="1"/>
              <a:t>Projo</a:t>
            </a:r>
            <a:r>
              <a:rPr lang="en-US" sz="800" dirty="0"/>
              <a:t> “claims”</a:t>
            </a:r>
          </a:p>
        </p:txBody>
      </p:sp>
      <p:sp>
        <p:nvSpPr>
          <p:cNvPr id="89" name="Flowchart: Decision 88">
            <a:extLst>
              <a:ext uri="{FF2B5EF4-FFF2-40B4-BE49-F238E27FC236}">
                <a16:creationId xmlns:a16="http://schemas.microsoft.com/office/drawing/2014/main" id="{470EADEA-A458-4608-555D-60BEAF7740D3}"/>
              </a:ext>
            </a:extLst>
          </p:cNvPr>
          <p:cNvSpPr/>
          <p:nvPr/>
        </p:nvSpPr>
        <p:spPr>
          <a:xfrm>
            <a:off x="1782093" y="826332"/>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Item Returned?</a:t>
            </a:r>
          </a:p>
        </p:txBody>
      </p:sp>
      <p:sp>
        <p:nvSpPr>
          <p:cNvPr id="91" name="TextBox 90">
            <a:extLst>
              <a:ext uri="{FF2B5EF4-FFF2-40B4-BE49-F238E27FC236}">
                <a16:creationId xmlns:a16="http://schemas.microsoft.com/office/drawing/2014/main" id="{688C409D-D692-7DAE-A965-62F3BD14B66C}"/>
              </a:ext>
            </a:extLst>
          </p:cNvPr>
          <p:cNvSpPr txBox="1"/>
          <p:nvPr/>
        </p:nvSpPr>
        <p:spPr>
          <a:xfrm>
            <a:off x="3133902" y="1024626"/>
            <a:ext cx="350773" cy="230832"/>
          </a:xfrm>
          <a:prstGeom prst="rect">
            <a:avLst/>
          </a:prstGeom>
          <a:noFill/>
        </p:spPr>
        <p:txBody>
          <a:bodyPr wrap="square" rtlCol="0">
            <a:spAutoFit/>
          </a:bodyPr>
          <a:lstStyle/>
          <a:p>
            <a:r>
              <a:rPr lang="en-US" sz="900" dirty="0"/>
              <a:t>Yes</a:t>
            </a:r>
          </a:p>
        </p:txBody>
      </p:sp>
      <p:sp>
        <p:nvSpPr>
          <p:cNvPr id="97" name="Flowchart: Terminator 96">
            <a:extLst>
              <a:ext uri="{FF2B5EF4-FFF2-40B4-BE49-F238E27FC236}">
                <a16:creationId xmlns:a16="http://schemas.microsoft.com/office/drawing/2014/main" id="{4AC010DB-F7FE-49EC-DD53-5C92F455B616}"/>
              </a:ext>
            </a:extLst>
          </p:cNvPr>
          <p:cNvSpPr/>
          <p:nvPr/>
        </p:nvSpPr>
        <p:spPr>
          <a:xfrm>
            <a:off x="4957887" y="2005705"/>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UPDATE Redacted Sync Item w/</a:t>
            </a:r>
            <a:r>
              <a:rPr lang="en-US" sz="800" dirty="0" err="1"/>
              <a:t>projos</a:t>
            </a:r>
            <a:endParaRPr lang="en-US" sz="800" dirty="0"/>
          </a:p>
        </p:txBody>
      </p:sp>
      <p:sp>
        <p:nvSpPr>
          <p:cNvPr id="108" name="TextBox 107">
            <a:extLst>
              <a:ext uri="{FF2B5EF4-FFF2-40B4-BE49-F238E27FC236}">
                <a16:creationId xmlns:a16="http://schemas.microsoft.com/office/drawing/2014/main" id="{A4A75501-E689-C00A-E24C-52F16CAF0143}"/>
              </a:ext>
            </a:extLst>
          </p:cNvPr>
          <p:cNvSpPr txBox="1"/>
          <p:nvPr/>
        </p:nvSpPr>
        <p:spPr>
          <a:xfrm>
            <a:off x="0" y="387982"/>
            <a:ext cx="1888659" cy="230832"/>
          </a:xfrm>
          <a:prstGeom prst="rect">
            <a:avLst/>
          </a:prstGeom>
          <a:noFill/>
        </p:spPr>
        <p:txBody>
          <a:bodyPr wrap="none" rtlCol="0">
            <a:spAutoFit/>
          </a:bodyPr>
          <a:lstStyle/>
          <a:p>
            <a:pPr algn="ctr"/>
            <a:r>
              <a:rPr lang="en-US" sz="900" dirty="0"/>
              <a:t>*</a:t>
            </a:r>
            <a:r>
              <a:rPr lang="en-US" sz="900" b="1" dirty="0"/>
              <a:t>Bold</a:t>
            </a:r>
            <a:r>
              <a:rPr lang="en-US" sz="900" dirty="0"/>
              <a:t> text are SP list Column Names</a:t>
            </a:r>
          </a:p>
        </p:txBody>
      </p:sp>
      <p:sp>
        <p:nvSpPr>
          <p:cNvPr id="153" name="Flowchart: Terminator 152">
            <a:extLst>
              <a:ext uri="{FF2B5EF4-FFF2-40B4-BE49-F238E27FC236}">
                <a16:creationId xmlns:a16="http://schemas.microsoft.com/office/drawing/2014/main" id="{4FF8F49C-5A52-5049-F467-570699D3C82D}"/>
              </a:ext>
            </a:extLst>
          </p:cNvPr>
          <p:cNvSpPr/>
          <p:nvPr/>
        </p:nvSpPr>
        <p:spPr>
          <a:xfrm>
            <a:off x="3489584" y="1991347"/>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Redacted Sync Item w/o </a:t>
            </a:r>
            <a:r>
              <a:rPr lang="en-US" sz="800" dirty="0" err="1"/>
              <a:t>projos</a:t>
            </a:r>
            <a:endParaRPr lang="en-US" sz="800" dirty="0"/>
          </a:p>
        </p:txBody>
      </p:sp>
      <p:sp>
        <p:nvSpPr>
          <p:cNvPr id="77" name="TextBox 76">
            <a:extLst>
              <a:ext uri="{FF2B5EF4-FFF2-40B4-BE49-F238E27FC236}">
                <a16:creationId xmlns:a16="http://schemas.microsoft.com/office/drawing/2014/main" id="{A4017150-8350-52A8-6AF3-6855A7D6E31F}"/>
              </a:ext>
            </a:extLst>
          </p:cNvPr>
          <p:cNvSpPr txBox="1"/>
          <p:nvPr/>
        </p:nvSpPr>
        <p:spPr>
          <a:xfrm>
            <a:off x="5490008" y="1514746"/>
            <a:ext cx="350773" cy="230832"/>
          </a:xfrm>
          <a:prstGeom prst="rect">
            <a:avLst/>
          </a:prstGeom>
          <a:noFill/>
        </p:spPr>
        <p:txBody>
          <a:bodyPr wrap="square" rtlCol="0">
            <a:spAutoFit/>
          </a:bodyPr>
          <a:lstStyle/>
          <a:p>
            <a:r>
              <a:rPr lang="en-US" sz="900" dirty="0"/>
              <a:t>No</a:t>
            </a:r>
          </a:p>
        </p:txBody>
      </p:sp>
      <p:sp>
        <p:nvSpPr>
          <p:cNvPr id="29" name="TextBox 28">
            <a:extLst>
              <a:ext uri="{FF2B5EF4-FFF2-40B4-BE49-F238E27FC236}">
                <a16:creationId xmlns:a16="http://schemas.microsoft.com/office/drawing/2014/main" id="{061F9BF1-8BBA-4101-A318-CDEC337802E5}"/>
              </a:ext>
            </a:extLst>
          </p:cNvPr>
          <p:cNvSpPr txBox="1"/>
          <p:nvPr/>
        </p:nvSpPr>
        <p:spPr>
          <a:xfrm>
            <a:off x="3119796" y="2119843"/>
            <a:ext cx="350773" cy="230832"/>
          </a:xfrm>
          <a:prstGeom prst="rect">
            <a:avLst/>
          </a:prstGeom>
          <a:noFill/>
        </p:spPr>
        <p:txBody>
          <a:bodyPr wrap="square" rtlCol="0">
            <a:spAutoFit/>
          </a:bodyPr>
          <a:lstStyle/>
          <a:p>
            <a:r>
              <a:rPr lang="en-US" sz="900" dirty="0"/>
              <a:t>Yes</a:t>
            </a:r>
          </a:p>
        </p:txBody>
      </p:sp>
      <p:sp>
        <p:nvSpPr>
          <p:cNvPr id="30" name="TextBox 29">
            <a:extLst>
              <a:ext uri="{FF2B5EF4-FFF2-40B4-BE49-F238E27FC236}">
                <a16:creationId xmlns:a16="http://schemas.microsoft.com/office/drawing/2014/main" id="{A8376715-1EF3-4C73-C235-883C590AFA12}"/>
              </a:ext>
            </a:extLst>
          </p:cNvPr>
          <p:cNvSpPr txBox="1"/>
          <p:nvPr/>
        </p:nvSpPr>
        <p:spPr>
          <a:xfrm>
            <a:off x="2445451" y="1514746"/>
            <a:ext cx="350773" cy="230832"/>
          </a:xfrm>
          <a:prstGeom prst="rect">
            <a:avLst/>
          </a:prstGeom>
          <a:noFill/>
        </p:spPr>
        <p:txBody>
          <a:bodyPr wrap="square" rtlCol="0">
            <a:spAutoFit/>
          </a:bodyPr>
          <a:lstStyle/>
          <a:p>
            <a:r>
              <a:rPr lang="en-US" sz="900" dirty="0"/>
              <a:t>No</a:t>
            </a:r>
          </a:p>
        </p:txBody>
      </p:sp>
      <p:sp>
        <p:nvSpPr>
          <p:cNvPr id="32" name="Flowchart: Process 31">
            <a:extLst>
              <a:ext uri="{FF2B5EF4-FFF2-40B4-BE49-F238E27FC236}">
                <a16:creationId xmlns:a16="http://schemas.microsoft.com/office/drawing/2014/main" id="{0E5C1F38-D837-4379-057D-2987BD423380}"/>
              </a:ext>
            </a:extLst>
          </p:cNvPr>
          <p:cNvSpPr/>
          <p:nvPr/>
        </p:nvSpPr>
        <p:spPr>
          <a:xfrm>
            <a:off x="158536" y="2652084"/>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Gather </a:t>
            </a:r>
            <a:r>
              <a:rPr lang="en-US" sz="800" dirty="0" err="1"/>
              <a:t>Projo</a:t>
            </a:r>
            <a:r>
              <a:rPr lang="en-US" sz="800" dirty="0"/>
              <a:t> “claims” if they exist</a:t>
            </a:r>
          </a:p>
        </p:txBody>
      </p:sp>
      <p:sp>
        <p:nvSpPr>
          <p:cNvPr id="33" name="Flowchart: Process 32">
            <a:extLst>
              <a:ext uri="{FF2B5EF4-FFF2-40B4-BE49-F238E27FC236}">
                <a16:creationId xmlns:a16="http://schemas.microsoft.com/office/drawing/2014/main" id="{2FE734EE-3B37-F71B-6F45-7111C1569FAD}"/>
              </a:ext>
            </a:extLst>
          </p:cNvPr>
          <p:cNvSpPr/>
          <p:nvPr/>
        </p:nvSpPr>
        <p:spPr>
          <a:xfrm>
            <a:off x="158535" y="3509984"/>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Reformat </a:t>
            </a:r>
            <a:r>
              <a:rPr lang="en-US" sz="800" dirty="0" err="1"/>
              <a:t>Projo</a:t>
            </a:r>
            <a:r>
              <a:rPr lang="en-US" sz="800" dirty="0"/>
              <a:t> “claims” data for transfer to Redacted Sync</a:t>
            </a:r>
          </a:p>
        </p:txBody>
      </p:sp>
      <p:sp>
        <p:nvSpPr>
          <p:cNvPr id="34" name="Flowchart: Process 33">
            <a:extLst>
              <a:ext uri="{FF2B5EF4-FFF2-40B4-BE49-F238E27FC236}">
                <a16:creationId xmlns:a16="http://schemas.microsoft.com/office/drawing/2014/main" id="{EE013DB3-C9B7-0D97-9BA4-D1F78B560093}"/>
              </a:ext>
            </a:extLst>
          </p:cNvPr>
          <p:cNvSpPr/>
          <p:nvPr/>
        </p:nvSpPr>
        <p:spPr>
          <a:xfrm>
            <a:off x="158534" y="4367884"/>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Item from Redacted Sync w/ </a:t>
            </a:r>
            <a:r>
              <a:rPr lang="en-US" sz="800" b="1" dirty="0"/>
              <a:t>GKID</a:t>
            </a:r>
            <a:r>
              <a:rPr lang="en-US" sz="800" dirty="0"/>
              <a:t> matching ORIGIN </a:t>
            </a:r>
            <a:r>
              <a:rPr lang="en-US" sz="800" b="1" dirty="0"/>
              <a:t>GKID</a:t>
            </a:r>
          </a:p>
        </p:txBody>
      </p:sp>
      <p:cxnSp>
        <p:nvCxnSpPr>
          <p:cNvPr id="10" name="Straight Arrow Connector 9">
            <a:extLst>
              <a:ext uri="{FF2B5EF4-FFF2-40B4-BE49-F238E27FC236}">
                <a16:creationId xmlns:a16="http://schemas.microsoft.com/office/drawing/2014/main" id="{BDBA4615-AF94-3816-6BEF-104F35C6D3EA}"/>
              </a:ext>
            </a:extLst>
          </p:cNvPr>
          <p:cNvCxnSpPr>
            <a:stCxn id="20" idx="2"/>
            <a:endCxn id="74" idx="0"/>
          </p:cNvCxnSpPr>
          <p:nvPr/>
        </p:nvCxnSpPr>
        <p:spPr>
          <a:xfrm flipH="1">
            <a:off x="752262" y="1513656"/>
            <a:ext cx="1505" cy="28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59C0C8-65D1-CE20-1B02-BC570F67D3F1}"/>
              </a:ext>
            </a:extLst>
          </p:cNvPr>
          <p:cNvCxnSpPr>
            <a:stCxn id="74" idx="2"/>
            <a:endCxn id="32" idx="0"/>
          </p:cNvCxnSpPr>
          <p:nvPr/>
        </p:nvCxnSpPr>
        <p:spPr>
          <a:xfrm flipH="1">
            <a:off x="752261" y="2406832"/>
            <a:ext cx="1" cy="24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24B682D-1813-8239-C73C-07EC76E4DC68}"/>
              </a:ext>
            </a:extLst>
          </p:cNvPr>
          <p:cNvCxnSpPr>
            <a:stCxn id="32" idx="2"/>
            <a:endCxn id="33" idx="0"/>
          </p:cNvCxnSpPr>
          <p:nvPr/>
        </p:nvCxnSpPr>
        <p:spPr>
          <a:xfrm flipH="1">
            <a:off x="752260" y="3264732"/>
            <a:ext cx="1" cy="24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3B6023F-7527-A887-D8D3-57467893AF80}"/>
              </a:ext>
            </a:extLst>
          </p:cNvPr>
          <p:cNvCxnSpPr>
            <a:stCxn id="33" idx="2"/>
            <a:endCxn id="34" idx="0"/>
          </p:cNvCxnSpPr>
          <p:nvPr/>
        </p:nvCxnSpPr>
        <p:spPr>
          <a:xfrm flipH="1">
            <a:off x="752259" y="4122632"/>
            <a:ext cx="1" cy="24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18BE332-A5C8-6A12-C6CD-BCCB9895F02B}"/>
              </a:ext>
            </a:extLst>
          </p:cNvPr>
          <p:cNvCxnSpPr>
            <a:stCxn id="34" idx="3"/>
            <a:endCxn id="89" idx="1"/>
          </p:cNvCxnSpPr>
          <p:nvPr/>
        </p:nvCxnSpPr>
        <p:spPr>
          <a:xfrm flipV="1">
            <a:off x="1345983" y="1207332"/>
            <a:ext cx="436110" cy="34668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Flowchart: Decision 43">
            <a:extLst>
              <a:ext uri="{FF2B5EF4-FFF2-40B4-BE49-F238E27FC236}">
                <a16:creationId xmlns:a16="http://schemas.microsoft.com/office/drawing/2014/main" id="{523ADFCE-B86B-CB98-90C6-236084770B6E}"/>
              </a:ext>
            </a:extLst>
          </p:cNvPr>
          <p:cNvSpPr/>
          <p:nvPr/>
        </p:nvSpPr>
        <p:spPr>
          <a:xfrm>
            <a:off x="4826650" y="826332"/>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Projo</a:t>
            </a:r>
            <a:r>
              <a:rPr lang="en-US" sz="800" dirty="0"/>
              <a:t> Array Empty?</a:t>
            </a:r>
          </a:p>
        </p:txBody>
      </p:sp>
      <p:cxnSp>
        <p:nvCxnSpPr>
          <p:cNvPr id="24" name="Straight Arrow Connector 23">
            <a:extLst>
              <a:ext uri="{FF2B5EF4-FFF2-40B4-BE49-F238E27FC236}">
                <a16:creationId xmlns:a16="http://schemas.microsoft.com/office/drawing/2014/main" id="{B2B3C099-4EB4-09F2-1021-067C3DD772F4}"/>
              </a:ext>
            </a:extLst>
          </p:cNvPr>
          <p:cNvCxnSpPr>
            <a:stCxn id="89" idx="3"/>
            <a:endCxn id="44" idx="1"/>
          </p:cNvCxnSpPr>
          <p:nvPr/>
        </p:nvCxnSpPr>
        <p:spPr>
          <a:xfrm>
            <a:off x="3232018" y="1207332"/>
            <a:ext cx="1594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AF5D5AC-A2B9-5C82-56F4-23B8FA537BD1}"/>
              </a:ext>
            </a:extLst>
          </p:cNvPr>
          <p:cNvCxnSpPr>
            <a:stCxn id="89" idx="2"/>
            <a:endCxn id="6" idx="0"/>
          </p:cNvCxnSpPr>
          <p:nvPr/>
        </p:nvCxnSpPr>
        <p:spPr>
          <a:xfrm>
            <a:off x="2507056" y="1588332"/>
            <a:ext cx="0" cy="3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Terminator 48">
            <a:extLst>
              <a:ext uri="{FF2B5EF4-FFF2-40B4-BE49-F238E27FC236}">
                <a16:creationId xmlns:a16="http://schemas.microsoft.com/office/drawing/2014/main" id="{96833FD2-F38F-0246-7ED9-2762E64CAEF1}"/>
              </a:ext>
            </a:extLst>
          </p:cNvPr>
          <p:cNvSpPr/>
          <p:nvPr/>
        </p:nvSpPr>
        <p:spPr>
          <a:xfrm>
            <a:off x="6629687" y="895168"/>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UPDATE Redacted Sync Item w/o </a:t>
            </a:r>
            <a:r>
              <a:rPr lang="en-US" sz="800" dirty="0" err="1"/>
              <a:t>projos</a:t>
            </a:r>
            <a:endParaRPr lang="en-US" sz="800" dirty="0"/>
          </a:p>
        </p:txBody>
      </p:sp>
      <p:sp>
        <p:nvSpPr>
          <p:cNvPr id="50" name="Flowchart: Terminator 49">
            <a:extLst>
              <a:ext uri="{FF2B5EF4-FFF2-40B4-BE49-F238E27FC236}">
                <a16:creationId xmlns:a16="http://schemas.microsoft.com/office/drawing/2014/main" id="{78DA09EB-4064-4519-9A31-DAA424FAE085}"/>
              </a:ext>
            </a:extLst>
          </p:cNvPr>
          <p:cNvSpPr/>
          <p:nvPr/>
        </p:nvSpPr>
        <p:spPr>
          <a:xfrm>
            <a:off x="1910414" y="3007010"/>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Redacted Sync Item w/</a:t>
            </a:r>
            <a:r>
              <a:rPr lang="en-US" sz="800" dirty="0" err="1"/>
              <a:t>projos</a:t>
            </a:r>
            <a:endParaRPr lang="en-US" sz="800" dirty="0"/>
          </a:p>
        </p:txBody>
      </p:sp>
      <p:cxnSp>
        <p:nvCxnSpPr>
          <p:cNvPr id="28" name="Straight Arrow Connector 27">
            <a:extLst>
              <a:ext uri="{FF2B5EF4-FFF2-40B4-BE49-F238E27FC236}">
                <a16:creationId xmlns:a16="http://schemas.microsoft.com/office/drawing/2014/main" id="{2549B381-84EE-37FA-0A6D-2009B98A0090}"/>
              </a:ext>
            </a:extLst>
          </p:cNvPr>
          <p:cNvCxnSpPr>
            <a:stCxn id="44" idx="3"/>
            <a:endCxn id="49" idx="1"/>
          </p:cNvCxnSpPr>
          <p:nvPr/>
        </p:nvCxnSpPr>
        <p:spPr>
          <a:xfrm flipV="1">
            <a:off x="6276575" y="1201492"/>
            <a:ext cx="353112" cy="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B331B9-DA2E-62D9-AF56-3ADD8F4CE3CF}"/>
              </a:ext>
            </a:extLst>
          </p:cNvPr>
          <p:cNvCxnSpPr>
            <a:stCxn id="44" idx="2"/>
            <a:endCxn id="97" idx="0"/>
          </p:cNvCxnSpPr>
          <p:nvPr/>
        </p:nvCxnSpPr>
        <p:spPr>
          <a:xfrm flipH="1">
            <a:off x="5551612" y="1588332"/>
            <a:ext cx="1" cy="41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916C7D1-E8D6-2063-9A53-6BB3A0558859}"/>
              </a:ext>
            </a:extLst>
          </p:cNvPr>
          <p:cNvCxnSpPr>
            <a:stCxn id="6" idx="3"/>
            <a:endCxn id="153" idx="1"/>
          </p:cNvCxnSpPr>
          <p:nvPr/>
        </p:nvCxnSpPr>
        <p:spPr>
          <a:xfrm>
            <a:off x="3232018" y="2297671"/>
            <a:ext cx="257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221C207-0CA7-F932-B84F-E3F4F883FD51}"/>
              </a:ext>
            </a:extLst>
          </p:cNvPr>
          <p:cNvCxnSpPr>
            <a:stCxn id="6" idx="2"/>
            <a:endCxn id="50" idx="0"/>
          </p:cNvCxnSpPr>
          <p:nvPr/>
        </p:nvCxnSpPr>
        <p:spPr>
          <a:xfrm flipH="1">
            <a:off x="2504139" y="2678671"/>
            <a:ext cx="2917" cy="3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50D79EB-E3FF-B83B-D0B7-8F0D3EB0AB55}"/>
              </a:ext>
            </a:extLst>
          </p:cNvPr>
          <p:cNvSpPr txBox="1"/>
          <p:nvPr/>
        </p:nvSpPr>
        <p:spPr>
          <a:xfrm>
            <a:off x="2433079" y="2601257"/>
            <a:ext cx="350773" cy="230832"/>
          </a:xfrm>
          <a:prstGeom prst="rect">
            <a:avLst/>
          </a:prstGeom>
          <a:noFill/>
        </p:spPr>
        <p:txBody>
          <a:bodyPr wrap="square" rtlCol="0">
            <a:spAutoFit/>
          </a:bodyPr>
          <a:lstStyle/>
          <a:p>
            <a:r>
              <a:rPr lang="en-US" sz="900" dirty="0"/>
              <a:t>No</a:t>
            </a:r>
          </a:p>
        </p:txBody>
      </p:sp>
    </p:spTree>
    <p:extLst>
      <p:ext uri="{BB962C8B-B14F-4D97-AF65-F5344CB8AC3E}">
        <p14:creationId xmlns:p14="http://schemas.microsoft.com/office/powerpoint/2010/main" val="221243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Terminator 19">
            <a:extLst>
              <a:ext uri="{FF2B5EF4-FFF2-40B4-BE49-F238E27FC236}">
                <a16:creationId xmlns:a16="http://schemas.microsoft.com/office/drawing/2014/main" id="{1E476921-57E2-50F6-A25F-6D29170992B0}"/>
              </a:ext>
            </a:extLst>
          </p:cNvPr>
          <p:cNvSpPr/>
          <p:nvPr/>
        </p:nvSpPr>
        <p:spPr>
          <a:xfrm>
            <a:off x="96180" y="843309"/>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Redacted Event Tracker item is Created</a:t>
            </a:r>
            <a:br>
              <a:rPr lang="en-US" sz="800" dirty="0"/>
            </a:br>
            <a:r>
              <a:rPr lang="en-US" sz="800" dirty="0"/>
              <a:t>Ref: ORIGIN</a:t>
            </a:r>
          </a:p>
        </p:txBody>
      </p:sp>
      <p:sp>
        <p:nvSpPr>
          <p:cNvPr id="142" name="TextBox 141">
            <a:extLst>
              <a:ext uri="{FF2B5EF4-FFF2-40B4-BE49-F238E27FC236}">
                <a16:creationId xmlns:a16="http://schemas.microsoft.com/office/drawing/2014/main" id="{FBC043F6-5693-D674-E981-0F54BC0AD5AF}"/>
              </a:ext>
            </a:extLst>
          </p:cNvPr>
          <p:cNvSpPr txBox="1"/>
          <p:nvPr/>
        </p:nvSpPr>
        <p:spPr>
          <a:xfrm>
            <a:off x="2483163" y="30182"/>
            <a:ext cx="4177683" cy="646331"/>
          </a:xfrm>
          <a:prstGeom prst="rect">
            <a:avLst/>
          </a:prstGeom>
          <a:noFill/>
        </p:spPr>
        <p:txBody>
          <a:bodyPr wrap="none" rtlCol="0">
            <a:spAutoFit/>
          </a:bodyPr>
          <a:lstStyle/>
          <a:p>
            <a:pPr algn="ctr"/>
            <a:r>
              <a:rPr lang="en-US" sz="1800" b="1" u="sng" dirty="0"/>
              <a:t>EMAIL AND CREATE FOLDER - NEW EVENT</a:t>
            </a:r>
          </a:p>
          <a:p>
            <a:pPr algn="ctr"/>
            <a:r>
              <a:rPr lang="en-US" b="1" dirty="0" err="1"/>
              <a:t>PowerAutomate</a:t>
            </a:r>
            <a:r>
              <a:rPr lang="en-US" b="1" dirty="0"/>
              <a:t> Cloud Flow</a:t>
            </a:r>
            <a:endParaRPr lang="en-US" sz="1800" b="1" dirty="0"/>
          </a:p>
        </p:txBody>
      </p:sp>
      <p:sp>
        <p:nvSpPr>
          <p:cNvPr id="71" name="TextBox 70">
            <a:extLst>
              <a:ext uri="{FF2B5EF4-FFF2-40B4-BE49-F238E27FC236}">
                <a16:creationId xmlns:a16="http://schemas.microsoft.com/office/drawing/2014/main" id="{981BE046-22F8-39A3-8407-EF70CC81FF5B}"/>
              </a:ext>
            </a:extLst>
          </p:cNvPr>
          <p:cNvSpPr txBox="1"/>
          <p:nvPr/>
        </p:nvSpPr>
        <p:spPr>
          <a:xfrm>
            <a:off x="433995" y="618814"/>
            <a:ext cx="526160" cy="230832"/>
          </a:xfrm>
          <a:prstGeom prst="rect">
            <a:avLst/>
          </a:prstGeom>
          <a:noFill/>
        </p:spPr>
        <p:txBody>
          <a:bodyPr wrap="square" rtlCol="0">
            <a:spAutoFit/>
          </a:bodyPr>
          <a:lstStyle/>
          <a:p>
            <a:r>
              <a:rPr lang="en-US" sz="900" b="1" dirty="0"/>
              <a:t>START</a:t>
            </a:r>
          </a:p>
        </p:txBody>
      </p:sp>
      <p:sp>
        <p:nvSpPr>
          <p:cNvPr id="74" name="Flowchart: Process 73">
            <a:extLst>
              <a:ext uri="{FF2B5EF4-FFF2-40B4-BE49-F238E27FC236}">
                <a16:creationId xmlns:a16="http://schemas.microsoft.com/office/drawing/2014/main" id="{E724D3D4-38A2-E9CE-FA56-DEA6DB5B0DA1}"/>
              </a:ext>
            </a:extLst>
          </p:cNvPr>
          <p:cNvSpPr/>
          <p:nvPr/>
        </p:nvSpPr>
        <p:spPr>
          <a:xfrm>
            <a:off x="94675" y="1736485"/>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List Folders on Redacted SP Site</a:t>
            </a:r>
          </a:p>
        </p:txBody>
      </p:sp>
      <p:sp>
        <p:nvSpPr>
          <p:cNvPr id="89" name="Flowchart: Decision 88">
            <a:extLst>
              <a:ext uri="{FF2B5EF4-FFF2-40B4-BE49-F238E27FC236}">
                <a16:creationId xmlns:a16="http://schemas.microsoft.com/office/drawing/2014/main" id="{470EADEA-A458-4608-555D-60BEAF7740D3}"/>
              </a:ext>
            </a:extLst>
          </p:cNvPr>
          <p:cNvSpPr/>
          <p:nvPr/>
        </p:nvSpPr>
        <p:spPr>
          <a:xfrm>
            <a:off x="1718231" y="768633"/>
            <a:ext cx="1449925"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Array contain info?</a:t>
            </a:r>
          </a:p>
        </p:txBody>
      </p:sp>
      <p:sp>
        <p:nvSpPr>
          <p:cNvPr id="91" name="TextBox 90">
            <a:extLst>
              <a:ext uri="{FF2B5EF4-FFF2-40B4-BE49-F238E27FC236}">
                <a16:creationId xmlns:a16="http://schemas.microsoft.com/office/drawing/2014/main" id="{688C409D-D692-7DAE-A965-62F3BD14B66C}"/>
              </a:ext>
            </a:extLst>
          </p:cNvPr>
          <p:cNvSpPr txBox="1"/>
          <p:nvPr/>
        </p:nvSpPr>
        <p:spPr>
          <a:xfrm>
            <a:off x="3070040" y="966927"/>
            <a:ext cx="350773" cy="230832"/>
          </a:xfrm>
          <a:prstGeom prst="rect">
            <a:avLst/>
          </a:prstGeom>
          <a:noFill/>
        </p:spPr>
        <p:txBody>
          <a:bodyPr wrap="square" rtlCol="0">
            <a:spAutoFit/>
          </a:bodyPr>
          <a:lstStyle/>
          <a:p>
            <a:r>
              <a:rPr lang="en-US" sz="900" dirty="0"/>
              <a:t>Yes</a:t>
            </a:r>
          </a:p>
        </p:txBody>
      </p:sp>
      <p:sp>
        <p:nvSpPr>
          <p:cNvPr id="108" name="TextBox 107">
            <a:extLst>
              <a:ext uri="{FF2B5EF4-FFF2-40B4-BE49-F238E27FC236}">
                <a16:creationId xmlns:a16="http://schemas.microsoft.com/office/drawing/2014/main" id="{A4A75501-E689-C00A-E24C-52F16CAF0143}"/>
              </a:ext>
            </a:extLst>
          </p:cNvPr>
          <p:cNvSpPr txBox="1"/>
          <p:nvPr/>
        </p:nvSpPr>
        <p:spPr>
          <a:xfrm>
            <a:off x="0" y="387982"/>
            <a:ext cx="1888659" cy="230832"/>
          </a:xfrm>
          <a:prstGeom prst="rect">
            <a:avLst/>
          </a:prstGeom>
          <a:noFill/>
        </p:spPr>
        <p:txBody>
          <a:bodyPr wrap="none" rtlCol="0">
            <a:spAutoFit/>
          </a:bodyPr>
          <a:lstStyle/>
          <a:p>
            <a:pPr algn="ctr"/>
            <a:r>
              <a:rPr lang="en-US" sz="900" dirty="0"/>
              <a:t>*</a:t>
            </a:r>
            <a:r>
              <a:rPr lang="en-US" sz="900" b="1" dirty="0"/>
              <a:t>Bold</a:t>
            </a:r>
            <a:r>
              <a:rPr lang="en-US" sz="900" dirty="0"/>
              <a:t> text are SP list Column Names</a:t>
            </a:r>
          </a:p>
        </p:txBody>
      </p:sp>
      <p:sp>
        <p:nvSpPr>
          <p:cNvPr id="30" name="TextBox 29">
            <a:extLst>
              <a:ext uri="{FF2B5EF4-FFF2-40B4-BE49-F238E27FC236}">
                <a16:creationId xmlns:a16="http://schemas.microsoft.com/office/drawing/2014/main" id="{A8376715-1EF3-4C73-C235-883C590AFA12}"/>
              </a:ext>
            </a:extLst>
          </p:cNvPr>
          <p:cNvSpPr txBox="1"/>
          <p:nvPr/>
        </p:nvSpPr>
        <p:spPr>
          <a:xfrm>
            <a:off x="2381589" y="1457047"/>
            <a:ext cx="350773" cy="230832"/>
          </a:xfrm>
          <a:prstGeom prst="rect">
            <a:avLst/>
          </a:prstGeom>
          <a:noFill/>
        </p:spPr>
        <p:txBody>
          <a:bodyPr wrap="square" rtlCol="0">
            <a:spAutoFit/>
          </a:bodyPr>
          <a:lstStyle/>
          <a:p>
            <a:r>
              <a:rPr lang="en-US" sz="900" dirty="0"/>
              <a:t>No</a:t>
            </a:r>
          </a:p>
        </p:txBody>
      </p:sp>
      <p:sp>
        <p:nvSpPr>
          <p:cNvPr id="32" name="Flowchart: Process 31">
            <a:extLst>
              <a:ext uri="{FF2B5EF4-FFF2-40B4-BE49-F238E27FC236}">
                <a16:creationId xmlns:a16="http://schemas.microsoft.com/office/drawing/2014/main" id="{0E5C1F38-D837-4379-057D-2987BD423380}"/>
              </a:ext>
            </a:extLst>
          </p:cNvPr>
          <p:cNvSpPr/>
          <p:nvPr/>
        </p:nvSpPr>
        <p:spPr>
          <a:xfrm>
            <a:off x="94674" y="2594385"/>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filter array - filter folder names on match of ORIGIN </a:t>
            </a:r>
            <a:r>
              <a:rPr lang="en-US" sz="800" b="1" dirty="0"/>
              <a:t>Event Subject</a:t>
            </a:r>
            <a:endParaRPr lang="en-US" sz="800" dirty="0"/>
          </a:p>
        </p:txBody>
      </p:sp>
      <p:cxnSp>
        <p:nvCxnSpPr>
          <p:cNvPr id="10" name="Straight Arrow Connector 9">
            <a:extLst>
              <a:ext uri="{FF2B5EF4-FFF2-40B4-BE49-F238E27FC236}">
                <a16:creationId xmlns:a16="http://schemas.microsoft.com/office/drawing/2014/main" id="{BDBA4615-AF94-3816-6BEF-104F35C6D3EA}"/>
              </a:ext>
            </a:extLst>
          </p:cNvPr>
          <p:cNvCxnSpPr>
            <a:stCxn id="20" idx="2"/>
            <a:endCxn id="74" idx="0"/>
          </p:cNvCxnSpPr>
          <p:nvPr/>
        </p:nvCxnSpPr>
        <p:spPr>
          <a:xfrm flipH="1">
            <a:off x="688400" y="1455957"/>
            <a:ext cx="1505" cy="28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59C0C8-65D1-CE20-1B02-BC570F67D3F1}"/>
              </a:ext>
            </a:extLst>
          </p:cNvPr>
          <p:cNvCxnSpPr>
            <a:stCxn id="74" idx="2"/>
            <a:endCxn id="32" idx="0"/>
          </p:cNvCxnSpPr>
          <p:nvPr/>
        </p:nvCxnSpPr>
        <p:spPr>
          <a:xfrm flipH="1">
            <a:off x="688399" y="2349133"/>
            <a:ext cx="1" cy="24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18BE332-A5C8-6A12-C6CD-BCCB9895F02B}"/>
              </a:ext>
            </a:extLst>
          </p:cNvPr>
          <p:cNvCxnSpPr>
            <a:cxnSpLocks/>
            <a:stCxn id="32" idx="3"/>
            <a:endCxn id="89" idx="1"/>
          </p:cNvCxnSpPr>
          <p:nvPr/>
        </p:nvCxnSpPr>
        <p:spPr>
          <a:xfrm flipV="1">
            <a:off x="1282123" y="1149633"/>
            <a:ext cx="436108" cy="17510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B3C099-4EB4-09F2-1021-067C3DD772F4}"/>
              </a:ext>
            </a:extLst>
          </p:cNvPr>
          <p:cNvCxnSpPr>
            <a:cxnSpLocks/>
            <a:stCxn id="89" idx="3"/>
            <a:endCxn id="39" idx="1"/>
          </p:cNvCxnSpPr>
          <p:nvPr/>
        </p:nvCxnSpPr>
        <p:spPr>
          <a:xfrm flipV="1">
            <a:off x="3168156" y="1147744"/>
            <a:ext cx="889191" cy="1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AF5D5AC-A2B9-5C82-56F4-23B8FA537BD1}"/>
              </a:ext>
            </a:extLst>
          </p:cNvPr>
          <p:cNvCxnSpPr>
            <a:cxnSpLocks/>
            <a:stCxn id="89" idx="2"/>
            <a:endCxn id="47" idx="0"/>
          </p:cNvCxnSpPr>
          <p:nvPr/>
        </p:nvCxnSpPr>
        <p:spPr>
          <a:xfrm flipH="1">
            <a:off x="2443193" y="1530633"/>
            <a:ext cx="1" cy="34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lowchart: Terminator 49">
            <a:extLst>
              <a:ext uri="{FF2B5EF4-FFF2-40B4-BE49-F238E27FC236}">
                <a16:creationId xmlns:a16="http://schemas.microsoft.com/office/drawing/2014/main" id="{78DA09EB-4064-4519-9A31-DAA424FAE085}"/>
              </a:ext>
            </a:extLst>
          </p:cNvPr>
          <p:cNvSpPr/>
          <p:nvPr/>
        </p:nvSpPr>
        <p:spPr>
          <a:xfrm>
            <a:off x="4059185" y="3602589"/>
            <a:ext cx="1187450"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 email and send to each </a:t>
            </a:r>
            <a:r>
              <a:rPr lang="en-US" sz="800" dirty="0" err="1"/>
              <a:t>projo</a:t>
            </a:r>
            <a:endParaRPr lang="en-US" sz="800" dirty="0"/>
          </a:p>
        </p:txBody>
      </p:sp>
      <p:cxnSp>
        <p:nvCxnSpPr>
          <p:cNvPr id="40" name="Straight Arrow Connector 39">
            <a:extLst>
              <a:ext uri="{FF2B5EF4-FFF2-40B4-BE49-F238E27FC236}">
                <a16:creationId xmlns:a16="http://schemas.microsoft.com/office/drawing/2014/main" id="{0221C207-0CA7-F932-B84F-E3F4F883FD51}"/>
              </a:ext>
            </a:extLst>
          </p:cNvPr>
          <p:cNvCxnSpPr>
            <a:cxnSpLocks/>
            <a:stCxn id="42" idx="2"/>
            <a:endCxn id="50" idx="0"/>
          </p:cNvCxnSpPr>
          <p:nvPr/>
        </p:nvCxnSpPr>
        <p:spPr>
          <a:xfrm>
            <a:off x="4651072" y="3275772"/>
            <a:ext cx="1838" cy="326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Process 38">
            <a:extLst>
              <a:ext uri="{FF2B5EF4-FFF2-40B4-BE49-F238E27FC236}">
                <a16:creationId xmlns:a16="http://schemas.microsoft.com/office/drawing/2014/main" id="{741007E7-6F7F-15A9-A965-C7D6E5D33DFB}"/>
              </a:ext>
            </a:extLst>
          </p:cNvPr>
          <p:cNvSpPr/>
          <p:nvPr/>
        </p:nvSpPr>
        <p:spPr>
          <a:xfrm>
            <a:off x="4057347" y="841420"/>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Folder info</a:t>
            </a:r>
          </a:p>
        </p:txBody>
      </p:sp>
      <p:sp>
        <p:nvSpPr>
          <p:cNvPr id="41" name="Flowchart: Process 40">
            <a:extLst>
              <a:ext uri="{FF2B5EF4-FFF2-40B4-BE49-F238E27FC236}">
                <a16:creationId xmlns:a16="http://schemas.microsoft.com/office/drawing/2014/main" id="{70229BBB-EA55-7B81-A587-87C913C51212}"/>
              </a:ext>
            </a:extLst>
          </p:cNvPr>
          <p:cNvSpPr/>
          <p:nvPr/>
        </p:nvSpPr>
        <p:spPr>
          <a:xfrm>
            <a:off x="4057347" y="1752272"/>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shareable link</a:t>
            </a:r>
          </a:p>
        </p:txBody>
      </p:sp>
      <p:sp>
        <p:nvSpPr>
          <p:cNvPr id="42" name="Flowchart: Process 41">
            <a:extLst>
              <a:ext uri="{FF2B5EF4-FFF2-40B4-BE49-F238E27FC236}">
                <a16:creationId xmlns:a16="http://schemas.microsoft.com/office/drawing/2014/main" id="{4B752354-7A14-DDA8-A5EC-67A39776CDAF}"/>
              </a:ext>
            </a:extLst>
          </p:cNvPr>
          <p:cNvSpPr/>
          <p:nvPr/>
        </p:nvSpPr>
        <p:spPr>
          <a:xfrm>
            <a:off x="4057347" y="2663124"/>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Update ORIGIN </a:t>
            </a:r>
            <a:r>
              <a:rPr lang="en-US" sz="800" b="1" dirty="0"/>
              <a:t>SharePoint Folder (Redacted Use Only)</a:t>
            </a:r>
            <a:endParaRPr lang="en-US" sz="800" dirty="0"/>
          </a:p>
        </p:txBody>
      </p:sp>
      <p:cxnSp>
        <p:nvCxnSpPr>
          <p:cNvPr id="8" name="Straight Arrow Connector 7">
            <a:extLst>
              <a:ext uri="{FF2B5EF4-FFF2-40B4-BE49-F238E27FC236}">
                <a16:creationId xmlns:a16="http://schemas.microsoft.com/office/drawing/2014/main" id="{1C31CA0E-FE05-2318-94DC-D5E7A278EF9B}"/>
              </a:ext>
            </a:extLst>
          </p:cNvPr>
          <p:cNvCxnSpPr>
            <a:stCxn id="39" idx="2"/>
            <a:endCxn id="41" idx="0"/>
          </p:cNvCxnSpPr>
          <p:nvPr/>
        </p:nvCxnSpPr>
        <p:spPr>
          <a:xfrm>
            <a:off x="4651072" y="1454068"/>
            <a:ext cx="0" cy="29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F146569-F84C-6229-9789-AB92564199A1}"/>
              </a:ext>
            </a:extLst>
          </p:cNvPr>
          <p:cNvCxnSpPr>
            <a:stCxn id="41" idx="2"/>
            <a:endCxn id="42" idx="0"/>
          </p:cNvCxnSpPr>
          <p:nvPr/>
        </p:nvCxnSpPr>
        <p:spPr>
          <a:xfrm>
            <a:off x="4651072" y="2364920"/>
            <a:ext cx="0" cy="29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lowchart: Process 46">
            <a:extLst>
              <a:ext uri="{FF2B5EF4-FFF2-40B4-BE49-F238E27FC236}">
                <a16:creationId xmlns:a16="http://schemas.microsoft.com/office/drawing/2014/main" id="{4354DFF6-D579-D21E-789B-D9C3B9A2ECCD}"/>
              </a:ext>
            </a:extLst>
          </p:cNvPr>
          <p:cNvSpPr/>
          <p:nvPr/>
        </p:nvSpPr>
        <p:spPr>
          <a:xfrm>
            <a:off x="1849468" y="1876470"/>
            <a:ext cx="1187449"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Create Folder using ORIGIN </a:t>
            </a:r>
            <a:r>
              <a:rPr lang="en-US" sz="800" b="1" dirty="0"/>
              <a:t>Event Subject</a:t>
            </a:r>
            <a:endParaRPr lang="en-US" sz="800" dirty="0"/>
          </a:p>
        </p:txBody>
      </p:sp>
      <p:sp>
        <p:nvSpPr>
          <p:cNvPr id="21" name="Flowchart: Delay 20">
            <a:extLst>
              <a:ext uri="{FF2B5EF4-FFF2-40B4-BE49-F238E27FC236}">
                <a16:creationId xmlns:a16="http://schemas.microsoft.com/office/drawing/2014/main" id="{6BCE6DDD-E07E-1E0A-23FF-D0D884B5BA54}"/>
              </a:ext>
            </a:extLst>
          </p:cNvPr>
          <p:cNvSpPr/>
          <p:nvPr/>
        </p:nvSpPr>
        <p:spPr>
          <a:xfrm>
            <a:off x="2031656" y="2834955"/>
            <a:ext cx="953908" cy="612648"/>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Wait for folder creation to complete</a:t>
            </a:r>
          </a:p>
        </p:txBody>
      </p:sp>
      <p:cxnSp>
        <p:nvCxnSpPr>
          <p:cNvPr id="23" name="Connector: Elbow 22">
            <a:extLst>
              <a:ext uri="{FF2B5EF4-FFF2-40B4-BE49-F238E27FC236}">
                <a16:creationId xmlns:a16="http://schemas.microsoft.com/office/drawing/2014/main" id="{8BE3AF42-7994-9CCB-CF1F-C86192BC1E67}"/>
              </a:ext>
            </a:extLst>
          </p:cNvPr>
          <p:cNvCxnSpPr>
            <a:stCxn id="47" idx="2"/>
            <a:endCxn id="21" idx="1"/>
          </p:cNvCxnSpPr>
          <p:nvPr/>
        </p:nvCxnSpPr>
        <p:spPr>
          <a:xfrm rot="5400000">
            <a:off x="1911345" y="2609430"/>
            <a:ext cx="652161" cy="411537"/>
          </a:xfrm>
          <a:prstGeom prst="bentConnector4">
            <a:avLst>
              <a:gd name="adj1" fmla="val 26515"/>
              <a:gd name="adj2" fmla="val 1555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AEAC31A-E520-EF46-B2A6-945F62B31C04}"/>
              </a:ext>
            </a:extLst>
          </p:cNvPr>
          <p:cNvCxnSpPr>
            <a:cxnSpLocks/>
            <a:stCxn id="21" idx="3"/>
            <a:endCxn id="41" idx="1"/>
          </p:cNvCxnSpPr>
          <p:nvPr/>
        </p:nvCxnSpPr>
        <p:spPr>
          <a:xfrm flipV="1">
            <a:off x="2985564" y="2058596"/>
            <a:ext cx="1071783" cy="1082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42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0baff21-333e-4c16-9354-a736d48cd921">
      <Terms xmlns="http://schemas.microsoft.com/office/infopath/2007/PartnerControls"/>
    </lcf76f155ced4ddcb4097134ff3c332f>
    <TaxCatchAll xmlns="bac4e3eb-747f-43bc-bf10-c1bbb893eca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EE62BF3665FAB4E92DC2C17A021868D" ma:contentTypeVersion="12" ma:contentTypeDescription="Create a new document." ma:contentTypeScope="" ma:versionID="f9f2d320050211a9112b4a080e36c76d">
  <xsd:schema xmlns:xsd="http://www.w3.org/2001/XMLSchema" xmlns:xs="http://www.w3.org/2001/XMLSchema" xmlns:p="http://schemas.microsoft.com/office/2006/metadata/properties" xmlns:ns2="40baff21-333e-4c16-9354-a736d48cd921" xmlns:ns3="9c3cf553-7dd3-4306-bc08-3c9bc8b83acc" xmlns:ns4="bac4e3eb-747f-43bc-bf10-c1bbb893ecac" targetNamespace="http://schemas.microsoft.com/office/2006/metadata/properties" ma:root="true" ma:fieldsID="75643ac02656c925b72128a6c2be733f" ns2:_="" ns3:_="" ns4:_="">
    <xsd:import namespace="40baff21-333e-4c16-9354-a736d48cd921"/>
    <xsd:import namespace="9c3cf553-7dd3-4306-bc08-3c9bc8b83acc"/>
    <xsd:import namespace="bac4e3eb-747f-43bc-bf10-c1bbb893ec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baff21-333e-4c16-9354-a736d48cd9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95476efd-2625-4ffb-b020-68dbe4abf38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3cf553-7dd3-4306-bc08-3c9bc8b83ac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c4e3eb-747f-43bc-bf10-c1bbb893eca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b03103b-a03d-4ac9-b793-c2d57af1a64f}" ma:internalName="TaxCatchAll" ma:showField="CatchAllData" ma:web="11d2d2d3-bff8-471d-af73-098a004ba3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DA2CB3-FFF5-4983-B38B-25BB0814619E}">
  <ds:schemaRefs>
    <ds:schemaRef ds:uri="http://schemas.microsoft.com/office/2006/metadata/properties"/>
    <ds:schemaRef ds:uri="http://schemas.microsoft.com/office/infopath/2007/PartnerControls"/>
    <ds:schemaRef ds:uri="40baff21-333e-4c16-9354-a736d48cd921"/>
    <ds:schemaRef ds:uri="bac4e3eb-747f-43bc-bf10-c1bbb893ecac"/>
  </ds:schemaRefs>
</ds:datastoreItem>
</file>

<file path=customXml/itemProps2.xml><?xml version="1.0" encoding="utf-8"?>
<ds:datastoreItem xmlns:ds="http://schemas.openxmlformats.org/officeDocument/2006/customXml" ds:itemID="{495F5D90-7A53-4A4A-90E7-3EE13B202DB0}">
  <ds:schemaRefs>
    <ds:schemaRef ds:uri="http://schemas.microsoft.com/sharepoint/v3/contenttype/forms"/>
  </ds:schemaRefs>
</ds:datastoreItem>
</file>

<file path=customXml/itemProps3.xml><?xml version="1.0" encoding="utf-8"?>
<ds:datastoreItem xmlns:ds="http://schemas.openxmlformats.org/officeDocument/2006/customXml" ds:itemID="{271A9682-1EFD-4D03-B237-ABC3F71AB8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baff21-333e-4c16-9354-a736d48cd921"/>
    <ds:schemaRef ds:uri="9c3cf553-7dd3-4306-bc08-3c9bc8b83acc"/>
    <ds:schemaRef ds:uri="bac4e3eb-747f-43bc-bf10-c1bbb893ec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989</Words>
  <Application>Microsoft Office PowerPoint</Application>
  <PresentationFormat>On-screen Show (4:3)</PresentationFormat>
  <Paragraphs>206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POST, ANDREW J SMSgt USAF USAFE 86 CS/CAG</dc:creator>
  <cp:lastModifiedBy>Andrew Post</cp:lastModifiedBy>
  <cp:revision>70</cp:revision>
  <dcterms:created xsi:type="dcterms:W3CDTF">2022-11-28T13:12:22Z</dcterms:created>
  <dcterms:modified xsi:type="dcterms:W3CDTF">2024-01-10T13:21:50Z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0x0101009EE62BF3665FAB4E92DC2C17A021868D</vt:lpwstr>
  </property>
</Properties>
</file>