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A00F6-21B1-4282-A1AA-572033F4731D}" v="1" dt="2024-01-10T13:12:12.5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70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ST, ANDREW J SMSgt USAF USAFE 86 CS/CAG" userId="S::andrew.post.3@us.af.mil::f8935606-5025-4a46-ae6a-12f7c29e06d9" providerId="AD" clId="Web-{DD68D9FE-E3D3-ADEF-3E99-9EE95A6C2971}"/>
    <pc:docChg chg="modSld">
      <pc:chgData name="POST, ANDREW J SMSgt USAF USAFE 86 CS/CAG" userId="S::andrew.post.3@us.af.mil::f8935606-5025-4a46-ae6a-12f7c29e06d9" providerId="AD" clId="Web-{DD68D9FE-E3D3-ADEF-3E99-9EE95A6C2971}" dt="2022-08-24T13:19:45.057" v="37" actId="1076"/>
      <pc:docMkLst>
        <pc:docMk/>
      </pc:docMkLst>
      <pc:sldChg chg="addSp delSp modSp">
        <pc:chgData name="POST, ANDREW J SMSgt USAF USAFE 86 CS/CAG" userId="S::andrew.post.3@us.af.mil::f8935606-5025-4a46-ae6a-12f7c29e06d9" providerId="AD" clId="Web-{DD68D9FE-E3D3-ADEF-3E99-9EE95A6C2971}" dt="2022-08-24T13:19:45.057" v="37" actId="1076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DD68D9FE-E3D3-ADEF-3E99-9EE95A6C2971}" dt="2022-08-24T13:19:01.244" v="31" actId="14100"/>
          <ac:spMkLst>
            <pc:docMk/>
            <pc:sldMk cId="0" sldId="256"/>
            <ac:spMk id="25" creationId="{00000000-0000-0000-0000-000000000000}"/>
          </ac:spMkLst>
        </pc:spChg>
        <pc:grpChg chg="del">
          <ac:chgData name="POST, ANDREW J SMSgt USAF USAFE 86 CS/CAG" userId="S::andrew.post.3@us.af.mil::f8935606-5025-4a46-ae6a-12f7c29e06d9" providerId="AD" clId="Web-{DD68D9FE-E3D3-ADEF-3E99-9EE95A6C2971}" dt="2022-08-24T13:18:53.728" v="30"/>
          <ac:grpSpMkLst>
            <pc:docMk/>
            <pc:sldMk cId="0" sldId="256"/>
            <ac:grpSpMk id="22" creationId="{00000000-0000-0000-0000-000000000000}"/>
          </ac:grpSpMkLst>
        </pc:grpChg>
        <pc:picChg chg="add del mod">
          <ac:chgData name="POST, ANDREW J SMSgt USAF USAFE 86 CS/CAG" userId="S::andrew.post.3@us.af.mil::f8935606-5025-4a46-ae6a-12f7c29e06d9" providerId="AD" clId="Web-{DD68D9FE-E3D3-ADEF-3E99-9EE95A6C2971}" dt="2022-08-24T13:19:27.745" v="34"/>
          <ac:picMkLst>
            <pc:docMk/>
            <pc:sldMk cId="0" sldId="256"/>
            <ac:picMk id="89" creationId="{2B4DEB9A-CC0E-9B42-E5D2-4F87B5141BBD}"/>
          </ac:picMkLst>
        </pc:picChg>
        <pc:picChg chg="add mod">
          <ac:chgData name="POST, ANDREW J SMSgt USAF USAFE 86 CS/CAG" userId="S::andrew.post.3@us.af.mil::f8935606-5025-4a46-ae6a-12f7c29e06d9" providerId="AD" clId="Web-{DD68D9FE-E3D3-ADEF-3E99-9EE95A6C2971}" dt="2022-08-24T13:19:45.057" v="37" actId="1076"/>
          <ac:picMkLst>
            <pc:docMk/>
            <pc:sldMk cId="0" sldId="256"/>
            <ac:picMk id="90" creationId="{9CE04B67-DDB2-F3C2-5028-272564F7A664}"/>
          </ac:picMkLst>
        </pc:picChg>
      </pc:sldChg>
    </pc:docChg>
  </pc:docChgLst>
  <pc:docChgLst>
    <pc:chgData name="POST, ANDREW J SMSgt USAF USAFE 86 CS/CAG" userId="S::andrew.post.3@us.af.mil::f8935606-5025-4a46-ae6a-12f7c29e06d9" providerId="AD" clId="Web-{636846B9-44F8-2810-00DA-3F25E2A3A9BD}"/>
    <pc:docChg chg="modSld">
      <pc:chgData name="POST, ANDREW J SMSgt USAF USAFE 86 CS/CAG" userId="S::andrew.post.3@us.af.mil::f8935606-5025-4a46-ae6a-12f7c29e06d9" providerId="AD" clId="Web-{636846B9-44F8-2810-00DA-3F25E2A3A9BD}" dt="2022-07-28T08:42:16.430" v="5" actId="20577"/>
      <pc:docMkLst>
        <pc:docMk/>
      </pc:docMkLst>
      <pc:sldChg chg="modSp">
        <pc:chgData name="POST, ANDREW J SMSgt USAF USAFE 86 CS/CAG" userId="S::andrew.post.3@us.af.mil::f8935606-5025-4a46-ae6a-12f7c29e06d9" providerId="AD" clId="Web-{636846B9-44F8-2810-00DA-3F25E2A3A9BD}" dt="2022-07-28T08:42:16.430" v="5" actId="20577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636846B9-44F8-2810-00DA-3F25E2A3A9BD}" dt="2022-07-28T08:42:16.430" v="5" actId="20577"/>
          <ac:spMkLst>
            <pc:docMk/>
            <pc:sldMk cId="0" sldId="256"/>
            <ac:spMk id="36" creationId="{00000000-0000-0000-0000-000000000000}"/>
          </ac:spMkLst>
        </pc:spChg>
      </pc:sldChg>
    </pc:docChg>
  </pc:docChgLst>
  <pc:docChgLst>
    <pc:chgData name="POST, ANDREW J SMSgt USAF USAFE 86 CS/CAG" userId="S::andrew.post.3@us.af.mil::f8935606-5025-4a46-ae6a-12f7c29e06d9" providerId="AD" clId="Web-{08FB8E5A-01AA-88EC-C324-1AA3E467C71C}"/>
    <pc:docChg chg="modSld">
      <pc:chgData name="POST, ANDREW J SMSgt USAF USAFE 86 CS/CAG" userId="S::andrew.post.3@us.af.mil::f8935606-5025-4a46-ae6a-12f7c29e06d9" providerId="AD" clId="Web-{08FB8E5A-01AA-88EC-C324-1AA3E467C71C}" dt="2022-07-28T08:43:46.417" v="2" actId="14100"/>
      <pc:docMkLst>
        <pc:docMk/>
      </pc:docMkLst>
      <pc:sldChg chg="modSp">
        <pc:chgData name="POST, ANDREW J SMSgt USAF USAFE 86 CS/CAG" userId="S::andrew.post.3@us.af.mil::f8935606-5025-4a46-ae6a-12f7c29e06d9" providerId="AD" clId="Web-{08FB8E5A-01AA-88EC-C324-1AA3E467C71C}" dt="2022-07-28T08:43:46.417" v="2" actId="14100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08FB8E5A-01AA-88EC-C324-1AA3E467C71C}" dt="2022-07-28T08:43:46.417" v="2" actId="14100"/>
          <ac:spMkLst>
            <pc:docMk/>
            <pc:sldMk cId="0" sldId="256"/>
            <ac:spMk id="36" creationId="{00000000-0000-0000-0000-000000000000}"/>
          </ac:spMkLst>
        </pc:spChg>
      </pc:sldChg>
    </pc:docChg>
  </pc:docChgLst>
  <pc:docChgLst>
    <pc:chgData name="Andrew Post" userId="c8e336385b547b2e" providerId="LiveId" clId="{0B3A00F6-21B1-4282-A1AA-572033F4731D}"/>
    <pc:docChg chg="custSel modSld">
      <pc:chgData name="Andrew Post" userId="c8e336385b547b2e" providerId="LiveId" clId="{0B3A00F6-21B1-4282-A1AA-572033F4731D}" dt="2024-01-10T13:14:01.852" v="80" actId="20577"/>
      <pc:docMkLst>
        <pc:docMk/>
      </pc:docMkLst>
      <pc:sldChg chg="modSp mod">
        <pc:chgData name="Andrew Post" userId="c8e336385b547b2e" providerId="LiveId" clId="{0B3A00F6-21B1-4282-A1AA-572033F4731D}" dt="2024-01-10T13:14:01.852" v="80" actId="20577"/>
        <pc:sldMkLst>
          <pc:docMk/>
          <pc:sldMk cId="0" sldId="256"/>
        </pc:sldMkLst>
        <pc:spChg chg="mod">
          <ac:chgData name="Andrew Post" userId="c8e336385b547b2e" providerId="LiveId" clId="{0B3A00F6-21B1-4282-A1AA-572033F4731D}" dt="2024-01-10T13:12:12.565" v="0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Post" userId="c8e336385b547b2e" providerId="LiveId" clId="{0B3A00F6-21B1-4282-A1AA-572033F4731D}" dt="2024-01-10T13:12:19.514" v="3" actId="20577"/>
          <ac:spMkLst>
            <pc:docMk/>
            <pc:sldMk cId="0" sldId="256"/>
            <ac:spMk id="24" creationId="{2BB2C46B-5D67-CC60-2840-C58C2B1363ED}"/>
          </ac:spMkLst>
        </pc:spChg>
        <pc:spChg chg="mod">
          <ac:chgData name="Andrew Post" userId="c8e336385b547b2e" providerId="LiveId" clId="{0B3A00F6-21B1-4282-A1AA-572033F4731D}" dt="2024-01-10T13:13:38.539" v="70" actId="3626"/>
          <ac:spMkLst>
            <pc:docMk/>
            <pc:sldMk cId="0" sldId="256"/>
            <ac:spMk id="25" creationId="{00000000-0000-0000-0000-000000000000}"/>
          </ac:spMkLst>
        </pc:spChg>
        <pc:spChg chg="mod">
          <ac:chgData name="Andrew Post" userId="c8e336385b547b2e" providerId="LiveId" clId="{0B3A00F6-21B1-4282-A1AA-572033F4731D}" dt="2024-01-10T13:13:54.326" v="79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Andrew Post" userId="c8e336385b547b2e" providerId="LiveId" clId="{0B3A00F6-21B1-4282-A1AA-572033F4731D}" dt="2024-01-10T13:14:01.852" v="80" actId="20577"/>
          <ac:spMkLst>
            <pc:docMk/>
            <pc:sldMk cId="0" sldId="256"/>
            <ac:spMk id="51" creationId="{00000000-0000-0000-0000-000000000000}"/>
          </ac:spMkLst>
        </pc:spChg>
        <pc:spChg chg="mod">
          <ac:chgData name="Andrew Post" userId="c8e336385b547b2e" providerId="LiveId" clId="{0B3A00F6-21B1-4282-A1AA-572033F4731D}" dt="2024-01-10T13:13:33.626" v="69" actId="362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Andrew Post" userId="c8e336385b547b2e" providerId="LiveId" clId="{0B3A00F6-21B1-4282-A1AA-572033F4731D}" dt="2024-01-10T13:12:12.565" v="0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POST, ANDREW J SMSgt USAF USAFE 86 CS/CAG" userId="S::andrew.post.3@us.af.mil::f8935606-5025-4a46-ae6a-12f7c29e06d9" providerId="AD" clId="Web-{D59ED632-C6FD-2401-E41F-584D3467444A}"/>
    <pc:docChg chg="modSld">
      <pc:chgData name="POST, ANDREW J SMSgt USAF USAFE 86 CS/CAG" userId="S::andrew.post.3@us.af.mil::f8935606-5025-4a46-ae6a-12f7c29e06d9" providerId="AD" clId="Web-{D59ED632-C6FD-2401-E41F-584D3467444A}" dt="2022-06-16T14:55:13.211" v="73" actId="14100"/>
      <pc:docMkLst>
        <pc:docMk/>
      </pc:docMkLst>
      <pc:sldChg chg="modSp">
        <pc:chgData name="POST, ANDREW J SMSgt USAF USAFE 86 CS/CAG" userId="S::andrew.post.3@us.af.mil::f8935606-5025-4a46-ae6a-12f7c29e06d9" providerId="AD" clId="Web-{D59ED632-C6FD-2401-E41F-584D3467444A}" dt="2022-06-16T14:55:13.211" v="73" actId="14100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D59ED632-C6FD-2401-E41F-584D3467444A}" dt="2022-06-16T14:55:13.211" v="73" actId="14100"/>
          <ac:spMkLst>
            <pc:docMk/>
            <pc:sldMk cId="0" sldId="256"/>
            <ac:spMk id="21" creationId="{00000000-0000-0000-0000-000000000000}"/>
          </ac:spMkLst>
        </pc:spChg>
        <pc:spChg chg="mod">
          <ac:chgData name="POST, ANDREW J SMSgt USAF USAFE 86 CS/CAG" userId="S::andrew.post.3@us.af.mil::f8935606-5025-4a46-ae6a-12f7c29e06d9" providerId="AD" clId="Web-{D59ED632-C6FD-2401-E41F-584D3467444A}" dt="2022-06-16T14:54:18.192" v="71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POST, ANDREW J SMSgt USAF USAFE 86 CS/CAG" userId="S::andrew.post.3@us.af.mil::f8935606-5025-4a46-ae6a-12f7c29e06d9" providerId="AD" clId="Web-{D59ED632-C6FD-2401-E41F-584D3467444A}" dt="2022-06-16T14:51:54.576" v="33" actId="20577"/>
          <ac:spMkLst>
            <pc:docMk/>
            <pc:sldMk cId="0" sldId="256"/>
            <ac:spMk id="52" creationId="{00000000-0000-0000-0000-000000000000}"/>
          </ac:spMkLst>
        </pc:spChg>
        <pc:grpChg chg="mod">
          <ac:chgData name="POST, ANDREW J SMSgt USAF USAFE 86 CS/CAG" userId="S::andrew.post.3@us.af.mil::f8935606-5025-4a46-ae6a-12f7c29e06d9" providerId="AD" clId="Web-{D59ED632-C6FD-2401-E41F-584D3467444A}" dt="2022-06-16T14:55:06.773" v="72" actId="14100"/>
          <ac:grpSpMkLst>
            <pc:docMk/>
            <pc:sldMk cId="0" sldId="256"/>
            <ac:grpSpMk id="80" creationId="{00000000-0000-0000-0000-000000000000}"/>
          </ac:grpSpMkLst>
        </pc:grpChg>
      </pc:sldChg>
    </pc:docChg>
  </pc:docChgLst>
  <pc:docChgLst>
    <pc:chgData name="POST, ANDREW J SMSgt USAF USAFE 86 CS/CAG" userId="S::andrew.post.3@us.af.mil::f8935606-5025-4a46-ae6a-12f7c29e06d9" providerId="AD" clId="Web-{40F4CDFB-D2BB-B80D-4D4B-3D944679903D}"/>
    <pc:docChg chg="modSld">
      <pc:chgData name="POST, ANDREW J SMSgt USAF USAFE 86 CS/CAG" userId="S::andrew.post.3@us.af.mil::f8935606-5025-4a46-ae6a-12f7c29e06d9" providerId="AD" clId="Web-{40F4CDFB-D2BB-B80D-4D4B-3D944679903D}" dt="2022-08-22T11:33:12.258" v="1" actId="20577"/>
      <pc:docMkLst>
        <pc:docMk/>
      </pc:docMkLst>
      <pc:sldChg chg="modSp">
        <pc:chgData name="POST, ANDREW J SMSgt USAF USAFE 86 CS/CAG" userId="S::andrew.post.3@us.af.mil::f8935606-5025-4a46-ae6a-12f7c29e06d9" providerId="AD" clId="Web-{40F4CDFB-D2BB-B80D-4D4B-3D944679903D}" dt="2022-08-22T11:33:12.258" v="1" actId="20577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40F4CDFB-D2BB-B80D-4D4B-3D944679903D}" dt="2022-08-22T11:33:12.258" v="1" actId="20577"/>
          <ac:spMkLst>
            <pc:docMk/>
            <pc:sldMk cId="0" sldId="256"/>
            <ac:spMk id="25" creationId="{00000000-0000-0000-0000-000000000000}"/>
          </ac:spMkLst>
        </pc:spChg>
      </pc:sldChg>
    </pc:docChg>
  </pc:docChgLst>
  <pc:docChgLst>
    <pc:chgData name="ANDREW" userId="f8935606-5025-4a46-ae6a-12f7c29e06d9" providerId="ADAL" clId="{2DE945E9-1797-465F-A09A-729FCE1CAADE}"/>
    <pc:docChg chg="undo custSel modSld">
      <pc:chgData name="ANDREW" userId="f8935606-5025-4a46-ae6a-12f7c29e06d9" providerId="ADAL" clId="{2DE945E9-1797-465F-A09A-729FCE1CAADE}" dt="2022-08-24T13:49:59.148" v="567" actId="13822"/>
      <pc:docMkLst>
        <pc:docMk/>
      </pc:docMkLst>
      <pc:sldChg chg="addSp delSp modSp mod setBg">
        <pc:chgData name="ANDREW" userId="f8935606-5025-4a46-ae6a-12f7c29e06d9" providerId="ADAL" clId="{2DE945E9-1797-465F-A09A-729FCE1CAADE}" dt="2022-08-24T13:49:59.148" v="567" actId="13822"/>
        <pc:sldMkLst>
          <pc:docMk/>
          <pc:sldMk cId="0" sldId="256"/>
        </pc:sldMkLst>
        <pc:spChg chg="mod">
          <ac:chgData name="ANDREW" userId="f8935606-5025-4a46-ae6a-12f7c29e06d9" providerId="ADAL" clId="{2DE945E9-1797-465F-A09A-729FCE1CAADE}" dt="2022-08-24T13:43:33.650" v="445" actId="1038"/>
          <ac:spMkLst>
            <pc:docMk/>
            <pc:sldMk cId="0" sldId="256"/>
            <ac:spMk id="2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43:27.982" v="441" actId="478"/>
          <ac:spMkLst>
            <pc:docMk/>
            <pc:sldMk cId="0" sldId="256"/>
            <ac:spMk id="6" creationId="{00000000-0000-0000-0000-000000000000}"/>
          </ac:spMkLst>
        </pc:spChg>
        <pc:spChg chg="add del">
          <ac:chgData name="ANDREW" userId="f8935606-5025-4a46-ae6a-12f7c29e06d9" providerId="ADAL" clId="{2DE945E9-1797-465F-A09A-729FCE1CAADE}" dt="2022-08-24T13:42:57.301" v="436" actId="478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6:25.842" v="369" actId="1035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30:02.912" v="236" actId="47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0:50.299" v="251" actId="1036"/>
          <ac:spMkLst>
            <pc:docMk/>
            <pc:sldMk cId="0" sldId="256"/>
            <ac:spMk id="13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30:08.998" v="238" actId="478"/>
          <ac:spMkLst>
            <pc:docMk/>
            <pc:sldMk cId="0" sldId="256"/>
            <ac:spMk id="19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0:48.546" v="250" actId="103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44:10.544" v="452" actId="1038"/>
          <ac:spMkLst>
            <pc:docMk/>
            <pc:sldMk cId="0" sldId="256"/>
            <ac:spMk id="21" creationId="{00000000-0000-0000-0000-000000000000}"/>
          </ac:spMkLst>
        </pc:spChg>
        <pc:spChg chg="add mod">
          <ac:chgData name="ANDREW" userId="f8935606-5025-4a46-ae6a-12f7c29e06d9" providerId="ADAL" clId="{2DE945E9-1797-465F-A09A-729FCE1CAADE}" dt="2022-08-24T13:36:12.867" v="364" actId="404"/>
          <ac:spMkLst>
            <pc:docMk/>
            <pc:sldMk cId="0" sldId="256"/>
            <ac:spMk id="22" creationId="{45699FAC-3D70-7012-7724-110467427E4A}"/>
          </ac:spMkLst>
        </pc:spChg>
        <pc:spChg chg="add mod">
          <ac:chgData name="ANDREW" userId="f8935606-5025-4a46-ae6a-12f7c29e06d9" providerId="ADAL" clId="{2DE945E9-1797-465F-A09A-729FCE1CAADE}" dt="2022-08-24T13:32:18.981" v="306" actId="1035"/>
          <ac:spMkLst>
            <pc:docMk/>
            <pc:sldMk cId="0" sldId="256"/>
            <ac:spMk id="23" creationId="{624B21E6-B5F6-F862-1397-911C8A41F8AB}"/>
          </ac:spMkLst>
        </pc:spChg>
        <pc:spChg chg="add mod">
          <ac:chgData name="ANDREW" userId="f8935606-5025-4a46-ae6a-12f7c29e06d9" providerId="ADAL" clId="{2DE945E9-1797-465F-A09A-729FCE1CAADE}" dt="2022-08-24T13:47:20.384" v="502" actId="1076"/>
          <ac:spMkLst>
            <pc:docMk/>
            <pc:sldMk cId="0" sldId="256"/>
            <ac:spMk id="24" creationId="{2BB2C46B-5D67-CC60-2840-C58C2B1363ED}"/>
          </ac:spMkLst>
        </pc:spChg>
        <pc:spChg chg="mod ord">
          <ac:chgData name="ANDREW" userId="f8935606-5025-4a46-ae6a-12f7c29e06d9" providerId="ADAL" clId="{2DE945E9-1797-465F-A09A-729FCE1CAADE}" dt="2022-08-24T13:27:50.253" v="207" actId="113"/>
          <ac:spMkLst>
            <pc:docMk/>
            <pc:sldMk cId="0" sldId="256"/>
            <ac:spMk id="25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6:40.762" v="372" actId="404"/>
          <ac:spMkLst>
            <pc:docMk/>
            <pc:sldMk cId="0" sldId="256"/>
            <ac:spMk id="29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6:15.902" v="190" actId="14861"/>
          <ac:spMkLst>
            <pc:docMk/>
            <pc:sldMk cId="0" sldId="256"/>
            <ac:spMk id="35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8:13.243" v="211" actId="21"/>
          <ac:spMkLst>
            <pc:docMk/>
            <pc:sldMk cId="0" sldId="256"/>
            <ac:spMk id="36" creationId="{00000000-0000-0000-0000-000000000000}"/>
          </ac:spMkLst>
        </pc:spChg>
        <pc:spChg chg="del mod">
          <ac:chgData name="ANDREW" userId="f8935606-5025-4a46-ae6a-12f7c29e06d9" providerId="ADAL" clId="{2DE945E9-1797-465F-A09A-729FCE1CAADE}" dt="2022-08-24T13:44:38.961" v="462" actId="478"/>
          <ac:spMkLst>
            <pc:docMk/>
            <pc:sldMk cId="0" sldId="256"/>
            <ac:spMk id="40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30:56.088" v="253" actId="47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1:03.671" v="256" actId="1076"/>
          <ac:spMkLst>
            <pc:docMk/>
            <pc:sldMk cId="0" sldId="256"/>
            <ac:spMk id="44" creationId="{00000000-0000-0000-0000-000000000000}"/>
          </ac:spMkLst>
        </pc:spChg>
        <pc:spChg chg="del mod topLvl">
          <ac:chgData name="ANDREW" userId="f8935606-5025-4a46-ae6a-12f7c29e06d9" providerId="ADAL" clId="{2DE945E9-1797-465F-A09A-729FCE1CAADE}" dt="2022-08-24T13:39:23.125" v="411" actId="478"/>
          <ac:spMkLst>
            <pc:docMk/>
            <pc:sldMk cId="0" sldId="256"/>
            <ac:spMk id="46" creationId="{00000000-0000-0000-0000-000000000000}"/>
          </ac:spMkLst>
        </pc:spChg>
        <pc:spChg chg="del mod topLvl">
          <ac:chgData name="ANDREW" userId="f8935606-5025-4a46-ae6a-12f7c29e06d9" providerId="ADAL" clId="{2DE945E9-1797-465F-A09A-729FCE1CAADE}" dt="2022-08-24T13:39:23.125" v="411" actId="478"/>
          <ac:spMkLst>
            <pc:docMk/>
            <pc:sldMk cId="0" sldId="256"/>
            <ac:spMk id="47" creationId="{00000000-0000-0000-0000-000000000000}"/>
          </ac:spMkLst>
        </pc:spChg>
        <pc:spChg chg="del mod topLvl">
          <ac:chgData name="ANDREW" userId="f8935606-5025-4a46-ae6a-12f7c29e06d9" providerId="ADAL" clId="{2DE945E9-1797-465F-A09A-729FCE1CAADE}" dt="2022-08-24T13:39:25.827" v="412" actId="478"/>
          <ac:spMkLst>
            <pc:docMk/>
            <pc:sldMk cId="0" sldId="256"/>
            <ac:spMk id="48" creationId="{00000000-0000-0000-0000-000000000000}"/>
          </ac:spMkLst>
        </pc:spChg>
        <pc:spChg chg="del mod topLvl">
          <ac:chgData name="ANDREW" userId="f8935606-5025-4a46-ae6a-12f7c29e06d9" providerId="ADAL" clId="{2DE945E9-1797-465F-A09A-729FCE1CAADE}" dt="2022-08-24T13:39:28.383" v="413" actId="478"/>
          <ac:spMkLst>
            <pc:docMk/>
            <pc:sldMk cId="0" sldId="256"/>
            <ac:spMk id="49" creationId="{00000000-0000-0000-0000-000000000000}"/>
          </ac:spMkLst>
        </pc:spChg>
        <pc:spChg chg="mod ord">
          <ac:chgData name="ANDREW" userId="f8935606-5025-4a46-ae6a-12f7c29e06d9" providerId="ADAL" clId="{2DE945E9-1797-465F-A09A-729FCE1CAADE}" dt="2022-08-24T13:49:05.019" v="531" actId="166"/>
          <ac:spMkLst>
            <pc:docMk/>
            <pc:sldMk cId="0" sldId="256"/>
            <ac:spMk id="50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6:15.902" v="190" actId="14861"/>
          <ac:spMkLst>
            <pc:docMk/>
            <pc:sldMk cId="0" sldId="256"/>
            <ac:spMk id="51" creationId="{00000000-0000-0000-0000-000000000000}"/>
          </ac:spMkLst>
        </pc:spChg>
        <pc:spChg chg="mod ord">
          <ac:chgData name="ANDREW" userId="f8935606-5025-4a46-ae6a-12f7c29e06d9" providerId="ADAL" clId="{2DE945E9-1797-465F-A09A-729FCE1CAADE}" dt="2022-08-24T13:47:05.969" v="501" actId="16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40:12.526" v="427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7:13.319" v="389" actId="103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6:47.999" v="374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6:15.902" v="190" actId="14861"/>
          <ac:spMkLst>
            <pc:docMk/>
            <pc:sldMk cId="0" sldId="256"/>
            <ac:spMk id="65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6:15.902" v="190" actId="14861"/>
          <ac:spMkLst>
            <pc:docMk/>
            <pc:sldMk cId="0" sldId="256"/>
            <ac:spMk id="69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30:13.951" v="240" actId="478"/>
          <ac:spMkLst>
            <pc:docMk/>
            <pc:sldMk cId="0" sldId="256"/>
            <ac:spMk id="73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0:45.559" v="249" actId="1076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NDREW" userId="f8935606-5025-4a46-ae6a-12f7c29e06d9" providerId="ADAL" clId="{2DE945E9-1797-465F-A09A-729FCE1CAADE}" dt="2022-08-24T13:29:51.656" v="233" actId="478"/>
          <ac:spMkLst>
            <pc:docMk/>
            <pc:sldMk cId="0" sldId="256"/>
            <ac:spMk id="78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9:59.598" v="234" actId="1076"/>
          <ac:spMkLst>
            <pc:docMk/>
            <pc:sldMk cId="0" sldId="256"/>
            <ac:spMk id="79" creationId="{00000000-0000-0000-0000-000000000000}"/>
          </ac:spMkLst>
        </pc:spChg>
        <pc:spChg chg="add del mod">
          <ac:chgData name="ANDREW" userId="f8935606-5025-4a46-ae6a-12f7c29e06d9" providerId="ADAL" clId="{2DE945E9-1797-465F-A09A-729FCE1CAADE}" dt="2022-08-24T13:30:16.744" v="241" actId="478"/>
          <ac:spMkLst>
            <pc:docMk/>
            <pc:sldMk cId="0" sldId="256"/>
            <ac:spMk id="83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30:21.665" v="245" actId="1035"/>
          <ac:spMkLst>
            <pc:docMk/>
            <pc:sldMk cId="0" sldId="256"/>
            <ac:spMk id="84" creationId="{00000000-0000-0000-0000-000000000000}"/>
          </ac:spMkLst>
        </pc:spChg>
        <pc:spChg chg="mod">
          <ac:chgData name="ANDREW" userId="f8935606-5025-4a46-ae6a-12f7c29e06d9" providerId="ADAL" clId="{2DE945E9-1797-465F-A09A-729FCE1CAADE}" dt="2022-08-24T13:26:15.902" v="190" actId="14861"/>
          <ac:spMkLst>
            <pc:docMk/>
            <pc:sldMk cId="0" sldId="256"/>
            <ac:spMk id="88" creationId="{00000000-0000-0000-0000-000000000000}"/>
          </ac:spMkLst>
        </pc:spChg>
        <pc:spChg chg="add del">
          <ac:chgData name="ANDREW" userId="f8935606-5025-4a46-ae6a-12f7c29e06d9" providerId="ADAL" clId="{2DE945E9-1797-465F-A09A-729FCE1CAADE}" dt="2022-08-24T13:41:41.822" v="429" actId="478"/>
          <ac:spMkLst>
            <pc:docMk/>
            <pc:sldMk cId="0" sldId="256"/>
            <ac:spMk id="89" creationId="{3E0CD861-EFE2-A256-4BB1-16BBB8674332}"/>
          </ac:spMkLst>
        </pc:spChg>
        <pc:spChg chg="add mod ord">
          <ac:chgData name="ANDREW" userId="f8935606-5025-4a46-ae6a-12f7c29e06d9" providerId="ADAL" clId="{2DE945E9-1797-465F-A09A-729FCE1CAADE}" dt="2022-08-24T13:46:26.934" v="487" actId="14100"/>
          <ac:spMkLst>
            <pc:docMk/>
            <pc:sldMk cId="0" sldId="256"/>
            <ac:spMk id="91" creationId="{42F4E3C4-66D5-D0CA-436E-11F6098B203C}"/>
          </ac:spMkLst>
        </pc:spChg>
        <pc:spChg chg="add mod ord">
          <ac:chgData name="ANDREW" userId="f8935606-5025-4a46-ae6a-12f7c29e06d9" providerId="ADAL" clId="{2DE945E9-1797-465F-A09A-729FCE1CAADE}" dt="2022-08-24T13:43:14.688" v="440" actId="167"/>
          <ac:spMkLst>
            <pc:docMk/>
            <pc:sldMk cId="0" sldId="256"/>
            <ac:spMk id="92" creationId="{AEBDF5B3-60D6-0093-1B04-8C96613743A7}"/>
          </ac:spMkLst>
        </pc:spChg>
        <pc:spChg chg="mod">
          <ac:chgData name="ANDREW" userId="f8935606-5025-4a46-ae6a-12f7c29e06d9" providerId="ADAL" clId="{2DE945E9-1797-465F-A09A-729FCE1CAADE}" dt="2022-08-24T13:43:41.458" v="446"/>
          <ac:spMkLst>
            <pc:docMk/>
            <pc:sldMk cId="0" sldId="256"/>
            <ac:spMk id="94" creationId="{2856E31D-2821-899E-3FE4-1672EC90F668}"/>
          </ac:spMkLst>
        </pc:spChg>
        <pc:spChg chg="mod">
          <ac:chgData name="ANDREW" userId="f8935606-5025-4a46-ae6a-12f7c29e06d9" providerId="ADAL" clId="{2DE945E9-1797-465F-A09A-729FCE1CAADE}" dt="2022-08-24T13:43:41.458" v="446"/>
          <ac:spMkLst>
            <pc:docMk/>
            <pc:sldMk cId="0" sldId="256"/>
            <ac:spMk id="95" creationId="{AF295C0C-3F7F-0799-B28E-23B1D5714866}"/>
          </ac:spMkLst>
        </pc:spChg>
        <pc:spChg chg="add mod ord">
          <ac:chgData name="ANDREW" userId="f8935606-5025-4a46-ae6a-12f7c29e06d9" providerId="ADAL" clId="{2DE945E9-1797-465F-A09A-729FCE1CAADE}" dt="2022-08-24T13:44:56.687" v="466" actId="14100"/>
          <ac:spMkLst>
            <pc:docMk/>
            <pc:sldMk cId="0" sldId="256"/>
            <ac:spMk id="96" creationId="{00BE7763-A3AC-1704-F2DA-01385575AD64}"/>
          </ac:spMkLst>
        </pc:spChg>
        <pc:spChg chg="add mod">
          <ac:chgData name="ANDREW" userId="f8935606-5025-4a46-ae6a-12f7c29e06d9" providerId="ADAL" clId="{2DE945E9-1797-465F-A09A-729FCE1CAADE}" dt="2022-08-24T13:47:00.105" v="500" actId="1035"/>
          <ac:spMkLst>
            <pc:docMk/>
            <pc:sldMk cId="0" sldId="256"/>
            <ac:spMk id="100" creationId="{0E54695F-E548-AED9-FAB8-53040F17C496}"/>
          </ac:spMkLst>
        </pc:spChg>
        <pc:spChg chg="add mod">
          <ac:chgData name="ANDREW" userId="f8935606-5025-4a46-ae6a-12f7c29e06d9" providerId="ADAL" clId="{2DE945E9-1797-465F-A09A-729FCE1CAADE}" dt="2022-08-24T13:49:59.148" v="567" actId="13822"/>
          <ac:spMkLst>
            <pc:docMk/>
            <pc:sldMk cId="0" sldId="256"/>
            <ac:spMk id="101" creationId="{9A4CC4D0-3EE1-2B45-5F28-B3916D4642A4}"/>
          </ac:spMkLst>
        </pc:s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3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9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14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26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30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39:40.061" v="417" actId="1035"/>
          <ac:grpSpMkLst>
            <pc:docMk/>
            <pc:sldMk cId="0" sldId="256"/>
            <ac:grpSpMk id="37" creationId="{00000000-0000-0000-0000-000000000000}"/>
          </ac:grpSpMkLst>
        </pc:grpChg>
        <pc:grpChg chg="del mod">
          <ac:chgData name="ANDREW" userId="f8935606-5025-4a46-ae6a-12f7c29e06d9" providerId="ADAL" clId="{2DE945E9-1797-465F-A09A-729FCE1CAADE}" dt="2022-08-24T13:38:07.304" v="401" actId="165"/>
          <ac:grpSpMkLst>
            <pc:docMk/>
            <pc:sldMk cId="0" sldId="256"/>
            <ac:grpSpMk id="45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40:07.400" v="426" actId="1076"/>
          <ac:grpSpMkLst>
            <pc:docMk/>
            <pc:sldMk cId="0" sldId="256"/>
            <ac:grpSpMk id="53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62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66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70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80" creationId="{00000000-0000-0000-0000-000000000000}"/>
          </ac:grpSpMkLst>
        </pc:grpChg>
        <pc:grpChg chg="mod">
          <ac:chgData name="ANDREW" userId="f8935606-5025-4a46-ae6a-12f7c29e06d9" providerId="ADAL" clId="{2DE945E9-1797-465F-A09A-729FCE1CAADE}" dt="2022-08-24T13:26:15.902" v="190" actId="14861"/>
          <ac:grpSpMkLst>
            <pc:docMk/>
            <pc:sldMk cId="0" sldId="256"/>
            <ac:grpSpMk id="85" creationId="{00000000-0000-0000-0000-000000000000}"/>
          </ac:grpSpMkLst>
        </pc:grpChg>
        <pc:grpChg chg="add del mod">
          <ac:chgData name="ANDREW" userId="f8935606-5025-4a46-ae6a-12f7c29e06d9" providerId="ADAL" clId="{2DE945E9-1797-465F-A09A-729FCE1CAADE}" dt="2022-08-24T13:43:50.989" v="448" actId="478"/>
          <ac:grpSpMkLst>
            <pc:docMk/>
            <pc:sldMk cId="0" sldId="256"/>
            <ac:grpSpMk id="93" creationId="{CA9EC036-1F35-C89A-9128-5C6E5BE642D0}"/>
          </ac:grpSpMkLst>
        </pc:grpChg>
        <pc:picChg chg="mod">
          <ac:chgData name="ANDREW" userId="f8935606-5025-4a46-ae6a-12f7c29e06d9" providerId="ADAL" clId="{2DE945E9-1797-465F-A09A-729FCE1CAADE}" dt="2022-08-24T13:26:15.902" v="190" actId="14861"/>
          <ac:picMkLst>
            <pc:docMk/>
            <pc:sldMk cId="0" sldId="256"/>
            <ac:picMk id="90" creationId="{9CE04B67-DDB2-F3C2-5028-272564F7A664}"/>
          </ac:picMkLst>
        </pc:picChg>
        <pc:cxnChg chg="add mod">
          <ac:chgData name="ANDREW" userId="f8935606-5025-4a46-ae6a-12f7c29e06d9" providerId="ADAL" clId="{2DE945E9-1797-465F-A09A-729FCE1CAADE}" dt="2022-08-24T13:45:34.955" v="476" actId="14861"/>
          <ac:cxnSpMkLst>
            <pc:docMk/>
            <pc:sldMk cId="0" sldId="256"/>
            <ac:cxnSpMk id="98" creationId="{A7507878-CEDA-4CDE-54FE-E12F81FD688B}"/>
          </ac:cxnSpMkLst>
        </pc:cxnChg>
      </pc:sldChg>
    </pc:docChg>
  </pc:docChgLst>
  <pc:docChgLst>
    <pc:chgData name="POST, ANDREW J SMSgt USAF USAFE 86 CS/CAG" userId="f8935606-5025-4a46-ae6a-12f7c29e06d9" providerId="ADAL" clId="{2DE945E9-1797-465F-A09A-729FCE1CAADE}"/>
    <pc:docChg chg="modSld">
      <pc:chgData name="POST, ANDREW J SMSgt USAF USAFE 86 CS/CAG" userId="f8935606-5025-4a46-ae6a-12f7c29e06d9" providerId="ADAL" clId="{2DE945E9-1797-465F-A09A-729FCE1CAADE}" dt="2022-09-06T08:22:12.301" v="32" actId="1076"/>
      <pc:docMkLst>
        <pc:docMk/>
      </pc:docMkLst>
      <pc:sldChg chg="modSp mod">
        <pc:chgData name="POST, ANDREW J SMSgt USAF USAFE 86 CS/CAG" userId="f8935606-5025-4a46-ae6a-12f7c29e06d9" providerId="ADAL" clId="{2DE945E9-1797-465F-A09A-729FCE1CAADE}" dt="2022-09-06T08:22:12.301" v="32" actId="1076"/>
        <pc:sldMkLst>
          <pc:docMk/>
          <pc:sldMk cId="0" sldId="256"/>
        </pc:sldMkLst>
        <pc:spChg chg="mod">
          <ac:chgData name="POST, ANDREW J SMSgt USAF USAFE 86 CS/CAG" userId="f8935606-5025-4a46-ae6a-12f7c29e06d9" providerId="ADAL" clId="{2DE945E9-1797-465F-A09A-729FCE1CAADE}" dt="2022-09-06T08:21:05.679" v="27" actId="179"/>
          <ac:spMkLst>
            <pc:docMk/>
            <pc:sldMk cId="0" sldId="256"/>
            <ac:spMk id="25" creationId="{00000000-0000-0000-0000-000000000000}"/>
          </ac:spMkLst>
        </pc:spChg>
        <pc:spChg chg="mod">
          <ac:chgData name="POST, ANDREW J SMSgt USAF USAFE 86 CS/CAG" userId="f8935606-5025-4a46-ae6a-12f7c29e06d9" providerId="ADAL" clId="{2DE945E9-1797-465F-A09A-729FCE1CAADE}" dt="2022-09-06T08:22:12.301" v="32" actId="1076"/>
          <ac:spMkLst>
            <pc:docMk/>
            <pc:sldMk cId="0" sldId="256"/>
            <ac:spMk id="51" creationId="{00000000-0000-0000-0000-000000000000}"/>
          </ac:spMkLst>
        </pc:spChg>
      </pc:sldChg>
    </pc:docChg>
  </pc:docChgLst>
  <pc:docChgLst>
    <pc:chgData name="POST, ANDREW J SMSgt USAF USAFE 86 CS/CAG" userId="S::andrew.post.3@us.af.mil::f8935606-5025-4a46-ae6a-12f7c29e06d9" providerId="AD" clId="Web-{5A10AB42-4559-A354-FFD9-7DA7E3DB92E4}"/>
    <pc:docChg chg="modSld">
      <pc:chgData name="POST, ANDREW J SMSgt USAF USAFE 86 CS/CAG" userId="S::andrew.post.3@us.af.mil::f8935606-5025-4a46-ae6a-12f7c29e06d9" providerId="AD" clId="Web-{5A10AB42-4559-A354-FFD9-7DA7E3DB92E4}" dt="2022-06-16T12:18:38.600" v="1"/>
      <pc:docMkLst>
        <pc:docMk/>
      </pc:docMkLst>
      <pc:sldChg chg="modSp">
        <pc:chgData name="POST, ANDREW J SMSgt USAF USAFE 86 CS/CAG" userId="S::andrew.post.3@us.af.mil::f8935606-5025-4a46-ae6a-12f7c29e06d9" providerId="AD" clId="Web-{5A10AB42-4559-A354-FFD9-7DA7E3DB92E4}" dt="2022-06-16T12:18:38.600" v="1"/>
        <pc:sldMkLst>
          <pc:docMk/>
          <pc:sldMk cId="0" sldId="256"/>
        </pc:sldMkLst>
        <pc:spChg chg="mod">
          <ac:chgData name="POST, ANDREW J SMSgt USAF USAFE 86 CS/CAG" userId="S::andrew.post.3@us.af.mil::f8935606-5025-4a46-ae6a-12f7c29e06d9" providerId="AD" clId="Web-{5A10AB42-4559-A354-FFD9-7DA7E3DB92E4}" dt="2022-06-16T12:18:38.600" v="1"/>
          <ac:spMkLst>
            <pc:docMk/>
            <pc:sldMk cId="0" sldId="256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saf.dps.mil/sites/86WSA/IG/GK/_layouts/15/listform.aspx?PageType=8&amp;ListId=%7B23487D6F-22D6-446E-BE29-6E3042A1A6CE%7D&amp;RootFolder=%2Fsites%2F86WSA%2FIG%2FGK%2FLists%2FGK%20Requests&amp;Source=https%3A%2F%2Fusaf.dps.mil%2Fsites%2F86WSA%2FIG%2FGK%2FLists%2FGK%2520Requests%2FAllItems.aspx%3FskipSignal%3Dtrue%26groupBy%3DStatus%26viewid%3Dfb2db7ed%252D8b81%252D4cd1%252Dbe5f%252D0fd429fdc172&amp;ContentTypeId=0x0100DCEEEC2A257DBE499695C255E7C56A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alpha val="0"/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21">
            <a:extLst>
              <a:ext uri="{FF2B5EF4-FFF2-40B4-BE49-F238E27FC236}">
                <a16:creationId xmlns:a16="http://schemas.microsoft.com/office/drawing/2014/main" id="{00BE7763-A3AC-1704-F2DA-01385575AD64}"/>
              </a:ext>
            </a:extLst>
          </p:cNvPr>
          <p:cNvSpPr txBox="1"/>
          <p:nvPr/>
        </p:nvSpPr>
        <p:spPr>
          <a:xfrm>
            <a:off x="5493271" y="3514916"/>
            <a:ext cx="2650271" cy="1398487"/>
          </a:xfrm>
          <a:prstGeom prst="rect">
            <a:avLst/>
          </a:prstGeom>
          <a:solidFill>
            <a:srgbClr val="C00000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84455" rIns="0" bIns="0" rtlCol="0" anchor="t">
            <a:noAutofit/>
          </a:bodyPr>
          <a:lstStyle/>
          <a:p>
            <a:pPr marR="121920" indent="4445" algn="ctr">
              <a:lnSpc>
                <a:spcPct val="100000"/>
              </a:lnSpc>
            </a:pPr>
            <a:endParaRPr lang="en-US" sz="1200" spc="-10" dirty="0">
              <a:solidFill>
                <a:srgbClr val="FDFFFF"/>
              </a:solidFill>
              <a:latin typeface="Calibri"/>
              <a:cs typeface="Calibri"/>
            </a:endParaRPr>
          </a:p>
        </p:txBody>
      </p:sp>
      <p:sp>
        <p:nvSpPr>
          <p:cNvPr id="92" name="object 36">
            <a:extLst>
              <a:ext uri="{FF2B5EF4-FFF2-40B4-BE49-F238E27FC236}">
                <a16:creationId xmlns:a16="http://schemas.microsoft.com/office/drawing/2014/main" id="{AEBDF5B3-60D6-0093-1B04-8C96613743A7}"/>
              </a:ext>
            </a:extLst>
          </p:cNvPr>
          <p:cNvSpPr txBox="1"/>
          <p:nvPr/>
        </p:nvSpPr>
        <p:spPr>
          <a:xfrm>
            <a:off x="3136009" y="911340"/>
            <a:ext cx="1371600" cy="939357"/>
          </a:xfrm>
          <a:prstGeom prst="rect">
            <a:avLst/>
          </a:prstGeom>
          <a:solidFill>
            <a:srgbClr val="4671C4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noAutofit/>
          </a:bodyPr>
          <a:lstStyle/>
          <a:p>
            <a:pPr marL="10795" algn="ctr">
              <a:spcBef>
                <a:spcPts val="5"/>
              </a:spcBef>
            </a:pPr>
            <a:endParaRPr sz="95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7499" y="945769"/>
            <a:ext cx="1371600" cy="928688"/>
          </a:xfrm>
          <a:prstGeom prst="rect">
            <a:avLst/>
          </a:prstGeom>
          <a:solidFill>
            <a:srgbClr val="6FAC46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7228" y="2076450"/>
            <a:ext cx="1654810" cy="914400"/>
            <a:chOff x="227228" y="2076450"/>
            <a:chExt cx="165481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bject 4"/>
            <p:cNvSpPr/>
            <p:nvPr/>
          </p:nvSpPr>
          <p:spPr>
            <a:xfrm>
              <a:off x="227228" y="2076450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10" h="914400">
                  <a:moveTo>
                    <a:pt x="827354" y="0"/>
                  </a:moveTo>
                  <a:lnTo>
                    <a:pt x="0" y="457200"/>
                  </a:lnTo>
                  <a:lnTo>
                    <a:pt x="827354" y="914400"/>
                  </a:lnTo>
                  <a:lnTo>
                    <a:pt x="1654657" y="457200"/>
                  </a:lnTo>
                  <a:lnTo>
                    <a:pt x="82735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228" y="2076450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10" h="914400">
                  <a:moveTo>
                    <a:pt x="827354" y="914400"/>
                  </a:moveTo>
                  <a:lnTo>
                    <a:pt x="1654657" y="457200"/>
                  </a:lnTo>
                  <a:lnTo>
                    <a:pt x="827354" y="0"/>
                  </a:lnTo>
                  <a:lnTo>
                    <a:pt x="0" y="457200"/>
                  </a:lnTo>
                  <a:lnTo>
                    <a:pt x="827354" y="914400"/>
                  </a:lnTo>
                  <a:close/>
                </a:path>
              </a:pathLst>
            </a:custGeom>
            <a:ln w="952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97" y="2254468"/>
            <a:ext cx="896619" cy="485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620" rIns="0" bIns="0" rtlCol="0">
            <a:spAutoFit/>
          </a:bodyPr>
          <a:lstStyle/>
          <a:p>
            <a:pPr marL="12700" marR="5080" indent="5080" algn="ctr">
              <a:lnSpc>
                <a:spcPct val="105400"/>
              </a:lnSpc>
              <a:spcBef>
                <a:spcPts val="60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agency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outside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spc="-25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r>
              <a:rPr sz="1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involved?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81885" y="1860169"/>
            <a:ext cx="1997075" cy="1979421"/>
            <a:chOff x="1881885" y="1860169"/>
            <a:chExt cx="1997075" cy="1979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object 10"/>
            <p:cNvSpPr/>
            <p:nvPr/>
          </p:nvSpPr>
          <p:spPr>
            <a:xfrm>
              <a:off x="1881885" y="1938401"/>
              <a:ext cx="1952625" cy="1901189"/>
            </a:xfrm>
            <a:custGeom>
              <a:avLst/>
              <a:gdLst/>
              <a:ahLst/>
              <a:cxnLst/>
              <a:rect l="l" t="t" r="r" b="b"/>
              <a:pathLst>
                <a:path w="1952625" h="1901189">
                  <a:moveTo>
                    <a:pt x="0" y="1901063"/>
                  </a:moveTo>
                  <a:lnTo>
                    <a:pt x="1952244" y="1901063"/>
                  </a:lnTo>
                  <a:lnTo>
                    <a:pt x="1952244" y="0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89425" y="1860169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704" y="0"/>
                  </a:moveTo>
                  <a:lnTo>
                    <a:pt x="0" y="89408"/>
                  </a:lnTo>
                  <a:lnTo>
                    <a:pt x="89408" y="89408"/>
                  </a:lnTo>
                  <a:lnTo>
                    <a:pt x="4470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38761" y="3628262"/>
            <a:ext cx="238125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Yes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7794" y="1860169"/>
            <a:ext cx="3641167" cy="3742308"/>
            <a:chOff x="237794" y="1860169"/>
            <a:chExt cx="3641167" cy="3742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object 15"/>
            <p:cNvSpPr/>
            <p:nvPr/>
          </p:nvSpPr>
          <p:spPr>
            <a:xfrm>
              <a:off x="237794" y="4688077"/>
              <a:ext cx="1633855" cy="914400"/>
            </a:xfrm>
            <a:custGeom>
              <a:avLst/>
              <a:gdLst/>
              <a:ahLst/>
              <a:cxnLst/>
              <a:rect l="l" t="t" r="r" b="b"/>
              <a:pathLst>
                <a:path w="1633855" h="914400">
                  <a:moveTo>
                    <a:pt x="816876" y="0"/>
                  </a:moveTo>
                  <a:lnTo>
                    <a:pt x="0" y="457200"/>
                  </a:lnTo>
                  <a:lnTo>
                    <a:pt x="816876" y="914400"/>
                  </a:lnTo>
                  <a:lnTo>
                    <a:pt x="1633804" y="457200"/>
                  </a:lnTo>
                  <a:lnTo>
                    <a:pt x="816876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794" y="4688077"/>
              <a:ext cx="1633855" cy="914400"/>
            </a:xfrm>
            <a:custGeom>
              <a:avLst/>
              <a:gdLst/>
              <a:ahLst/>
              <a:cxnLst/>
              <a:rect l="l" t="t" r="r" b="b"/>
              <a:pathLst>
                <a:path w="1633855" h="914400">
                  <a:moveTo>
                    <a:pt x="816876" y="914400"/>
                  </a:moveTo>
                  <a:lnTo>
                    <a:pt x="1633804" y="457200"/>
                  </a:lnTo>
                  <a:lnTo>
                    <a:pt x="816876" y="0"/>
                  </a:lnTo>
                  <a:lnTo>
                    <a:pt x="0" y="457200"/>
                  </a:lnTo>
                  <a:lnTo>
                    <a:pt x="816876" y="914400"/>
                  </a:lnTo>
                  <a:close/>
                </a:path>
              </a:pathLst>
            </a:custGeom>
            <a:ln w="952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1598" y="1938401"/>
              <a:ext cx="1962785" cy="3207385"/>
            </a:xfrm>
            <a:custGeom>
              <a:avLst/>
              <a:gdLst/>
              <a:ahLst/>
              <a:cxnLst/>
              <a:rect l="l" t="t" r="r" b="b"/>
              <a:pathLst>
                <a:path w="1962785" h="3207385">
                  <a:moveTo>
                    <a:pt x="0" y="3206877"/>
                  </a:moveTo>
                  <a:lnTo>
                    <a:pt x="1962531" y="3206877"/>
                  </a:lnTo>
                  <a:lnTo>
                    <a:pt x="1962531" y="0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426" y="1860169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704" y="0"/>
                  </a:moveTo>
                  <a:lnTo>
                    <a:pt x="0" y="89408"/>
                  </a:lnTo>
                  <a:lnTo>
                    <a:pt x="89408" y="89408"/>
                  </a:lnTo>
                  <a:lnTo>
                    <a:pt x="4470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36168" y="4932582"/>
            <a:ext cx="237490" cy="208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Yes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8517" y="6532112"/>
            <a:ext cx="1715844" cy="1189487"/>
          </a:xfrm>
          <a:prstGeom prst="rect">
            <a:avLst/>
          </a:prstGeom>
          <a:solidFill>
            <a:srgbClr val="C00000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84455" rIns="0" bIns="0" rtlCol="0" anchor="t">
            <a:noAutofit/>
          </a:bodyPr>
          <a:lstStyle/>
          <a:p>
            <a:pPr marR="121920" indent="4445" algn="ctr">
              <a:lnSpc>
                <a:spcPct val="100000"/>
              </a:lnSpc>
            </a:pPr>
            <a:endParaRPr lang="en-US" sz="1200" spc="-10" dirty="0">
              <a:solidFill>
                <a:srgbClr val="FDFFFF"/>
              </a:solidFill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66396" y="941006"/>
            <a:ext cx="1664335" cy="923925"/>
            <a:chOff x="5966396" y="941006"/>
            <a:chExt cx="1664335" cy="923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object 27"/>
            <p:cNvSpPr/>
            <p:nvPr/>
          </p:nvSpPr>
          <p:spPr>
            <a:xfrm>
              <a:off x="5971159" y="945769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09" h="914400">
                  <a:moveTo>
                    <a:pt x="827404" y="0"/>
                  </a:moveTo>
                  <a:lnTo>
                    <a:pt x="0" y="457200"/>
                  </a:lnTo>
                  <a:lnTo>
                    <a:pt x="827404" y="914400"/>
                  </a:lnTo>
                  <a:lnTo>
                    <a:pt x="1654809" y="457200"/>
                  </a:lnTo>
                  <a:lnTo>
                    <a:pt x="82740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1159" y="945769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09" h="914400">
                  <a:moveTo>
                    <a:pt x="827404" y="914400"/>
                  </a:moveTo>
                  <a:lnTo>
                    <a:pt x="1654809" y="457200"/>
                  </a:lnTo>
                  <a:lnTo>
                    <a:pt x="827404" y="0"/>
                  </a:lnTo>
                  <a:lnTo>
                    <a:pt x="0" y="457200"/>
                  </a:lnTo>
                  <a:lnTo>
                    <a:pt x="827404" y="914400"/>
                  </a:lnTo>
                  <a:close/>
                </a:path>
              </a:pathLst>
            </a:custGeom>
            <a:ln w="952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32220" y="1193546"/>
            <a:ext cx="942340" cy="336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conflicting</a:t>
            </a:r>
            <a:r>
              <a:rPr sz="10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event?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13579" y="1358264"/>
            <a:ext cx="2329815" cy="918210"/>
            <a:chOff x="4513579" y="1358264"/>
            <a:chExt cx="2329815" cy="9182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bject 31"/>
            <p:cNvSpPr/>
            <p:nvPr/>
          </p:nvSpPr>
          <p:spPr>
            <a:xfrm>
              <a:off x="4519929" y="1402968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4">
                  <a:moveTo>
                    <a:pt x="0" y="0"/>
                  </a:moveTo>
                  <a:lnTo>
                    <a:pt x="1372997" y="0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1750" y="1358264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4">
                  <a:moveTo>
                    <a:pt x="0" y="0"/>
                  </a:moveTo>
                  <a:lnTo>
                    <a:pt x="0" y="89408"/>
                  </a:lnTo>
                  <a:lnTo>
                    <a:pt x="89408" y="44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98563" y="1860168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19">
                  <a:moveTo>
                    <a:pt x="0" y="203326"/>
                  </a:moveTo>
                  <a:lnTo>
                    <a:pt x="0" y="337820"/>
                  </a:lnTo>
                </a:path>
                <a:path h="337819">
                  <a:moveTo>
                    <a:pt x="0" y="0"/>
                  </a:moveTo>
                  <a:lnTo>
                    <a:pt x="0" y="20447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53859" y="2186812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7" y="0"/>
                  </a:moveTo>
                  <a:lnTo>
                    <a:pt x="0" y="0"/>
                  </a:lnTo>
                  <a:lnTo>
                    <a:pt x="44703" y="89408"/>
                  </a:lnTo>
                  <a:lnTo>
                    <a:pt x="89407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82740" y="1854898"/>
            <a:ext cx="237490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solidFill>
                  <a:srgbClr val="3C63AC"/>
                </a:solidFill>
                <a:latin typeface="Calibri"/>
                <a:cs typeface="Calibri"/>
              </a:rPr>
              <a:t>Yes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2764" y="2276220"/>
            <a:ext cx="1371600" cy="939357"/>
          </a:xfrm>
          <a:prstGeom prst="rect">
            <a:avLst/>
          </a:prstGeom>
          <a:solidFill>
            <a:srgbClr val="4671C4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noAutofit/>
          </a:bodyPr>
          <a:lstStyle/>
          <a:p>
            <a:pPr marL="10795" algn="ctr">
              <a:spcBef>
                <a:spcPts val="5"/>
              </a:spcBef>
            </a:pPr>
            <a:endParaRPr sz="950" dirty="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64576" y="1410852"/>
            <a:ext cx="2179447" cy="2840990"/>
            <a:chOff x="6760972" y="1402969"/>
            <a:chExt cx="2179447" cy="28409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object 38"/>
            <p:cNvSpPr/>
            <p:nvPr/>
          </p:nvSpPr>
          <p:spPr>
            <a:xfrm>
              <a:off x="6798563" y="3190621"/>
              <a:ext cx="7620" cy="240029"/>
            </a:xfrm>
            <a:custGeom>
              <a:avLst/>
              <a:gdLst/>
              <a:ahLst/>
              <a:cxnLst/>
              <a:rect l="l" t="t" r="r" b="b"/>
              <a:pathLst>
                <a:path w="7620" h="240029">
                  <a:moveTo>
                    <a:pt x="0" y="0"/>
                  </a:moveTo>
                  <a:lnTo>
                    <a:pt x="0" y="171450"/>
                  </a:lnTo>
                  <a:lnTo>
                    <a:pt x="7112" y="171450"/>
                  </a:lnTo>
                  <a:lnTo>
                    <a:pt x="7112" y="239776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0972" y="341922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7" y="0"/>
                  </a:moveTo>
                  <a:lnTo>
                    <a:pt x="0" y="0"/>
                  </a:lnTo>
                  <a:lnTo>
                    <a:pt x="44703" y="89408"/>
                  </a:lnTo>
                  <a:lnTo>
                    <a:pt x="89407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25969" y="1402969"/>
              <a:ext cx="1314450" cy="2796540"/>
            </a:xfrm>
            <a:custGeom>
              <a:avLst/>
              <a:gdLst/>
              <a:ahLst/>
              <a:cxnLst/>
              <a:rect l="l" t="t" r="r" b="b"/>
              <a:pathLst>
                <a:path w="1314450" h="2796540">
                  <a:moveTo>
                    <a:pt x="0" y="0"/>
                  </a:moveTo>
                  <a:lnTo>
                    <a:pt x="1314323" y="0"/>
                  </a:lnTo>
                  <a:lnTo>
                    <a:pt x="1314323" y="2796159"/>
                  </a:lnTo>
                  <a:lnTo>
                    <a:pt x="596646" y="2796159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44383" y="4154424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7" y="0"/>
                  </a:moveTo>
                  <a:lnTo>
                    <a:pt x="0" y="44704"/>
                  </a:lnTo>
                  <a:lnTo>
                    <a:pt x="89407" y="89408"/>
                  </a:lnTo>
                  <a:lnTo>
                    <a:pt x="89407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702613" y="1199392"/>
            <a:ext cx="198120" cy="1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No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23327" y="5520997"/>
            <a:ext cx="5873115" cy="2200602"/>
          </a:xfrm>
          <a:prstGeom prst="rect">
            <a:avLst/>
          </a:prstGeom>
          <a:ln w="9525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b" anchorCtr="1">
            <a:spAutoFit/>
          </a:bodyPr>
          <a:lstStyle/>
          <a:p>
            <a:pPr marL="172720" indent="-114935">
              <a:lnSpc>
                <a:spcPct val="100000"/>
              </a:lnSpc>
              <a:buChar char="*"/>
              <a:tabLst>
                <a:tab pos="173355" algn="l"/>
              </a:tabLst>
            </a:pPr>
            <a:r>
              <a:rPr sz="1200" b="1" dirty="0">
                <a:latin typeface="Calibri"/>
                <a:cs typeface="Calibri"/>
              </a:rPr>
              <a:t>Examples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lang="en-US" sz="1200" b="1" dirty="0">
                <a:latin typeface="Calibri"/>
                <a:cs typeface="Calibri"/>
              </a:rPr>
              <a:t>Redacted </a:t>
            </a:r>
            <a:r>
              <a:rPr sz="1200" b="1" dirty="0">
                <a:latin typeface="Calibri"/>
                <a:cs typeface="Calibri"/>
              </a:rPr>
              <a:t>resources</a:t>
            </a:r>
            <a:r>
              <a:rPr sz="1200" b="1" spc="-10" dirty="0">
                <a:latin typeface="Calibri"/>
                <a:cs typeface="Calibri"/>
              </a:rPr>
              <a:t> are...</a:t>
            </a:r>
            <a:endParaRPr sz="1200" dirty="0">
              <a:latin typeface="Calibri"/>
              <a:cs typeface="Calibri"/>
            </a:endParaRPr>
          </a:p>
          <a:p>
            <a:pPr marL="243204" lvl="1" indent="-81915">
              <a:lnSpc>
                <a:spcPct val="100000"/>
              </a:lnSpc>
              <a:spcBef>
                <a:spcPts val="5"/>
              </a:spcBef>
              <a:buChar char="-"/>
              <a:tabLst>
                <a:tab pos="243840" algn="l"/>
              </a:tabLst>
            </a:pPr>
            <a:r>
              <a:rPr sz="1200" b="1" dirty="0">
                <a:latin typeface="Calibri"/>
                <a:cs typeface="Calibri"/>
              </a:rPr>
              <a:t>Property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(facilities,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vehicles,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bleachers,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roads,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etc.)</a:t>
            </a:r>
            <a:endParaRPr sz="1200" dirty="0">
              <a:latin typeface="Calibri"/>
              <a:cs typeface="Calibri"/>
            </a:endParaRPr>
          </a:p>
          <a:p>
            <a:pPr marL="243204" lvl="1" indent="-81915">
              <a:lnSpc>
                <a:spcPct val="100000"/>
              </a:lnSpc>
              <a:buChar char="-"/>
              <a:tabLst>
                <a:tab pos="243840" algn="l"/>
              </a:tabLst>
            </a:pPr>
            <a:r>
              <a:rPr sz="1200" b="1" dirty="0">
                <a:latin typeface="Calibri"/>
                <a:cs typeface="Calibri"/>
              </a:rPr>
              <a:t>Personnel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(speaking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requests,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bus driver,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SF presence,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etc.)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**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More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than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one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Group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means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lang="en-US" sz="1200" b="1" dirty="0">
                <a:latin typeface="Calibri"/>
                <a:cs typeface="Calibri"/>
              </a:rPr>
              <a:t>***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resources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unit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Group</a:t>
            </a:r>
            <a:r>
              <a:rPr sz="1200" b="1" spc="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other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than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your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own.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Example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Strategic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Calendar</a:t>
            </a:r>
            <a:r>
              <a:rPr sz="1200" b="1" spc="-10" dirty="0">
                <a:latin typeface="Calibri"/>
                <a:cs typeface="Calibri"/>
              </a:rPr>
              <a:t> Event:</a:t>
            </a:r>
            <a:endParaRPr sz="1200" dirty="0">
              <a:latin typeface="Calibri"/>
              <a:cs typeface="Calibri"/>
            </a:endParaRPr>
          </a:p>
          <a:p>
            <a:pPr marL="53975" marR="40259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redacted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booster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club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hosting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5K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event.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This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require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road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cordons,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Forces presence,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Fitness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Center</a:t>
            </a:r>
            <a:endParaRPr sz="1200" dirty="0">
              <a:latin typeface="Calibri"/>
              <a:cs typeface="Calibri"/>
            </a:endParaRPr>
          </a:p>
          <a:p>
            <a:pPr marL="53975" marR="654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coordination.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Because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 affecting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traffic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(utilizing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***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resources), 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Security </a:t>
            </a:r>
            <a:r>
              <a:rPr sz="1200" dirty="0">
                <a:latin typeface="Calibri"/>
                <a:cs typeface="Calibri"/>
              </a:rPr>
              <a:t>Forces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Fitness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Centers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involved with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>
                <a:latin typeface="Calibri"/>
                <a:cs typeface="Calibri"/>
              </a:rPr>
              <a:t>an</a:t>
            </a:r>
            <a:r>
              <a:rPr sz="1200" spc="-5">
                <a:latin typeface="Calibri"/>
                <a:cs typeface="Calibri"/>
              </a:rPr>
              <a:t> </a:t>
            </a:r>
            <a:r>
              <a:rPr lang="en-US" sz="1200">
                <a:latin typeface="Calibri"/>
                <a:cs typeface="Calibri"/>
              </a:rPr>
              <a:t>redacted </a:t>
            </a:r>
            <a:r>
              <a:rPr sz="1200" dirty="0">
                <a:latin typeface="Calibri"/>
                <a:cs typeface="Calibri"/>
              </a:rPr>
              <a:t>event (multiple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Groups</a:t>
            </a:r>
            <a:r>
              <a:rPr sz="1200" spc="-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lang="en-US" sz="1200" dirty="0">
                <a:latin typeface="Calibri"/>
                <a:cs typeface="Calibri"/>
              </a:rPr>
              <a:t>redacted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redacted</a:t>
            </a:r>
            <a:r>
              <a:rPr sz="1200" dirty="0">
                <a:latin typeface="Calibri"/>
                <a:cs typeface="Calibri"/>
              </a:rPr>
              <a:t>),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 need 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request.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5983" y="5989002"/>
            <a:ext cx="1661160" cy="924560"/>
            <a:chOff x="225983" y="5989002"/>
            <a:chExt cx="1661160" cy="92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object 54"/>
            <p:cNvSpPr/>
            <p:nvPr/>
          </p:nvSpPr>
          <p:spPr>
            <a:xfrm>
              <a:off x="230746" y="5993765"/>
              <a:ext cx="1651635" cy="915035"/>
            </a:xfrm>
            <a:custGeom>
              <a:avLst/>
              <a:gdLst/>
              <a:ahLst/>
              <a:cxnLst/>
              <a:rect l="l" t="t" r="r" b="b"/>
              <a:pathLst>
                <a:path w="1651635" h="915034">
                  <a:moveTo>
                    <a:pt x="825614" y="0"/>
                  </a:moveTo>
                  <a:lnTo>
                    <a:pt x="0" y="457200"/>
                  </a:lnTo>
                  <a:lnTo>
                    <a:pt x="825614" y="914438"/>
                  </a:lnTo>
                  <a:lnTo>
                    <a:pt x="1651266" y="457200"/>
                  </a:lnTo>
                  <a:lnTo>
                    <a:pt x="82561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0746" y="5993765"/>
              <a:ext cx="1651635" cy="915035"/>
            </a:xfrm>
            <a:custGeom>
              <a:avLst/>
              <a:gdLst/>
              <a:ahLst/>
              <a:cxnLst/>
              <a:rect l="l" t="t" r="r" b="b"/>
              <a:pathLst>
                <a:path w="1651635" h="915034">
                  <a:moveTo>
                    <a:pt x="825614" y="914438"/>
                  </a:moveTo>
                  <a:lnTo>
                    <a:pt x="1651266" y="457200"/>
                  </a:lnTo>
                  <a:lnTo>
                    <a:pt x="825614" y="0"/>
                  </a:lnTo>
                  <a:lnTo>
                    <a:pt x="0" y="457200"/>
                  </a:lnTo>
                  <a:lnTo>
                    <a:pt x="825614" y="914438"/>
                  </a:lnTo>
                  <a:close/>
                </a:path>
              </a:pathLst>
            </a:custGeom>
            <a:ln w="952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64851" y="6065703"/>
            <a:ext cx="1176896" cy="66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5500"/>
              </a:lnSpc>
              <a:spcBef>
                <a:spcPts val="6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US" sz="1000" spc="5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065" marR="5080" algn="ctr">
              <a:lnSpc>
                <a:spcPct val="105500"/>
              </a:lnSpc>
              <a:spcBef>
                <a:spcPts val="6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portion</a:t>
            </a:r>
            <a:r>
              <a:rPr sz="1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Group's</a:t>
            </a: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unavailable?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2465" y="3377501"/>
            <a:ext cx="1664335" cy="923925"/>
            <a:chOff x="222465" y="3377501"/>
            <a:chExt cx="1664335" cy="923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object 58"/>
            <p:cNvSpPr/>
            <p:nvPr/>
          </p:nvSpPr>
          <p:spPr>
            <a:xfrm>
              <a:off x="227228" y="3382264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10" h="914400">
                  <a:moveTo>
                    <a:pt x="827354" y="0"/>
                  </a:moveTo>
                  <a:lnTo>
                    <a:pt x="0" y="457200"/>
                  </a:lnTo>
                  <a:lnTo>
                    <a:pt x="827354" y="914400"/>
                  </a:lnTo>
                  <a:lnTo>
                    <a:pt x="1654657" y="457200"/>
                  </a:lnTo>
                  <a:lnTo>
                    <a:pt x="82735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7228" y="3382264"/>
              <a:ext cx="1654810" cy="914400"/>
            </a:xfrm>
            <a:custGeom>
              <a:avLst/>
              <a:gdLst/>
              <a:ahLst/>
              <a:cxnLst/>
              <a:rect l="l" t="t" r="r" b="b"/>
              <a:pathLst>
                <a:path w="1654810" h="914400">
                  <a:moveTo>
                    <a:pt x="827354" y="914400"/>
                  </a:moveTo>
                  <a:lnTo>
                    <a:pt x="1654657" y="457200"/>
                  </a:lnTo>
                  <a:lnTo>
                    <a:pt x="827354" y="0"/>
                  </a:lnTo>
                  <a:lnTo>
                    <a:pt x="0" y="457200"/>
                  </a:lnTo>
                  <a:lnTo>
                    <a:pt x="827354" y="914400"/>
                  </a:lnTo>
                  <a:close/>
                </a:path>
              </a:pathLst>
            </a:custGeom>
            <a:ln w="952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4170" y="4913403"/>
            <a:ext cx="1054024" cy="486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5400"/>
              </a:lnSpc>
              <a:spcBef>
                <a:spcPts val="6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lang="en-US" sz="1000" dirty="0">
                <a:solidFill>
                  <a:srgbClr val="FFFFFF"/>
                </a:solidFill>
                <a:latin typeface="Calibri"/>
                <a:cs typeface="Calibri"/>
              </a:rPr>
              <a:t>volve</a:t>
            </a:r>
            <a:r>
              <a:rPr sz="1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sz="1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Group**?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1453" y="3608996"/>
            <a:ext cx="903605" cy="486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5400"/>
              </a:lnSpc>
              <a:spcBef>
                <a:spcPts val="6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resources*?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09878" y="2984500"/>
            <a:ext cx="89535" cy="398145"/>
            <a:chOff x="1009878" y="2984500"/>
            <a:chExt cx="89535" cy="398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bject 63"/>
            <p:cNvSpPr/>
            <p:nvPr/>
          </p:nvSpPr>
          <p:spPr>
            <a:xfrm>
              <a:off x="1054582" y="299085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215264"/>
                  </a:moveTo>
                  <a:lnTo>
                    <a:pt x="0" y="313182"/>
                  </a:lnTo>
                </a:path>
                <a:path h="313689">
                  <a:moveTo>
                    <a:pt x="0" y="0"/>
                  </a:moveTo>
                  <a:lnTo>
                    <a:pt x="0" y="32385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9878" y="3292856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8" y="0"/>
                  </a:moveTo>
                  <a:lnTo>
                    <a:pt x="0" y="0"/>
                  </a:lnTo>
                  <a:lnTo>
                    <a:pt x="44704" y="89408"/>
                  </a:lnTo>
                  <a:lnTo>
                    <a:pt x="89408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46467" y="2998787"/>
            <a:ext cx="198755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No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09967" y="4289996"/>
            <a:ext cx="89535" cy="398145"/>
            <a:chOff x="1009967" y="4289996"/>
            <a:chExt cx="89535" cy="398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object 67"/>
            <p:cNvSpPr/>
            <p:nvPr/>
          </p:nvSpPr>
          <p:spPr>
            <a:xfrm>
              <a:off x="1054627" y="4296664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242950"/>
                  </a:moveTo>
                  <a:lnTo>
                    <a:pt x="0" y="313181"/>
                  </a:lnTo>
                </a:path>
                <a:path h="313689">
                  <a:moveTo>
                    <a:pt x="0" y="0"/>
                  </a:moveTo>
                  <a:lnTo>
                    <a:pt x="0" y="60071"/>
                  </a:lnTo>
                </a:path>
              </a:pathLst>
            </a:custGeom>
            <a:ln w="12788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9967" y="4598670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8" y="0"/>
                  </a:moveTo>
                  <a:lnTo>
                    <a:pt x="0" y="0"/>
                  </a:lnTo>
                  <a:lnTo>
                    <a:pt x="44704" y="89407"/>
                  </a:lnTo>
                  <a:lnTo>
                    <a:pt x="89408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46467" y="4333811"/>
            <a:ext cx="198755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solidFill>
                  <a:srgbClr val="3C63AC"/>
                </a:solidFill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882013" y="1860169"/>
            <a:ext cx="1996948" cy="4591177"/>
            <a:chOff x="1882013" y="1860169"/>
            <a:chExt cx="1996948" cy="45911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object 71"/>
            <p:cNvSpPr/>
            <p:nvPr/>
          </p:nvSpPr>
          <p:spPr>
            <a:xfrm>
              <a:off x="1882013" y="1938401"/>
              <a:ext cx="1952625" cy="4512945"/>
            </a:xfrm>
            <a:custGeom>
              <a:avLst/>
              <a:gdLst/>
              <a:ahLst/>
              <a:cxnLst/>
              <a:rect l="l" t="t" r="r" b="b"/>
              <a:pathLst>
                <a:path w="1952625" h="4512945">
                  <a:moveTo>
                    <a:pt x="0" y="4512564"/>
                  </a:moveTo>
                  <a:lnTo>
                    <a:pt x="1952117" y="4512564"/>
                  </a:lnTo>
                  <a:lnTo>
                    <a:pt x="1952117" y="0"/>
                  </a:lnTo>
                </a:path>
              </a:pathLst>
            </a:custGeom>
            <a:ln w="12699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89426" y="1860169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704" y="0"/>
                  </a:moveTo>
                  <a:lnTo>
                    <a:pt x="0" y="89408"/>
                  </a:lnTo>
                  <a:lnTo>
                    <a:pt x="89408" y="89408"/>
                  </a:lnTo>
                  <a:lnTo>
                    <a:pt x="4470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937946" y="6246812"/>
            <a:ext cx="237490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Yes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881885" y="1860169"/>
            <a:ext cx="1997075" cy="673862"/>
            <a:chOff x="1881885" y="1860169"/>
            <a:chExt cx="1997075" cy="6738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object 76"/>
            <p:cNvSpPr/>
            <p:nvPr/>
          </p:nvSpPr>
          <p:spPr>
            <a:xfrm>
              <a:off x="1881885" y="1938401"/>
              <a:ext cx="1952625" cy="595630"/>
            </a:xfrm>
            <a:custGeom>
              <a:avLst/>
              <a:gdLst/>
              <a:ahLst/>
              <a:cxnLst/>
              <a:rect l="l" t="t" r="r" b="b"/>
              <a:pathLst>
                <a:path w="1952625" h="595630">
                  <a:moveTo>
                    <a:pt x="0" y="595249"/>
                  </a:moveTo>
                  <a:lnTo>
                    <a:pt x="1952244" y="595249"/>
                  </a:lnTo>
                  <a:lnTo>
                    <a:pt x="1952244" y="0"/>
                  </a:lnTo>
                </a:path>
              </a:pathLst>
            </a:custGeom>
            <a:ln w="12699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89425" y="1860169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704" y="0"/>
                  </a:moveTo>
                  <a:lnTo>
                    <a:pt x="0" y="89408"/>
                  </a:lnTo>
                  <a:lnTo>
                    <a:pt x="89408" y="89408"/>
                  </a:lnTo>
                  <a:lnTo>
                    <a:pt x="44704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936168" y="2337780"/>
            <a:ext cx="237490" cy="1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Yes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055018" y="6918953"/>
            <a:ext cx="1118640" cy="201193"/>
            <a:chOff x="1056360" y="6908203"/>
            <a:chExt cx="1418488" cy="2011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object 81"/>
            <p:cNvSpPr/>
            <p:nvPr/>
          </p:nvSpPr>
          <p:spPr>
            <a:xfrm>
              <a:off x="1056360" y="6908203"/>
              <a:ext cx="1340485" cy="156845"/>
            </a:xfrm>
            <a:custGeom>
              <a:avLst/>
              <a:gdLst/>
              <a:ahLst/>
              <a:cxnLst/>
              <a:rect l="l" t="t" r="r" b="b"/>
              <a:pathLst>
                <a:path w="1340485" h="156845">
                  <a:moveTo>
                    <a:pt x="0" y="0"/>
                  </a:moveTo>
                  <a:lnTo>
                    <a:pt x="0" y="156362"/>
                  </a:lnTo>
                  <a:lnTo>
                    <a:pt x="1340129" y="156362"/>
                  </a:lnTo>
                </a:path>
              </a:pathLst>
            </a:custGeom>
            <a:ln w="12700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85313" y="701986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4">
                  <a:moveTo>
                    <a:pt x="0" y="0"/>
                  </a:moveTo>
                  <a:lnTo>
                    <a:pt x="0" y="89407"/>
                  </a:lnTo>
                  <a:lnTo>
                    <a:pt x="89408" y="44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197053" y="6883075"/>
            <a:ext cx="198755" cy="208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No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11656" y="5596128"/>
            <a:ext cx="89535" cy="398145"/>
            <a:chOff x="1011656" y="5596128"/>
            <a:chExt cx="89535" cy="398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object 86"/>
            <p:cNvSpPr/>
            <p:nvPr/>
          </p:nvSpPr>
          <p:spPr>
            <a:xfrm>
              <a:off x="1055516" y="5596128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238760"/>
                  </a:moveTo>
                  <a:lnTo>
                    <a:pt x="0" y="325755"/>
                  </a:lnTo>
                </a:path>
                <a:path h="325754">
                  <a:moveTo>
                    <a:pt x="0" y="0"/>
                  </a:moveTo>
                  <a:lnTo>
                    <a:pt x="0" y="55880"/>
                  </a:lnTo>
                </a:path>
              </a:pathLst>
            </a:custGeom>
            <a:ln w="14389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1656" y="5904357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4" h="89535">
                  <a:moveTo>
                    <a:pt x="89408" y="0"/>
                  </a:moveTo>
                  <a:lnTo>
                    <a:pt x="0" y="0"/>
                  </a:lnTo>
                  <a:lnTo>
                    <a:pt x="44704" y="89408"/>
                  </a:lnTo>
                  <a:lnTo>
                    <a:pt x="89408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955992" y="5630862"/>
            <a:ext cx="198755" cy="208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C63AC"/>
                </a:solidFill>
                <a:latin typeface="Calibri"/>
                <a:cs typeface="Calibri"/>
              </a:rPr>
              <a:t>No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90" name="Graphic 90" descr="Monthly calendar outline">
            <a:extLst>
              <a:ext uri="{FF2B5EF4-FFF2-40B4-BE49-F238E27FC236}">
                <a16:creationId xmlns:a16="http://schemas.microsoft.com/office/drawing/2014/main" id="{9CE04B67-DDB2-F3C2-5028-272564F7A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0241" y="938866"/>
            <a:ext cx="927775" cy="916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5" name="object 25"/>
          <p:cNvSpPr txBox="1"/>
          <p:nvPr/>
        </p:nvSpPr>
        <p:spPr>
          <a:xfrm>
            <a:off x="3145725" y="911340"/>
            <a:ext cx="1361884" cy="945769"/>
          </a:xfrm>
          <a:prstGeom prst="rect">
            <a:avLst/>
          </a:prstGeom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1">
            <a:noAutofit/>
          </a:bodyPr>
          <a:lstStyle/>
          <a:p>
            <a:pPr marL="55563" marR="94615" algn="ctr"/>
            <a:r>
              <a:rPr lang="en-US" sz="1200" b="1" dirty="0">
                <a:solidFill>
                  <a:srgbClr val="FDFFFF"/>
                </a:solidFill>
                <a:latin typeface="Calibri"/>
                <a:cs typeface="Calibri"/>
              </a:rPr>
              <a:t>View the Strategic</a:t>
            </a:r>
            <a:br>
              <a:rPr lang="en-US" sz="1200" b="1" dirty="0">
                <a:solidFill>
                  <a:srgbClr val="FDFFFF"/>
                </a:solidFill>
                <a:latin typeface="Calibri"/>
                <a:cs typeface="Calibri"/>
              </a:rPr>
            </a:br>
            <a:r>
              <a:rPr lang="en-US" sz="1200" b="1" dirty="0">
                <a:solidFill>
                  <a:srgbClr val="FDFFFF"/>
                </a:solidFill>
                <a:latin typeface="Calibri"/>
                <a:cs typeface="Calibri"/>
              </a:rPr>
              <a:t>Calendar Below</a:t>
            </a:r>
            <a:endParaRPr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4E3C4-66D5-D0CA-436E-11F6098B203C}"/>
              </a:ext>
            </a:extLst>
          </p:cNvPr>
          <p:cNvSpPr/>
          <p:nvPr/>
        </p:nvSpPr>
        <p:spPr>
          <a:xfrm>
            <a:off x="6310290" y="3965162"/>
            <a:ext cx="976546" cy="305524"/>
          </a:xfrm>
          <a:prstGeom prst="roundRect">
            <a:avLst>
              <a:gd name="adj" fmla="val 50000"/>
            </a:avLst>
          </a:prstGeom>
          <a:solidFill>
            <a:srgbClr val="6FAC46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99FAC-3D70-7012-7724-110467427E4A}"/>
              </a:ext>
            </a:extLst>
          </p:cNvPr>
          <p:cNvSpPr txBox="1"/>
          <p:nvPr/>
        </p:nvSpPr>
        <p:spPr>
          <a:xfrm>
            <a:off x="6119748" y="2460502"/>
            <a:ext cx="1364616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DFFFF"/>
                </a:solidFill>
                <a:latin typeface="Calibri"/>
                <a:cs typeface="Calibri"/>
              </a:rPr>
              <a:t>Deconflict</a:t>
            </a:r>
            <a:r>
              <a:rPr lang="en-US" sz="1000" spc="1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lang="en-US" sz="1000" dirty="0">
                <a:solidFill>
                  <a:srgbClr val="FDFFFF"/>
                </a:solidFill>
                <a:latin typeface="Calibri"/>
                <a:cs typeface="Calibri"/>
              </a:rPr>
              <a:t>by finding</a:t>
            </a:r>
            <a:r>
              <a:rPr lang="en-US" sz="1000" spc="7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lang="en-US" sz="1000" spc="-10" dirty="0">
                <a:solidFill>
                  <a:srgbClr val="FDFFFF"/>
                </a:solidFill>
                <a:latin typeface="Calibri"/>
                <a:cs typeface="Calibri"/>
              </a:rPr>
              <a:t>another </a:t>
            </a:r>
            <a:r>
              <a:rPr lang="en-US" sz="1000" dirty="0">
                <a:solidFill>
                  <a:srgbClr val="FDFFFF"/>
                </a:solidFill>
                <a:latin typeface="Calibri"/>
                <a:cs typeface="Calibri"/>
              </a:rPr>
              <a:t>time</a:t>
            </a:r>
            <a:r>
              <a:rPr lang="en-US" sz="1000" spc="7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lang="en-US" sz="1000" dirty="0">
                <a:solidFill>
                  <a:srgbClr val="FDFFFF"/>
                </a:solidFill>
                <a:latin typeface="Calibri"/>
                <a:cs typeface="Calibri"/>
              </a:rPr>
              <a:t>or</a:t>
            </a:r>
            <a:r>
              <a:rPr lang="en-US" sz="1000" spc="7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lang="en-US" sz="1000" spc="-10" dirty="0">
                <a:solidFill>
                  <a:srgbClr val="FDFFFF"/>
                </a:solidFill>
                <a:latin typeface="Calibri"/>
                <a:cs typeface="Calibri"/>
              </a:rPr>
              <a:t>date for your event.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B21E6-B5F6-F862-1397-911C8A41F8AB}"/>
              </a:ext>
            </a:extLst>
          </p:cNvPr>
          <p:cNvSpPr txBox="1"/>
          <p:nvPr/>
        </p:nvSpPr>
        <p:spPr>
          <a:xfrm>
            <a:off x="369747" y="1205334"/>
            <a:ext cx="1359636" cy="293670"/>
          </a:xfrm>
          <a:prstGeom prst="rect">
            <a:avLst/>
          </a:prstGeom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7470" rIns="0" bIns="0" rtlCol="0" anchor="t">
            <a:spAutoFit/>
          </a:bodyPr>
          <a:lstStyle>
            <a:defPPr>
              <a:defRPr kern="0"/>
            </a:defPPr>
            <a:lvl1pPr marL="109855" marR="94615" algn="ctr">
              <a:spcBef>
                <a:spcPts val="610"/>
              </a:spcBef>
              <a:defRPr sz="1200" b="1">
                <a:solidFill>
                  <a:srgbClr val="FDFFFF"/>
                </a:solidFill>
                <a:latin typeface="Calibri"/>
                <a:cs typeface="Calibri"/>
              </a:defRPr>
            </a:lvl1pPr>
          </a:lstStyle>
          <a:p>
            <a:r>
              <a:rPr lang="en-US" sz="1400" dirty="0"/>
              <a:t>START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2C46B-5D67-CC60-2840-C58C2B1363ED}"/>
              </a:ext>
            </a:extLst>
          </p:cNvPr>
          <p:cNvSpPr txBox="1"/>
          <p:nvPr/>
        </p:nvSpPr>
        <p:spPr>
          <a:xfrm>
            <a:off x="2185297" y="6539719"/>
            <a:ext cx="1715843" cy="11849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09855" marR="94615" indent="4445" algn="ctr">
              <a:lnSpc>
                <a:spcPct val="100000"/>
              </a:lnSpc>
              <a:spcBef>
                <a:spcPts val="610"/>
              </a:spcBef>
            </a:pPr>
            <a:r>
              <a:rPr lang="en-US" sz="1100" b="1" dirty="0">
                <a:solidFill>
                  <a:srgbClr val="FDFFFF"/>
                </a:solidFill>
                <a:latin typeface="Calibri"/>
                <a:cs typeface="Calibri"/>
              </a:rPr>
              <a:t>Your request may not need to be on the Strategic Calendar.</a:t>
            </a:r>
          </a:p>
          <a:p>
            <a:pPr marL="109855" marR="94615" indent="4445" algn="ctr">
              <a:lnSpc>
                <a:spcPct val="100000"/>
              </a:lnSpc>
              <a:spcBef>
                <a:spcPts val="610"/>
              </a:spcBef>
            </a:pPr>
            <a:br>
              <a:rPr lang="en-US" sz="1100" b="1" dirty="0">
                <a:solidFill>
                  <a:srgbClr val="FDFFFF"/>
                </a:solidFill>
                <a:latin typeface="Calibri"/>
                <a:cs typeface="Calibri"/>
              </a:rPr>
            </a:br>
            <a:r>
              <a:rPr lang="en-US" sz="1100" b="1" dirty="0">
                <a:solidFill>
                  <a:srgbClr val="FDFFFF"/>
                </a:solidFill>
                <a:latin typeface="Calibri"/>
                <a:cs typeface="Calibri"/>
              </a:rPr>
              <a:t>Contact ***/*** for Questions.</a:t>
            </a:r>
            <a:endParaRPr lang="en-US" sz="16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507878-CEDA-4CDE-54FE-E12F81FD688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50876" y="1874457"/>
            <a:ext cx="2423" cy="201993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E54695F-E548-AED9-FAB8-53040F17C496}"/>
              </a:ext>
            </a:extLst>
          </p:cNvPr>
          <p:cNvSpPr/>
          <p:nvPr/>
        </p:nvSpPr>
        <p:spPr>
          <a:xfrm>
            <a:off x="5644056" y="4553603"/>
            <a:ext cx="2380592" cy="305524"/>
          </a:xfrm>
          <a:prstGeom prst="roundRect">
            <a:avLst>
              <a:gd name="adj" fmla="val 50000"/>
            </a:avLst>
          </a:prstGeom>
          <a:solidFill>
            <a:srgbClr val="6FAC46"/>
          </a:solidFill>
          <a:ln w="9525">
            <a:solidFill>
              <a:srgbClr val="C7C7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79508" y="3516639"/>
            <a:ext cx="2677795" cy="1286250"/>
          </a:xfrm>
          <a:prstGeom prst="rect">
            <a:avLst/>
          </a:prstGeom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0810" rIns="0" bIns="0" rtlCol="0" anchor="t">
            <a:spAutoFit/>
          </a:bodyPr>
          <a:lstStyle/>
          <a:p>
            <a:pPr marL="9525" algn="ctr">
              <a:spcBef>
                <a:spcPts val="1030"/>
              </a:spcBef>
            </a:pPr>
            <a:r>
              <a:rPr sz="1200" b="1" dirty="0">
                <a:solidFill>
                  <a:srgbClr val="FDFFFF"/>
                </a:solidFill>
                <a:latin typeface="Calibri"/>
                <a:cs typeface="Calibri"/>
              </a:rPr>
              <a:t>Submit</a:t>
            </a:r>
            <a:r>
              <a:rPr sz="1200" b="1" spc="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lang="en-US" sz="1200" b="1" spc="-10" dirty="0">
                <a:solidFill>
                  <a:srgbClr val="FDFFFF"/>
                </a:solidFill>
                <a:latin typeface="Calibri"/>
                <a:cs typeface="Calibri"/>
              </a:rPr>
              <a:t>Request</a:t>
            </a:r>
            <a:br>
              <a:rPr lang="en-US" sz="1200" spc="-10" dirty="0">
                <a:solidFill>
                  <a:srgbClr val="FDFFFF"/>
                </a:solidFill>
                <a:latin typeface="Calibri"/>
                <a:cs typeface="Calibri"/>
              </a:rPr>
            </a:br>
            <a:br>
              <a:rPr lang="en-US" sz="1200" spc="-10" dirty="0">
                <a:solidFill>
                  <a:srgbClr val="FDFFFF"/>
                </a:solidFill>
                <a:latin typeface="Calibri"/>
                <a:cs typeface="Calibri"/>
              </a:rPr>
            </a:br>
            <a:r>
              <a:rPr lang="en-US" sz="1200" spc="-20" dirty="0">
                <a:solidFill>
                  <a:srgbClr val="FDFFFF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200" spc="-20" dirty="0">
                <a:solidFill>
                  <a:srgbClr val="FDFFFF"/>
                </a:solidFill>
                <a:latin typeface="Calibri"/>
                <a:cs typeface="Calibri"/>
              </a:rPr>
              <a:t> </a:t>
            </a: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  <a:spcBef>
                <a:spcPts val="1030"/>
              </a:spcBef>
            </a:pPr>
            <a:r>
              <a:rPr lang="en-US"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lang="en-US" sz="1200" dirty="0">
              <a:latin typeface="Calibri"/>
              <a:cs typeface="Calibri"/>
            </a:endParaRPr>
          </a:p>
          <a:p>
            <a:pPr marL="38735" algn="ctr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solidFill>
                  <a:srgbClr val="FDFFFF"/>
                </a:solidFill>
                <a:latin typeface="Calibri"/>
                <a:cs typeface="Calibri"/>
              </a:rPr>
              <a:t>Email</a:t>
            </a:r>
            <a:r>
              <a:rPr sz="1200" spc="-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DFFFF"/>
                </a:solidFill>
                <a:latin typeface="Calibri"/>
                <a:cs typeface="Calibri"/>
              </a:rPr>
              <a:t>(</a:t>
            </a:r>
            <a:r>
              <a:rPr lang="en-US" sz="1200" spc="-10" dirty="0">
                <a:solidFill>
                  <a:srgbClr val="FDFFFF"/>
                </a:solidFill>
                <a:latin typeface="Calibri"/>
                <a:cs typeface="Calibri"/>
              </a:rPr>
              <a:t>redacted</a:t>
            </a:r>
            <a:r>
              <a:rPr sz="1200" spc="-10" dirty="0">
                <a:solidFill>
                  <a:srgbClr val="FD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4CC4D0-3EE1-2B45-5F28-B3916D4642A4}"/>
              </a:ext>
            </a:extLst>
          </p:cNvPr>
          <p:cNvSpPr/>
          <p:nvPr/>
        </p:nvSpPr>
        <p:spPr>
          <a:xfrm>
            <a:off x="0" y="-6895"/>
            <a:ext cx="10058400" cy="722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bject 50"/>
          <p:cNvSpPr txBox="1"/>
          <p:nvPr/>
        </p:nvSpPr>
        <p:spPr>
          <a:xfrm>
            <a:off x="1609278" y="148948"/>
            <a:ext cx="686153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5875" rIns="0" bIns="0" rtlCol="0" anchor="t">
            <a:spAutoFit/>
          </a:bodyPr>
          <a:lstStyle/>
          <a:p>
            <a:pPr marR="13335" algn="ctr">
              <a:lnSpc>
                <a:spcPts val="1814"/>
              </a:lnSpc>
              <a:spcBef>
                <a:spcPts val="125"/>
              </a:spcBef>
            </a:pPr>
            <a:r>
              <a:rPr lang="en-US" b="1" dirty="0">
                <a:latin typeface="Calibri"/>
                <a:cs typeface="Calibri"/>
              </a:rPr>
              <a:t>Redacted </a:t>
            </a:r>
            <a:r>
              <a:rPr b="1" dirty="0">
                <a:latin typeface="Calibri"/>
                <a:cs typeface="Calibri"/>
              </a:rPr>
              <a:t>Strategic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Calendar</a:t>
            </a:r>
            <a:r>
              <a:rPr b="1" spc="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Flowchart</a:t>
            </a:r>
            <a:r>
              <a:rPr b="1" spc="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1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Guide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ts val="1635"/>
              </a:lnSpc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r>
              <a:rPr b="1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Submitting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not mean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event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approved!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62BF3665FAB4E92DC2C17A021868D" ma:contentTypeVersion="12" ma:contentTypeDescription="Create a new document." ma:contentTypeScope="" ma:versionID="f9f2d320050211a9112b4a080e36c76d">
  <xsd:schema xmlns:xsd="http://www.w3.org/2001/XMLSchema" xmlns:xs="http://www.w3.org/2001/XMLSchema" xmlns:p="http://schemas.microsoft.com/office/2006/metadata/properties" xmlns:ns2="40baff21-333e-4c16-9354-a736d48cd921" xmlns:ns3="9c3cf553-7dd3-4306-bc08-3c9bc8b83acc" xmlns:ns4="bac4e3eb-747f-43bc-bf10-c1bbb893ecac" targetNamespace="http://schemas.microsoft.com/office/2006/metadata/properties" ma:root="true" ma:fieldsID="75643ac02656c925b72128a6c2be733f" ns2:_="" ns3:_="" ns4:_="">
    <xsd:import namespace="40baff21-333e-4c16-9354-a736d48cd921"/>
    <xsd:import namespace="9c3cf553-7dd3-4306-bc08-3c9bc8b83acc"/>
    <xsd:import namespace="bac4e3eb-747f-43bc-bf10-c1bbb893ec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aff21-333e-4c16-9354-a736d48cd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cf553-7dd3-4306-bc08-3c9bc8b83a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4e3eb-747f-43bc-bf10-c1bbb893eca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b03103b-a03d-4ac9-b793-c2d57af1a64f}" ma:internalName="TaxCatchAll" ma:showField="CatchAllData" ma:web="11d2d2d3-bff8-471d-af73-098a004ba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baff21-333e-4c16-9354-a736d48cd921">
      <Terms xmlns="http://schemas.microsoft.com/office/infopath/2007/PartnerControls"/>
    </lcf76f155ced4ddcb4097134ff3c332f>
    <TaxCatchAll xmlns="bac4e3eb-747f-43bc-bf10-c1bbb893ecac" xsi:nil="true"/>
  </documentManagement>
</p:properties>
</file>

<file path=customXml/itemProps1.xml><?xml version="1.0" encoding="utf-8"?>
<ds:datastoreItem xmlns:ds="http://schemas.openxmlformats.org/officeDocument/2006/customXml" ds:itemID="{86FE3584-B559-4DC1-9312-FEDC161AB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33EEB-CB24-4087-8228-AAABF8B87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aff21-333e-4c16-9354-a736d48cd921"/>
    <ds:schemaRef ds:uri="9c3cf553-7dd3-4306-bc08-3c9bc8b83acc"/>
    <ds:schemaRef ds:uri="bac4e3eb-747f-43bc-bf10-c1bbb893ec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74C30-F8DB-4B26-B5B6-79A8096468DA}">
  <ds:schemaRefs>
    <ds:schemaRef ds:uri="http://schemas.microsoft.com/office/infopath/2007/PartnerControls"/>
    <ds:schemaRef ds:uri="http://schemas.microsoft.com/office/2006/documentManagement/types"/>
    <ds:schemaRef ds:uri="9c3cf553-7dd3-4306-bc08-3c9bc8b83acc"/>
    <ds:schemaRef ds:uri="http://www.w3.org/XML/1998/namespace"/>
    <ds:schemaRef ds:uri="40baff21-333e-4c16-9354-a736d48cd921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bac4e3eb-747f-43bc-bf10-c1bbb893e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Post</cp:lastModifiedBy>
  <cp:revision>46</cp:revision>
  <dcterms:created xsi:type="dcterms:W3CDTF">2022-06-16T12:15:00Z</dcterms:created>
  <dcterms:modified xsi:type="dcterms:W3CDTF">2024-01-10T13:14:05Z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2022-06-16T00:00:00Z</vt:filetime>
  </property>
  <property fmtid="{D5CDD505-2E9C-101B-9397-08002B2CF9AE}" pid="3" name="LastSaved">
    <vt:filetime>2022-06-16T00:00:00Z</vt:filetime>
  </property>
  <property fmtid="{D5CDD505-2E9C-101B-9397-08002B2CF9AE}" pid="4" name="ContentTypeId">
    <vt:lpwstr>0x0101009EE62BF3665FAB4E92DC2C17A021868D</vt:lpwstr>
  </property>
</Properties>
</file>