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0" r:id="rId5"/>
    <p:sldId id="262" r:id="rId6"/>
    <p:sldId id="263" r:id="rId7"/>
    <p:sldId id="264" r:id="rId8"/>
    <p:sldId id="270" r:id="rId9"/>
    <p:sldId id="271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951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-78" y="-5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739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23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806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34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919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998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478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755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13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654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775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649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-60000">
            <a:off x="175276" y="157774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443729" y="354612"/>
            <a:ext cx="270410" cy="6133113"/>
            <a:chOff x="405629" y="354612"/>
            <a:chExt cx="270410" cy="6133113"/>
          </a:xfrm>
        </p:grpSpPr>
        <p:grpSp>
          <p:nvGrpSpPr>
            <p:cNvPr id="105" name="그룹 104"/>
            <p:cNvGrpSpPr/>
            <p:nvPr/>
          </p:nvGrpSpPr>
          <p:grpSpPr>
            <a:xfrm>
              <a:off x="405629" y="354612"/>
              <a:ext cx="259415" cy="125968"/>
              <a:chOff x="4067698" y="4382056"/>
              <a:chExt cx="259415" cy="125968"/>
            </a:xfrm>
          </p:grpSpPr>
          <p:cxnSp>
            <p:nvCxnSpPr>
              <p:cNvPr id="101" name="직선 연결선 100"/>
              <p:cNvCxnSpPr>
                <a:endCxn id="99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타원 98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405629" y="730059"/>
              <a:ext cx="259415" cy="125968"/>
              <a:chOff x="4067698" y="4382056"/>
              <a:chExt cx="259415" cy="125968"/>
            </a:xfrm>
          </p:grpSpPr>
          <p:cxnSp>
            <p:nvCxnSpPr>
              <p:cNvPr id="107" name="직선 연결선 106"/>
              <p:cNvCxnSpPr>
                <a:endCxn id="108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타원 107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405629" y="1105506"/>
              <a:ext cx="259415" cy="125968"/>
              <a:chOff x="4067698" y="4382056"/>
              <a:chExt cx="259415" cy="125968"/>
            </a:xfrm>
          </p:grpSpPr>
          <p:cxnSp>
            <p:nvCxnSpPr>
              <p:cNvPr id="110" name="직선 연결선 109"/>
              <p:cNvCxnSpPr>
                <a:endCxn id="111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타원 11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405629" y="1480953"/>
              <a:ext cx="259415" cy="125968"/>
              <a:chOff x="4067698" y="4382056"/>
              <a:chExt cx="259415" cy="125968"/>
            </a:xfrm>
          </p:grpSpPr>
          <p:cxnSp>
            <p:nvCxnSpPr>
              <p:cNvPr id="113" name="직선 연결선 112"/>
              <p:cNvCxnSpPr>
                <a:endCxn id="114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405629" y="1856400"/>
              <a:ext cx="259415" cy="125968"/>
              <a:chOff x="4067698" y="4382056"/>
              <a:chExt cx="259415" cy="125968"/>
            </a:xfrm>
          </p:grpSpPr>
          <p:cxnSp>
            <p:nvCxnSpPr>
              <p:cNvPr id="116" name="직선 연결선 115"/>
              <p:cNvCxnSpPr>
                <a:endCxn id="117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타원 116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405629" y="2231847"/>
              <a:ext cx="259415" cy="125968"/>
              <a:chOff x="4067698" y="4382056"/>
              <a:chExt cx="259415" cy="125968"/>
            </a:xfrm>
          </p:grpSpPr>
          <p:cxnSp>
            <p:nvCxnSpPr>
              <p:cNvPr id="119" name="직선 연결선 118"/>
              <p:cNvCxnSpPr>
                <a:endCxn id="120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타원 119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405629" y="2607294"/>
              <a:ext cx="259415" cy="125968"/>
              <a:chOff x="4067698" y="4382056"/>
              <a:chExt cx="259415" cy="125968"/>
            </a:xfrm>
          </p:grpSpPr>
          <p:cxnSp>
            <p:nvCxnSpPr>
              <p:cNvPr id="122" name="직선 연결선 121"/>
              <p:cNvCxnSpPr>
                <a:endCxn id="123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타원 122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405629" y="2982741"/>
              <a:ext cx="259415" cy="125968"/>
              <a:chOff x="4067698" y="4382056"/>
              <a:chExt cx="259415" cy="125968"/>
            </a:xfrm>
          </p:grpSpPr>
          <p:cxnSp>
            <p:nvCxnSpPr>
              <p:cNvPr id="125" name="직선 연결선 124"/>
              <p:cNvCxnSpPr>
                <a:endCxn id="126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타원 125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405629" y="3358188"/>
              <a:ext cx="259415" cy="125968"/>
              <a:chOff x="4067698" y="4382056"/>
              <a:chExt cx="259415" cy="125968"/>
            </a:xfrm>
          </p:grpSpPr>
          <p:cxnSp>
            <p:nvCxnSpPr>
              <p:cNvPr id="128" name="직선 연결선 127"/>
              <p:cNvCxnSpPr>
                <a:endCxn id="129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405629" y="3733635"/>
              <a:ext cx="259415" cy="125968"/>
              <a:chOff x="4067698" y="4382056"/>
              <a:chExt cx="259415" cy="125968"/>
            </a:xfrm>
          </p:grpSpPr>
          <p:cxnSp>
            <p:nvCxnSpPr>
              <p:cNvPr id="131" name="직선 연결선 130"/>
              <p:cNvCxnSpPr>
                <a:endCxn id="132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타원 131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405629" y="4109082"/>
              <a:ext cx="259415" cy="125968"/>
              <a:chOff x="4067698" y="4382056"/>
              <a:chExt cx="259415" cy="125968"/>
            </a:xfrm>
          </p:grpSpPr>
          <p:cxnSp>
            <p:nvCxnSpPr>
              <p:cNvPr id="134" name="직선 연결선 133"/>
              <p:cNvCxnSpPr>
                <a:endCxn id="135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타원 134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405629" y="4484529"/>
              <a:ext cx="259415" cy="125968"/>
              <a:chOff x="4067698" y="4382056"/>
              <a:chExt cx="259415" cy="125968"/>
            </a:xfrm>
          </p:grpSpPr>
          <p:cxnSp>
            <p:nvCxnSpPr>
              <p:cNvPr id="137" name="직선 연결선 136"/>
              <p:cNvCxnSpPr>
                <a:endCxn id="138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타원 137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5629" y="4859976"/>
              <a:ext cx="259415" cy="125968"/>
              <a:chOff x="4067698" y="4382056"/>
              <a:chExt cx="259415" cy="125968"/>
            </a:xfrm>
          </p:grpSpPr>
          <p:cxnSp>
            <p:nvCxnSpPr>
              <p:cNvPr id="140" name="직선 연결선 139"/>
              <p:cNvCxnSpPr>
                <a:endCxn id="141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405629" y="5235423"/>
              <a:ext cx="259415" cy="125968"/>
              <a:chOff x="4067698" y="4382056"/>
              <a:chExt cx="259415" cy="125968"/>
            </a:xfrm>
          </p:grpSpPr>
          <p:cxnSp>
            <p:nvCxnSpPr>
              <p:cNvPr id="143" name="직선 연결선 142"/>
              <p:cNvCxnSpPr>
                <a:endCxn id="144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타원 143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405629" y="5610870"/>
              <a:ext cx="259415" cy="125968"/>
              <a:chOff x="4067698" y="4382056"/>
              <a:chExt cx="259415" cy="125968"/>
            </a:xfrm>
          </p:grpSpPr>
          <p:cxnSp>
            <p:nvCxnSpPr>
              <p:cNvPr id="146" name="직선 연결선 145"/>
              <p:cNvCxnSpPr>
                <a:endCxn id="147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타원 146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5629" y="5986317"/>
              <a:ext cx="259415" cy="125968"/>
              <a:chOff x="4067698" y="4382056"/>
              <a:chExt cx="259415" cy="125968"/>
            </a:xfrm>
          </p:grpSpPr>
          <p:cxnSp>
            <p:nvCxnSpPr>
              <p:cNvPr id="150" name="직선 연결선 149"/>
              <p:cNvCxnSpPr>
                <a:endCxn id="151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타원 15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416624" y="6361757"/>
              <a:ext cx="259415" cy="125968"/>
              <a:chOff x="558029" y="6195272"/>
              <a:chExt cx="259415" cy="125968"/>
            </a:xfrm>
          </p:grpSpPr>
          <p:cxnSp>
            <p:nvCxnSpPr>
              <p:cNvPr id="148" name="직선 연결선 147"/>
              <p:cNvCxnSpPr>
                <a:endCxn id="153" idx="2"/>
              </p:cNvCxnSpPr>
              <p:nvPr/>
            </p:nvCxnSpPr>
            <p:spPr>
              <a:xfrm>
                <a:off x="558029" y="6248039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타원 152"/>
              <p:cNvSpPr/>
              <p:nvPr/>
            </p:nvSpPr>
            <p:spPr>
              <a:xfrm>
                <a:off x="691476" y="6195272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026" name="Picture 2" descr="C:\Users\human\Desktop\로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8280" y="191771"/>
            <a:ext cx="1604010" cy="1633558"/>
          </a:xfrm>
          <a:prstGeom prst="rect">
            <a:avLst/>
          </a:prstGeom>
          <a:noFill/>
        </p:spPr>
      </p:pic>
      <p:sp>
        <p:nvSpPr>
          <p:cNvPr id="152" name="TextBox 151"/>
          <p:cNvSpPr txBox="1"/>
          <p:nvPr/>
        </p:nvSpPr>
        <p:spPr>
          <a:xfrm>
            <a:off x="3827588" y="2263140"/>
            <a:ext cx="4537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atin typeface="HY강B" pitchFamily="18" charset="-127"/>
                <a:ea typeface="HY강B" pitchFamily="18" charset="-127"/>
              </a:rPr>
              <a:t>WOULD U LIKE &amp;</a:t>
            </a:r>
            <a:endParaRPr lang="ko-KR" altLang="en-US" sz="6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841623" y="4548554"/>
            <a:ext cx="444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조 포트폴리오 발표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672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en-US" altLang="ko-KR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6. </a:t>
              </a:r>
              <a:r>
                <a:rPr lang="ko-KR" altLang="en-US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문서</a:t>
              </a:r>
              <a:endParaRPr lang="en-US" altLang="ko-KR" sz="28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800" kern="0" dirty="0" smtClean="0">
                  <a:solidFill>
                    <a:prstClr val="white">
                      <a:lumMod val="65000"/>
                    </a:prstClr>
                  </a:solidFill>
                </a:rPr>
                <a:t>Enjoy </a:t>
              </a:r>
              <a:r>
                <a:rPr lang="en-US" altLang="ko-KR" sz="800" kern="0" dirty="0">
                  <a:solidFill>
                    <a:prstClr val="white">
                      <a:lumMod val="65000"/>
                    </a:prstClr>
                  </a:solidFill>
                </a:rPr>
                <a:t>your stylish business and campus life with BIZCAM</a:t>
              </a: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7" name="Picture 2" descr="C:\Users\human\Desktop\로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9205" y="5334000"/>
            <a:ext cx="946271" cy="9637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41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</a:t>
              </a:r>
              <a:r>
                <a:rPr lang="en-US" altLang="ko-KR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PRESENTATION 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800" kern="0" dirty="0">
                  <a:solidFill>
                    <a:prstClr val="white">
                      <a:lumMod val="65000"/>
                    </a:prstClr>
                  </a:solidFill>
                </a:rPr>
                <a:t>Enjoy your stylish business and campus life with BIZCAM</a:t>
              </a: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7" name="Picture 2" descr="C:\Users\human\Desktop\로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0928" y="5357446"/>
            <a:ext cx="946271" cy="9637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41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</a:t>
              </a:r>
              <a:r>
                <a:rPr lang="en-US" altLang="ko-KR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PRESENTATION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800" kern="0" dirty="0">
                  <a:solidFill>
                    <a:prstClr val="white">
                      <a:lumMod val="65000"/>
                    </a:prstClr>
                  </a:solidFill>
                </a:rPr>
                <a:t>Enjoy your stylish business and campus life with BIZCAM</a:t>
              </a: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8" name="Picture 2" descr="C:\Users\human\Desktop\로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17482" y="5369169"/>
            <a:ext cx="946271" cy="9637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41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</a:t>
              </a:r>
              <a:r>
                <a:rPr lang="en-US" altLang="ko-KR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PRESENTATION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800" kern="0" dirty="0">
                  <a:solidFill>
                    <a:prstClr val="white">
                      <a:lumMod val="65000"/>
                    </a:prstClr>
                  </a:solidFill>
                </a:rPr>
                <a:t>Enjoy your stylish business and campus life with BIZCAM</a:t>
              </a: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7" name="Picture 2" descr="C:\Users\human\Desktop\로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0928" y="5392615"/>
            <a:ext cx="946271" cy="9637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41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en-US" altLang="ko-KR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Q&amp;A 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800" kern="0" dirty="0">
                  <a:solidFill>
                    <a:prstClr val="white">
                      <a:lumMod val="65000"/>
                    </a:prstClr>
                  </a:solidFill>
                </a:rPr>
                <a:t>Enjoy your stylish business and campus life with BIZCAM</a:t>
              </a: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8" name="Picture 2" descr="C:\Users\human\Desktop\로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17482" y="5369169"/>
            <a:ext cx="946271" cy="963703"/>
          </a:xfrm>
          <a:prstGeom prst="rect">
            <a:avLst/>
          </a:prstGeom>
          <a:noFill/>
        </p:spPr>
      </p:pic>
      <p:pic>
        <p:nvPicPr>
          <p:cNvPr id="97" name="그림 96" descr="free-icon-faq-344974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12235" y="1093775"/>
            <a:ext cx="3954475" cy="3954475"/>
          </a:xfrm>
          <a:prstGeom prst="rect">
            <a:avLst/>
          </a:prstGeom>
        </p:spPr>
      </p:pic>
      <p:pic>
        <p:nvPicPr>
          <p:cNvPr id="99" name="그림 98" descr="free-icon-confused-596971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2971" y="1985315"/>
            <a:ext cx="2434589" cy="2434589"/>
          </a:xfrm>
          <a:prstGeom prst="rect">
            <a:avLst/>
          </a:prstGeom>
        </p:spPr>
      </p:pic>
      <p:pic>
        <p:nvPicPr>
          <p:cNvPr id="100" name="그림 99" descr="free-icon-confused-596971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59191" y="1954835"/>
            <a:ext cx="2434589" cy="24345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41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3989" y="261042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ko-KR" altLang="en-US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목차</a:t>
              </a:r>
              <a:endParaRPr lang="en-US" altLang="ko-KR" sz="800" b="1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7" name="TextBox 96"/>
          <p:cNvSpPr txBox="1"/>
          <p:nvPr/>
        </p:nvSpPr>
        <p:spPr>
          <a:xfrm>
            <a:off x="1781030" y="1441940"/>
            <a:ext cx="351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1.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팀원 소개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기간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770186" y="2168770"/>
            <a:ext cx="2567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2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 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개요 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758463" y="2890617"/>
            <a:ext cx="2567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개발환경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747033" y="3662875"/>
            <a:ext cx="2567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4.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사용한 기술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776032" y="4391174"/>
            <a:ext cx="2567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5.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주요기능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747789" y="2406747"/>
            <a:ext cx="2567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7.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본문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724929" y="3338734"/>
            <a:ext cx="2567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8. </a:t>
            </a:r>
            <a:r>
              <a:rPr lang="ko-KR" altLang="en-US" sz="2800" dirty="0" err="1" smtClean="0">
                <a:latin typeface="HY강B" pitchFamily="18" charset="-127"/>
                <a:ea typeface="HY강B" pitchFamily="18" charset="-127"/>
              </a:rPr>
              <a:t>느낀점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747789" y="1554188"/>
            <a:ext cx="2567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6.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문서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24929" y="4175176"/>
            <a:ext cx="2567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9. Q&amp;A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3074" name="Picture 2" descr="C:\Users\human\Desktop\로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64374" y="5509845"/>
            <a:ext cx="946271" cy="9637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41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en-US" altLang="ko-KR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1. </a:t>
              </a:r>
              <a:r>
                <a:rPr lang="ko-KR" altLang="en-US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팀원</a:t>
              </a:r>
              <a:r>
                <a:rPr lang="en-US" altLang="ko-KR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&amp;</a:t>
              </a:r>
              <a:r>
                <a:rPr lang="ko-KR" altLang="en-US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기간</a:t>
              </a:r>
              <a:endParaRPr lang="en-US" altLang="ko-KR" sz="28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800" kern="0" dirty="0" smtClean="0">
                  <a:solidFill>
                    <a:prstClr val="white">
                      <a:lumMod val="65000"/>
                    </a:prstClr>
                  </a:solidFill>
                </a:rPr>
                <a:t>Enjoy your stylish business and campus life with BIZCAM</a:t>
              </a:r>
              <a:endParaRPr lang="en-US" altLang="ko-KR" sz="8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7" name="Picture 2" descr="C:\Users\human\Desktop\로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4036" y="5369169"/>
            <a:ext cx="946271" cy="963703"/>
          </a:xfrm>
          <a:prstGeom prst="rect">
            <a:avLst/>
          </a:prstGeom>
          <a:noFill/>
        </p:spPr>
      </p:pic>
      <p:pic>
        <p:nvPicPr>
          <p:cNvPr id="98" name="그림 97" descr="premium-icon-calendar-9391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3770" y="217171"/>
            <a:ext cx="1200150" cy="1217845"/>
          </a:xfrm>
          <a:prstGeom prst="rect">
            <a:avLst/>
          </a:prstGeom>
        </p:spPr>
      </p:pic>
      <p:pic>
        <p:nvPicPr>
          <p:cNvPr id="105" name="그림 104" descr="premium-icon-young-man-444095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5400" y="3973257"/>
            <a:ext cx="1021360" cy="1021360"/>
          </a:xfrm>
          <a:prstGeom prst="rect">
            <a:avLst/>
          </a:prstGeom>
        </p:spPr>
      </p:pic>
      <p:pic>
        <p:nvPicPr>
          <p:cNvPr id="106" name="그림 105" descr="premium-icon-young-man-444095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72070" y="2091117"/>
            <a:ext cx="1021360" cy="1021360"/>
          </a:xfrm>
          <a:prstGeom prst="rect">
            <a:avLst/>
          </a:prstGeom>
        </p:spPr>
      </p:pic>
      <p:pic>
        <p:nvPicPr>
          <p:cNvPr id="107" name="그림 106" descr="premium-icon-young-man-444095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060" y="1477707"/>
            <a:ext cx="1021360" cy="1021360"/>
          </a:xfrm>
          <a:prstGeom prst="rect">
            <a:avLst/>
          </a:prstGeom>
        </p:spPr>
      </p:pic>
      <p:pic>
        <p:nvPicPr>
          <p:cNvPr id="108" name="그림 107" descr="premium-icon-young-man-444095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6010" y="3173157"/>
            <a:ext cx="1021360" cy="1021360"/>
          </a:xfrm>
          <a:prstGeom prst="rect">
            <a:avLst/>
          </a:prstGeom>
        </p:spPr>
      </p:pic>
      <p:pic>
        <p:nvPicPr>
          <p:cNvPr id="109" name="그림 108" descr="premium-icon-young-man-444095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9820" y="4937187"/>
            <a:ext cx="1021360" cy="1021360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1817370" y="14744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마종찬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8458200" y="21031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이동원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851660" y="32461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박대형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8515350" y="39776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조준형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874520" y="50063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서민준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892540" y="571500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프로젝트 기간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2022.03.28~2022.04.04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817370" y="1863090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200" dirty="0" smtClean="0"/>
              <a:t>로고제작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이미지 수정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메인 화면 기능구현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863090" y="3669030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메인 화면 기능 구현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커피 소개 페이지 제작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전부 다</a:t>
            </a:r>
            <a:endParaRPr lang="ko-KR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8492490" y="2514600"/>
            <a:ext cx="194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메인 화면 </a:t>
            </a:r>
            <a:r>
              <a:rPr lang="ko-KR" altLang="en-US" sz="1200" dirty="0" smtClean="0"/>
              <a:t>제작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메인 화면 섹션 기능구현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전부 다</a:t>
            </a:r>
            <a:endParaRPr lang="ko-KR" alt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885950" y="5406390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회원가입 페이지 구현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자료조사</a:t>
            </a:r>
            <a:endParaRPr lang="ko-KR" alt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526780" y="4526280"/>
            <a:ext cx="1654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로그인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아이디 찾기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 비밀번호 찾기 구현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자료조사</a:t>
            </a:r>
            <a:endParaRPr lang="en-US" altLang="ko-KR" sz="12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41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7897" y="261042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en-US" altLang="ko-KR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2. </a:t>
              </a:r>
              <a:r>
                <a:rPr lang="ko-KR" altLang="en-US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개요</a:t>
              </a:r>
              <a:r>
                <a:rPr lang="en-US" altLang="ko-KR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800" kern="0" dirty="0">
                  <a:solidFill>
                    <a:prstClr val="white">
                      <a:lumMod val="65000"/>
                    </a:prstClr>
                  </a:solidFill>
                </a:rPr>
                <a:t>Enjoy your stylish business and campus life with BIZCAM</a:t>
              </a: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7" name="Picture 2" descr="C:\Users\human\Desktop\로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5759" y="5369169"/>
            <a:ext cx="946271" cy="963703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403" y="1470441"/>
            <a:ext cx="5325199" cy="407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TextBox 98"/>
          <p:cNvSpPr txBox="1"/>
          <p:nvPr/>
        </p:nvSpPr>
        <p:spPr>
          <a:xfrm>
            <a:off x="6091630" y="1610751"/>
            <a:ext cx="578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1.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커피 브랜드들의 역사와 특징을 소개하는 웹 페이지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091938" y="2875964"/>
            <a:ext cx="4291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2.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여러 브랜드 별로 대표적인 제품들을 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한눈에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볼수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있는 웹 페이지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95832" y="4331678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커피를 이용한 간단한 심리테스트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1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9450" y="15748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en-US" altLang="ko-KR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 </a:t>
              </a:r>
              <a:r>
                <a:rPr lang="ko-KR" altLang="en-US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개발환경</a:t>
              </a:r>
              <a:r>
                <a:rPr lang="en-US" altLang="ko-KR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800" kern="0" dirty="0">
                  <a:solidFill>
                    <a:prstClr val="white">
                      <a:lumMod val="65000"/>
                    </a:prstClr>
                  </a:solidFill>
                </a:rPr>
                <a:t>Enjoy your stylish business and campus life with BIZCAM</a:t>
              </a: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7" name="Picture 2" descr="C:\Users\human\Desktop\로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0928" y="5369169"/>
            <a:ext cx="946271" cy="963703"/>
          </a:xfrm>
          <a:prstGeom prst="rect">
            <a:avLst/>
          </a:prstGeom>
          <a:noFill/>
        </p:spPr>
      </p:pic>
      <p:sp>
        <p:nvSpPr>
          <p:cNvPr id="98" name="TextBox 97"/>
          <p:cNvSpPr txBox="1"/>
          <p:nvPr/>
        </p:nvSpPr>
        <p:spPr>
          <a:xfrm>
            <a:off x="6926580" y="211455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10,11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938010" y="300609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IDE: Vs Code 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949440" y="3989070"/>
            <a:ext cx="255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웹 브라우저</a:t>
            </a:r>
            <a:r>
              <a:rPr lang="en-US" altLang="ko-KR" dirty="0" smtClean="0"/>
              <a:t>: Chrome</a:t>
            </a:r>
            <a:endParaRPr lang="ko-KR" altLang="en-US" dirty="0"/>
          </a:p>
        </p:txBody>
      </p:sp>
      <p:pic>
        <p:nvPicPr>
          <p:cNvPr id="101" name="그림 100" descr="premium-icon-developer-429364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1885" y="1436675"/>
            <a:ext cx="3737305" cy="37373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41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en-US" altLang="ko-KR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4. </a:t>
              </a:r>
              <a:r>
                <a:rPr lang="ko-KR" altLang="en-US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사용기술</a:t>
              </a:r>
              <a:r>
                <a:rPr lang="en-US" altLang="ko-KR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800" kern="0" dirty="0">
                  <a:solidFill>
                    <a:prstClr val="white">
                      <a:lumMod val="65000"/>
                    </a:prstClr>
                  </a:solidFill>
                </a:rPr>
                <a:t>Enjoy your stylish business and campus life with </a:t>
              </a:r>
              <a:r>
                <a:rPr lang="en-US" altLang="ko-KR" sz="800" kern="0" dirty="0" smtClean="0">
                  <a:solidFill>
                    <a:prstClr val="white">
                      <a:lumMod val="65000"/>
                    </a:prstClr>
                  </a:solidFill>
                </a:rPr>
                <a:t>BIZCAM</a:t>
              </a:r>
              <a:endParaRPr lang="en-US" altLang="ko-KR" sz="8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7" name="Picture 2" descr="C:\Users\human\Desktop\로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9205" y="5345723"/>
            <a:ext cx="946271" cy="963703"/>
          </a:xfrm>
          <a:prstGeom prst="rect">
            <a:avLst/>
          </a:prstGeom>
          <a:noFill/>
        </p:spPr>
      </p:pic>
      <p:grpSp>
        <p:nvGrpSpPr>
          <p:cNvPr id="105" name="그룹 104"/>
          <p:cNvGrpSpPr/>
          <p:nvPr/>
        </p:nvGrpSpPr>
        <p:grpSpPr>
          <a:xfrm>
            <a:off x="7690829" y="1751134"/>
            <a:ext cx="2895110" cy="2516066"/>
            <a:chOff x="9988551" y="3181350"/>
            <a:chExt cx="477837" cy="455613"/>
          </a:xfrm>
        </p:grpSpPr>
        <p:sp>
          <p:nvSpPr>
            <p:cNvPr id="102" name="Freeform 219"/>
            <p:cNvSpPr>
              <a:spLocks/>
            </p:cNvSpPr>
            <p:nvPr/>
          </p:nvSpPr>
          <p:spPr bwMode="auto">
            <a:xfrm>
              <a:off x="9988551" y="3181350"/>
              <a:ext cx="471488" cy="311150"/>
            </a:xfrm>
            <a:custGeom>
              <a:avLst/>
              <a:gdLst>
                <a:gd name="T0" fmla="*/ 3 w 169"/>
                <a:gd name="T1" fmla="*/ 111 h 111"/>
                <a:gd name="T2" fmla="*/ 20 w 169"/>
                <a:gd name="T3" fmla="*/ 68 h 111"/>
                <a:gd name="T4" fmla="*/ 30 w 169"/>
                <a:gd name="T5" fmla="*/ 63 h 111"/>
                <a:gd name="T6" fmla="*/ 34 w 169"/>
                <a:gd name="T7" fmla="*/ 73 h 111"/>
                <a:gd name="T8" fmla="*/ 27 w 169"/>
                <a:gd name="T9" fmla="*/ 92 h 111"/>
                <a:gd name="T10" fmla="*/ 28 w 169"/>
                <a:gd name="T11" fmla="*/ 93 h 111"/>
                <a:gd name="T12" fmla="*/ 63 w 169"/>
                <a:gd name="T13" fmla="*/ 52 h 111"/>
                <a:gd name="T14" fmla="*/ 74 w 169"/>
                <a:gd name="T15" fmla="*/ 51 h 111"/>
                <a:gd name="T16" fmla="*/ 75 w 169"/>
                <a:gd name="T17" fmla="*/ 61 h 111"/>
                <a:gd name="T18" fmla="*/ 39 w 169"/>
                <a:gd name="T19" fmla="*/ 102 h 111"/>
                <a:gd name="T20" fmla="*/ 39 w 169"/>
                <a:gd name="T21" fmla="*/ 103 h 111"/>
                <a:gd name="T22" fmla="*/ 40 w 169"/>
                <a:gd name="T23" fmla="*/ 104 h 111"/>
                <a:gd name="T24" fmla="*/ 54 w 169"/>
                <a:gd name="T25" fmla="*/ 88 h 111"/>
                <a:gd name="T26" fmla="*/ 65 w 169"/>
                <a:gd name="T27" fmla="*/ 86 h 111"/>
                <a:gd name="T28" fmla="*/ 66 w 169"/>
                <a:gd name="T29" fmla="*/ 97 h 111"/>
                <a:gd name="T30" fmla="*/ 53 w 169"/>
                <a:gd name="T31" fmla="*/ 111 h 111"/>
                <a:gd name="T32" fmla="*/ 56 w 169"/>
                <a:gd name="T33" fmla="*/ 111 h 111"/>
                <a:gd name="T34" fmla="*/ 66 w 169"/>
                <a:gd name="T35" fmla="*/ 100 h 111"/>
                <a:gd name="T36" fmla="*/ 77 w 169"/>
                <a:gd name="T37" fmla="*/ 98 h 111"/>
                <a:gd name="T38" fmla="*/ 77 w 169"/>
                <a:gd name="T39" fmla="*/ 109 h 111"/>
                <a:gd name="T40" fmla="*/ 75 w 169"/>
                <a:gd name="T41" fmla="*/ 111 h 111"/>
                <a:gd name="T42" fmla="*/ 79 w 169"/>
                <a:gd name="T43" fmla="*/ 111 h 111"/>
                <a:gd name="T44" fmla="*/ 86 w 169"/>
                <a:gd name="T45" fmla="*/ 111 h 111"/>
                <a:gd name="T46" fmla="*/ 155 w 169"/>
                <a:gd name="T47" fmla="*/ 111 h 111"/>
                <a:gd name="T48" fmla="*/ 169 w 169"/>
                <a:gd name="T49" fmla="*/ 99 h 111"/>
                <a:gd name="T50" fmla="*/ 169 w 169"/>
                <a:gd name="T51" fmla="*/ 13 h 111"/>
                <a:gd name="T52" fmla="*/ 155 w 169"/>
                <a:gd name="T53" fmla="*/ 0 h 111"/>
                <a:gd name="T54" fmla="*/ 13 w 169"/>
                <a:gd name="T55" fmla="*/ 0 h 111"/>
                <a:gd name="T56" fmla="*/ 0 w 169"/>
                <a:gd name="T57" fmla="*/ 13 h 111"/>
                <a:gd name="T58" fmla="*/ 0 w 169"/>
                <a:gd name="T59" fmla="*/ 107 h 111"/>
                <a:gd name="T60" fmla="*/ 3 w 169"/>
                <a:gd name="T61" fmla="*/ 111 h 111"/>
                <a:gd name="T62" fmla="*/ 3 w 169"/>
                <a:gd name="T63" fmla="*/ 111 h 111"/>
                <a:gd name="T64" fmla="*/ 3 w 169"/>
                <a:gd name="T6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11">
                  <a:moveTo>
                    <a:pt x="3" y="111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22" y="64"/>
                    <a:pt x="26" y="62"/>
                    <a:pt x="30" y="63"/>
                  </a:cubicBezTo>
                  <a:cubicBezTo>
                    <a:pt x="34" y="65"/>
                    <a:pt x="36" y="69"/>
                    <a:pt x="34" y="73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6" y="49"/>
                    <a:pt x="71" y="48"/>
                    <a:pt x="74" y="51"/>
                  </a:cubicBezTo>
                  <a:cubicBezTo>
                    <a:pt x="77" y="53"/>
                    <a:pt x="77" y="58"/>
                    <a:pt x="75" y="61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39" y="102"/>
                    <a:pt x="39" y="103"/>
                    <a:pt x="39" y="103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7" y="84"/>
                    <a:pt x="62" y="84"/>
                    <a:pt x="65" y="86"/>
                  </a:cubicBezTo>
                  <a:cubicBezTo>
                    <a:pt x="69" y="89"/>
                    <a:pt x="69" y="93"/>
                    <a:pt x="66" y="97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9" y="96"/>
                    <a:pt x="74" y="96"/>
                    <a:pt x="77" y="98"/>
                  </a:cubicBezTo>
                  <a:cubicBezTo>
                    <a:pt x="80" y="101"/>
                    <a:pt x="80" y="105"/>
                    <a:pt x="77" y="109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81" y="110"/>
                    <a:pt x="84" y="110"/>
                    <a:pt x="86" y="111"/>
                  </a:cubicBezTo>
                  <a:cubicBezTo>
                    <a:pt x="155" y="111"/>
                    <a:pt x="155" y="111"/>
                    <a:pt x="155" y="111"/>
                  </a:cubicBezTo>
                  <a:cubicBezTo>
                    <a:pt x="163" y="111"/>
                    <a:pt x="169" y="106"/>
                    <a:pt x="169" y="99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9" y="6"/>
                    <a:pt x="163" y="0"/>
                    <a:pt x="1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1" y="111"/>
                    <a:pt x="3" y="111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3" y="111"/>
                    <a:pt x="3" y="111"/>
                    <a:pt x="3" y="1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20"/>
            <p:cNvSpPr>
              <a:spLocks/>
            </p:cNvSpPr>
            <p:nvPr/>
          </p:nvSpPr>
          <p:spPr bwMode="auto">
            <a:xfrm>
              <a:off x="10110788" y="3505200"/>
              <a:ext cx="355600" cy="131763"/>
            </a:xfrm>
            <a:custGeom>
              <a:avLst/>
              <a:gdLst>
                <a:gd name="T0" fmla="*/ 123 w 127"/>
                <a:gd name="T1" fmla="*/ 0 h 47"/>
                <a:gd name="T2" fmla="*/ 45 w 127"/>
                <a:gd name="T3" fmla="*/ 0 h 47"/>
                <a:gd name="T4" fmla="*/ 45 w 127"/>
                <a:gd name="T5" fmla="*/ 0 h 47"/>
                <a:gd name="T6" fmla="*/ 43 w 127"/>
                <a:gd name="T7" fmla="*/ 6 h 47"/>
                <a:gd name="T8" fmla="*/ 43 w 127"/>
                <a:gd name="T9" fmla="*/ 7 h 47"/>
                <a:gd name="T10" fmla="*/ 45 w 127"/>
                <a:gd name="T11" fmla="*/ 8 h 47"/>
                <a:gd name="T12" fmla="*/ 119 w 127"/>
                <a:gd name="T13" fmla="*/ 8 h 47"/>
                <a:gd name="T14" fmla="*/ 119 w 127"/>
                <a:gd name="T15" fmla="*/ 39 h 47"/>
                <a:gd name="T16" fmla="*/ 10 w 127"/>
                <a:gd name="T17" fmla="*/ 39 h 47"/>
                <a:gd name="T18" fmla="*/ 0 w 127"/>
                <a:gd name="T19" fmla="*/ 44 h 47"/>
                <a:gd name="T20" fmla="*/ 4 w 127"/>
                <a:gd name="T21" fmla="*/ 47 h 47"/>
                <a:gd name="T22" fmla="*/ 123 w 127"/>
                <a:gd name="T23" fmla="*/ 47 h 47"/>
                <a:gd name="T24" fmla="*/ 127 w 127"/>
                <a:gd name="T25" fmla="*/ 43 h 47"/>
                <a:gd name="T26" fmla="*/ 127 w 127"/>
                <a:gd name="T27" fmla="*/ 4 h 47"/>
                <a:gd name="T28" fmla="*/ 123 w 127"/>
                <a:gd name="T2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47">
                  <a:moveTo>
                    <a:pt x="123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2"/>
                    <a:pt x="45" y="5"/>
                    <a:pt x="43" y="6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8"/>
                    <a:pt x="44" y="8"/>
                    <a:pt x="45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7" y="41"/>
                    <a:pt x="4" y="43"/>
                    <a:pt x="0" y="44"/>
                  </a:cubicBezTo>
                  <a:cubicBezTo>
                    <a:pt x="0" y="46"/>
                    <a:pt x="2" y="47"/>
                    <a:pt x="4" y="47"/>
                  </a:cubicBezTo>
                  <a:cubicBezTo>
                    <a:pt x="123" y="47"/>
                    <a:pt x="123" y="47"/>
                    <a:pt x="123" y="47"/>
                  </a:cubicBezTo>
                  <a:cubicBezTo>
                    <a:pt x="125" y="47"/>
                    <a:pt x="127" y="45"/>
                    <a:pt x="127" y="4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2"/>
                    <a:pt x="125" y="0"/>
                    <a:pt x="1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221"/>
            <p:cNvSpPr>
              <a:spLocks/>
            </p:cNvSpPr>
            <p:nvPr/>
          </p:nvSpPr>
          <p:spPr bwMode="auto">
            <a:xfrm>
              <a:off x="9988551" y="3324225"/>
              <a:ext cx="246063" cy="309563"/>
            </a:xfrm>
            <a:custGeom>
              <a:avLst/>
              <a:gdLst>
                <a:gd name="T0" fmla="*/ 86 w 88"/>
                <a:gd name="T1" fmla="*/ 63 h 111"/>
                <a:gd name="T2" fmla="*/ 82 w 88"/>
                <a:gd name="T3" fmla="*/ 62 h 111"/>
                <a:gd name="T4" fmla="*/ 78 w 88"/>
                <a:gd name="T5" fmla="*/ 64 h 111"/>
                <a:gd name="T6" fmla="*/ 65 w 88"/>
                <a:gd name="T7" fmla="*/ 79 h 111"/>
                <a:gd name="T8" fmla="*/ 60 w 88"/>
                <a:gd name="T9" fmla="*/ 75 h 111"/>
                <a:gd name="T10" fmla="*/ 76 w 88"/>
                <a:gd name="T11" fmla="*/ 56 h 111"/>
                <a:gd name="T12" fmla="*/ 77 w 88"/>
                <a:gd name="T13" fmla="*/ 52 h 111"/>
                <a:gd name="T14" fmla="*/ 76 w 88"/>
                <a:gd name="T15" fmla="*/ 49 h 111"/>
                <a:gd name="T16" fmla="*/ 72 w 88"/>
                <a:gd name="T17" fmla="*/ 48 h 111"/>
                <a:gd name="T18" fmla="*/ 68 w 88"/>
                <a:gd name="T19" fmla="*/ 50 h 111"/>
                <a:gd name="T20" fmla="*/ 53 w 88"/>
                <a:gd name="T21" fmla="*/ 67 h 111"/>
                <a:gd name="T22" fmla="*/ 48 w 88"/>
                <a:gd name="T23" fmla="*/ 63 h 111"/>
                <a:gd name="T24" fmla="*/ 64 w 88"/>
                <a:gd name="T25" fmla="*/ 44 h 111"/>
                <a:gd name="T26" fmla="*/ 66 w 88"/>
                <a:gd name="T27" fmla="*/ 40 h 111"/>
                <a:gd name="T28" fmla="*/ 64 w 88"/>
                <a:gd name="T29" fmla="*/ 37 h 111"/>
                <a:gd name="T30" fmla="*/ 61 w 88"/>
                <a:gd name="T31" fmla="*/ 36 h 111"/>
                <a:gd name="T32" fmla="*/ 56 w 88"/>
                <a:gd name="T33" fmla="*/ 38 h 111"/>
                <a:gd name="T34" fmla="*/ 40 w 88"/>
                <a:gd name="T35" fmla="*/ 56 h 111"/>
                <a:gd name="T36" fmla="*/ 36 w 88"/>
                <a:gd name="T37" fmla="*/ 52 h 111"/>
                <a:gd name="T38" fmla="*/ 73 w 88"/>
                <a:gd name="T39" fmla="*/ 9 h 111"/>
                <a:gd name="T40" fmla="*/ 75 w 88"/>
                <a:gd name="T41" fmla="*/ 4 h 111"/>
                <a:gd name="T42" fmla="*/ 73 w 88"/>
                <a:gd name="T43" fmla="*/ 1 h 111"/>
                <a:gd name="T44" fmla="*/ 70 w 88"/>
                <a:gd name="T45" fmla="*/ 0 h 111"/>
                <a:gd name="T46" fmla="*/ 65 w 88"/>
                <a:gd name="T47" fmla="*/ 2 h 111"/>
                <a:gd name="T48" fmla="*/ 28 w 88"/>
                <a:gd name="T49" fmla="*/ 45 h 111"/>
                <a:gd name="T50" fmla="*/ 24 w 88"/>
                <a:gd name="T51" fmla="*/ 42 h 111"/>
                <a:gd name="T52" fmla="*/ 32 w 88"/>
                <a:gd name="T53" fmla="*/ 21 h 111"/>
                <a:gd name="T54" fmla="*/ 32 w 88"/>
                <a:gd name="T55" fmla="*/ 17 h 111"/>
                <a:gd name="T56" fmla="*/ 29 w 88"/>
                <a:gd name="T57" fmla="*/ 14 h 111"/>
                <a:gd name="T58" fmla="*/ 22 w 88"/>
                <a:gd name="T59" fmla="*/ 18 h 111"/>
                <a:gd name="T60" fmla="*/ 2 w 88"/>
                <a:gd name="T61" fmla="*/ 68 h 111"/>
                <a:gd name="T62" fmla="*/ 2 w 88"/>
                <a:gd name="T63" fmla="*/ 70 h 111"/>
                <a:gd name="T64" fmla="*/ 2 w 88"/>
                <a:gd name="T65" fmla="*/ 70 h 111"/>
                <a:gd name="T66" fmla="*/ 2 w 88"/>
                <a:gd name="T67" fmla="*/ 71 h 111"/>
                <a:gd name="T68" fmla="*/ 1 w 88"/>
                <a:gd name="T69" fmla="*/ 88 h 111"/>
                <a:gd name="T70" fmla="*/ 1 w 88"/>
                <a:gd name="T71" fmla="*/ 89 h 111"/>
                <a:gd name="T72" fmla="*/ 30 w 88"/>
                <a:gd name="T73" fmla="*/ 111 h 111"/>
                <a:gd name="T74" fmla="*/ 31 w 88"/>
                <a:gd name="T75" fmla="*/ 111 h 111"/>
                <a:gd name="T76" fmla="*/ 67 w 88"/>
                <a:gd name="T77" fmla="*/ 92 h 111"/>
                <a:gd name="T78" fmla="*/ 86 w 88"/>
                <a:gd name="T79" fmla="*/ 70 h 111"/>
                <a:gd name="T80" fmla="*/ 87 w 88"/>
                <a:gd name="T81" fmla="*/ 66 h 111"/>
                <a:gd name="T82" fmla="*/ 86 w 88"/>
                <a:gd name="T83" fmla="*/ 6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" h="111">
                  <a:moveTo>
                    <a:pt x="86" y="63"/>
                  </a:moveTo>
                  <a:cubicBezTo>
                    <a:pt x="85" y="62"/>
                    <a:pt x="83" y="62"/>
                    <a:pt x="82" y="62"/>
                  </a:cubicBezTo>
                  <a:cubicBezTo>
                    <a:pt x="81" y="62"/>
                    <a:pt x="79" y="62"/>
                    <a:pt x="78" y="64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7" y="55"/>
                    <a:pt x="78" y="53"/>
                    <a:pt x="77" y="52"/>
                  </a:cubicBezTo>
                  <a:cubicBezTo>
                    <a:pt x="77" y="51"/>
                    <a:pt x="77" y="49"/>
                    <a:pt x="76" y="49"/>
                  </a:cubicBezTo>
                  <a:cubicBezTo>
                    <a:pt x="75" y="48"/>
                    <a:pt x="73" y="48"/>
                    <a:pt x="72" y="48"/>
                  </a:cubicBezTo>
                  <a:cubicBezTo>
                    <a:pt x="71" y="48"/>
                    <a:pt x="69" y="49"/>
                    <a:pt x="68" y="5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5" y="43"/>
                    <a:pt x="66" y="41"/>
                    <a:pt x="66" y="40"/>
                  </a:cubicBezTo>
                  <a:cubicBezTo>
                    <a:pt x="66" y="39"/>
                    <a:pt x="65" y="37"/>
                    <a:pt x="64" y="37"/>
                  </a:cubicBezTo>
                  <a:cubicBezTo>
                    <a:pt x="63" y="36"/>
                    <a:pt x="62" y="36"/>
                    <a:pt x="61" y="36"/>
                  </a:cubicBezTo>
                  <a:cubicBezTo>
                    <a:pt x="59" y="36"/>
                    <a:pt x="57" y="37"/>
                    <a:pt x="56" y="38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4" y="7"/>
                    <a:pt x="75" y="6"/>
                    <a:pt x="75" y="4"/>
                  </a:cubicBezTo>
                  <a:cubicBezTo>
                    <a:pt x="74" y="3"/>
                    <a:pt x="74" y="2"/>
                    <a:pt x="73" y="1"/>
                  </a:cubicBezTo>
                  <a:cubicBezTo>
                    <a:pt x="72" y="0"/>
                    <a:pt x="71" y="0"/>
                    <a:pt x="70" y="0"/>
                  </a:cubicBezTo>
                  <a:cubicBezTo>
                    <a:pt x="68" y="0"/>
                    <a:pt x="66" y="1"/>
                    <a:pt x="65" y="2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3" y="20"/>
                    <a:pt x="33" y="18"/>
                    <a:pt x="32" y="17"/>
                  </a:cubicBezTo>
                  <a:cubicBezTo>
                    <a:pt x="32" y="16"/>
                    <a:pt x="31" y="15"/>
                    <a:pt x="29" y="14"/>
                  </a:cubicBezTo>
                  <a:cubicBezTo>
                    <a:pt x="26" y="13"/>
                    <a:pt x="23" y="15"/>
                    <a:pt x="22" y="1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2" y="69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80"/>
                    <a:pt x="1" y="86"/>
                    <a:pt x="1" y="88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52" y="107"/>
                    <a:pt x="66" y="93"/>
                    <a:pt x="67" y="92"/>
                  </a:cubicBezTo>
                  <a:cubicBezTo>
                    <a:pt x="86" y="70"/>
                    <a:pt x="86" y="70"/>
                    <a:pt x="86" y="70"/>
                  </a:cubicBezTo>
                  <a:cubicBezTo>
                    <a:pt x="87" y="69"/>
                    <a:pt x="88" y="67"/>
                    <a:pt x="87" y="66"/>
                  </a:cubicBezTo>
                  <a:cubicBezTo>
                    <a:pt x="87" y="64"/>
                    <a:pt x="87" y="63"/>
                    <a:pt x="86" y="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41596" y="2395904"/>
            <a:ext cx="321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웹 서버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SourceTree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041596" y="3450981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프레임워</a:t>
            </a:r>
            <a:r>
              <a:rPr lang="ko-KR" altLang="en-US" dirty="0" smtClean="0"/>
              <a:t>크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bootstrap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41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en-US" altLang="ko-KR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5. </a:t>
              </a:r>
              <a:r>
                <a:rPr lang="ko-KR" altLang="en-US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주요기능</a:t>
              </a:r>
              <a:r>
                <a:rPr lang="en-US" altLang="ko-KR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(1) - </a:t>
              </a:r>
              <a:r>
                <a:rPr lang="ko-KR" altLang="en-US" sz="2800" b="1" i="1" kern="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메인화면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800" kern="0" dirty="0">
                  <a:solidFill>
                    <a:prstClr val="white">
                      <a:lumMod val="65000"/>
                    </a:prstClr>
                  </a:solidFill>
                </a:rPr>
                <a:t>Enjoy your stylish business and campus life with BIZCAM</a:t>
              </a: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7" name="Picture 2" descr="C:\Users\human\Desktop\로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0928" y="5322277"/>
            <a:ext cx="946271" cy="963703"/>
          </a:xfrm>
          <a:prstGeom prst="rect">
            <a:avLst/>
          </a:prstGeom>
          <a:noFill/>
        </p:spPr>
      </p:pic>
      <p:sp>
        <p:nvSpPr>
          <p:cNvPr id="98" name="직사각형 97"/>
          <p:cNvSpPr/>
          <p:nvPr/>
        </p:nvSpPr>
        <p:spPr>
          <a:xfrm>
            <a:off x="1595129" y="1145904"/>
            <a:ext cx="257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메인화면</a:t>
            </a:r>
            <a:r>
              <a:rPr lang="ko-KR" altLang="en-US" dirty="0" smtClean="0"/>
              <a:t> 슬라이드배너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6729839" y="735596"/>
            <a:ext cx="3512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메인화면</a:t>
            </a:r>
            <a:r>
              <a:rPr lang="ko-KR" altLang="en-US" dirty="0" smtClean="0"/>
              <a:t> 브랜드 아이콘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해당 브랜드 제품 보여주기</a:t>
            </a:r>
            <a:endParaRPr lang="ko-KR" altLang="en-US" dirty="0"/>
          </a:p>
        </p:txBody>
      </p:sp>
      <p:pic>
        <p:nvPicPr>
          <p:cNvPr id="100" name="그림 99" descr="메인화면 배너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0159" y="1740125"/>
            <a:ext cx="5001461" cy="2298931"/>
          </a:xfrm>
          <a:prstGeom prst="rect">
            <a:avLst/>
          </a:prstGeom>
        </p:spPr>
      </p:pic>
      <p:pic>
        <p:nvPicPr>
          <p:cNvPr id="101" name="그림 100" descr="메인화면 브랜드 제품 보여주기(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77171" y="1462075"/>
            <a:ext cx="4911628" cy="2181239"/>
          </a:xfrm>
          <a:prstGeom prst="rect">
            <a:avLst/>
          </a:prstGeom>
        </p:spPr>
      </p:pic>
      <p:pic>
        <p:nvPicPr>
          <p:cNvPr id="102" name="그림 101" descr="메인화면 브랜드 제품 보여주기(2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897" y="3839663"/>
            <a:ext cx="4877642" cy="21585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41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en-US" altLang="ko-KR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5. </a:t>
              </a:r>
              <a:r>
                <a:rPr lang="ko-KR" altLang="en-US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주요기능</a:t>
              </a:r>
              <a:r>
                <a:rPr lang="en-US" altLang="ko-KR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(2) – </a:t>
              </a:r>
              <a:r>
                <a:rPr lang="ko-KR" altLang="en-US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브랜드 별 역사 및 특징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800" kern="0" dirty="0">
                  <a:solidFill>
                    <a:prstClr val="white">
                      <a:lumMod val="65000"/>
                    </a:prstClr>
                  </a:solidFill>
                </a:rPr>
                <a:t>Enjoy your stylish business and campus life with BIZCAM</a:t>
              </a: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7" name="Picture 2" descr="C:\Users\human\Desktop\로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0928" y="5322277"/>
            <a:ext cx="946271" cy="963703"/>
          </a:xfrm>
          <a:prstGeom prst="rect">
            <a:avLst/>
          </a:prstGeom>
          <a:noFill/>
        </p:spPr>
      </p:pic>
      <p:sp>
        <p:nvSpPr>
          <p:cNvPr id="98" name="직사각형 97"/>
          <p:cNvSpPr/>
          <p:nvPr/>
        </p:nvSpPr>
        <p:spPr>
          <a:xfrm>
            <a:off x="1020698" y="1110735"/>
            <a:ext cx="3512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브랜드를 나타내는 버튼 클릭 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브랜드의 내용을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3" name="그림 102" descr="역사 및 특징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984" y="2990420"/>
            <a:ext cx="4381488" cy="17223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41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en-US" altLang="ko-KR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5. </a:t>
              </a:r>
              <a:r>
                <a:rPr lang="ko-KR" altLang="en-US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주요기능</a:t>
              </a:r>
              <a:r>
                <a:rPr lang="en-US" altLang="ko-KR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(3) – </a:t>
              </a:r>
              <a:r>
                <a:rPr lang="ko-KR" altLang="en-US" sz="28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브랜드 별 제품 소개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800" kern="0" dirty="0">
                  <a:solidFill>
                    <a:prstClr val="white">
                      <a:lumMod val="65000"/>
                    </a:prstClr>
                  </a:solidFill>
                </a:rPr>
                <a:t>Enjoy your stylish business and campus life with BIZCAM</a:t>
              </a: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7" name="Picture 2" descr="C:\Users\human\Desktop\로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0928" y="5322277"/>
            <a:ext cx="946271" cy="963703"/>
          </a:xfrm>
          <a:prstGeom prst="rect">
            <a:avLst/>
          </a:prstGeom>
          <a:noFill/>
        </p:spPr>
      </p:pic>
      <p:sp>
        <p:nvSpPr>
          <p:cNvPr id="98" name="직사각형 97"/>
          <p:cNvSpPr/>
          <p:nvPr/>
        </p:nvSpPr>
        <p:spPr>
          <a:xfrm>
            <a:off x="5815437" y="1497597"/>
            <a:ext cx="3512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브랜드를 나타내는 버튼 클릭 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브랜드의 제품을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1" name="그림 100" descr="제품소개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214" y="2164842"/>
            <a:ext cx="7215665" cy="3286387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868300" y="3853934"/>
            <a:ext cx="2965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제품의 카테고리를 </a:t>
            </a:r>
            <a:endParaRPr lang="en-US" altLang="ko-KR" dirty="0" smtClean="0"/>
          </a:p>
          <a:p>
            <a:r>
              <a:rPr lang="ko-KR" altLang="en-US" dirty="0" smtClean="0"/>
              <a:t>체크하면 해당 카테고리의 제품만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41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342</Words>
  <Application>Microsoft Office PowerPoint</Application>
  <PresentationFormat>사용자 지정</PresentationFormat>
  <Paragraphs>73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53_Office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human</cp:lastModifiedBy>
  <cp:revision>42</cp:revision>
  <dcterms:created xsi:type="dcterms:W3CDTF">2022-03-17T00:33:37Z</dcterms:created>
  <dcterms:modified xsi:type="dcterms:W3CDTF">2022-04-05T01:43:19Z</dcterms:modified>
</cp:coreProperties>
</file>