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1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1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2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0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A5C1-240D-43A1-82C8-EF98961FD2D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A5C1-240D-43A1-82C8-EF98961FD2D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4528-80DF-49CC-A966-5A713434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2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53" y="8021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Ship Design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970" y="652671"/>
            <a:ext cx="41520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Core 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Weapon bays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Active protection, requires working capacitor, recharge rate, no risk of damage while they can still absorb damage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Passive protection, the last line of defense, increased damage will risk subsystem damage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Capacitor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Engines</a:t>
            </a:r>
          </a:p>
          <a:p>
            <a:endParaRPr lang="en-US" sz="1400" dirty="0"/>
          </a:p>
          <a:p>
            <a:r>
              <a:rPr lang="en-US" b="1" dirty="0">
                <a:solidFill>
                  <a:schemeClr val="accent5"/>
                </a:solidFill>
              </a:rPr>
              <a:t>Special 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Redundancy protection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May spend points to bolster protection of specific subsystems. Doing so reduces likelihood of damage by points spent / 10.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b="1" dirty="0">
                <a:solidFill>
                  <a:schemeClr val="accent5"/>
                </a:solidFill>
              </a:rPr>
              <a:t>Derived 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Signature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41" y="573368"/>
            <a:ext cx="5598877" cy="559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3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4026">
            <a:off x="9005638" y="1619112"/>
            <a:ext cx="2081463" cy="208146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6200777" y="3200399"/>
            <a:ext cx="4268483" cy="118110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543677" y="3204912"/>
            <a:ext cx="3881688" cy="1910012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6253" y="80211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Ship Combat: Attacking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6359">
            <a:off x="5694949" y="3668128"/>
            <a:ext cx="1905000" cy="190500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0363978" y="3117064"/>
            <a:ext cx="166669" cy="166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chemeClr val="accent6">
                <a:lumMod val="20000"/>
                <a:lumOff val="8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5970" y="652671"/>
            <a:ext cx="4152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1</a:t>
            </a:r>
            <a:r>
              <a:rPr lang="en-US" b="1" baseline="30000" dirty="0">
                <a:solidFill>
                  <a:schemeClr val="accent5"/>
                </a:solidFill>
              </a:rPr>
              <a:t>st</a:t>
            </a:r>
            <a:r>
              <a:rPr lang="en-US" b="1" dirty="0">
                <a:solidFill>
                  <a:schemeClr val="accent5"/>
                </a:solidFill>
              </a:rPr>
              <a:t> attack:</a:t>
            </a:r>
          </a:p>
          <a:p>
            <a:r>
              <a:rPr lang="en-US" dirty="0"/>
              <a:t>Defender hull strength: 10</a:t>
            </a:r>
          </a:p>
          <a:p>
            <a:r>
              <a:rPr lang="en-US" dirty="0"/>
              <a:t>Effective attack power: 3</a:t>
            </a:r>
            <a:endParaRPr lang="en-US" dirty="0"/>
          </a:p>
          <a:p>
            <a:r>
              <a:rPr lang="en-US" dirty="0"/>
              <a:t>Targeted subsystem: engines</a:t>
            </a:r>
          </a:p>
          <a:p>
            <a:endParaRPr lang="en-US" dirty="0"/>
          </a:p>
          <a:p>
            <a:r>
              <a:rPr lang="en-US" i="1" dirty="0"/>
              <a:t>Result:</a:t>
            </a:r>
          </a:p>
          <a:p>
            <a:r>
              <a:rPr lang="en-US" dirty="0"/>
              <a:t>Defender’s hull strength drops to 7, so the chance of damaging the targeted subsystem is low. Defenders engines are safe for the moment.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970" y="3822262"/>
            <a:ext cx="4152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2</a:t>
            </a:r>
            <a:r>
              <a:rPr lang="en-US" b="1" baseline="30000" dirty="0">
                <a:solidFill>
                  <a:schemeClr val="accent5"/>
                </a:solidFill>
              </a:rPr>
              <a:t>nd</a:t>
            </a:r>
            <a:r>
              <a:rPr lang="en-US" b="1" dirty="0">
                <a:solidFill>
                  <a:schemeClr val="accent5"/>
                </a:solidFill>
              </a:rPr>
              <a:t> attack:</a:t>
            </a:r>
          </a:p>
          <a:p>
            <a:r>
              <a:rPr lang="en-US" dirty="0"/>
              <a:t>Defender hull strength: 7</a:t>
            </a:r>
          </a:p>
          <a:p>
            <a:r>
              <a:rPr lang="en-US" dirty="0"/>
              <a:t>Effective attack power: 2</a:t>
            </a:r>
            <a:endParaRPr lang="en-US" dirty="0"/>
          </a:p>
          <a:p>
            <a:r>
              <a:rPr lang="en-US" dirty="0"/>
              <a:t>Targeted subsystem: engines</a:t>
            </a:r>
          </a:p>
          <a:p>
            <a:endParaRPr lang="en-US" dirty="0"/>
          </a:p>
          <a:p>
            <a:r>
              <a:rPr lang="en-US" i="1" dirty="0"/>
              <a:t>Result:</a:t>
            </a:r>
          </a:p>
          <a:p>
            <a:r>
              <a:rPr lang="en-US" dirty="0"/>
              <a:t>Defender’s hull strength drops below 6, and his engines are not protected by redundancies. 50% chance of reducing defender’s mobility by half.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3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6">
              <a:lumMod val="50000"/>
            </a:schemeClr>
          </a:solidFill>
        </a:ln>
        <a:effectLst>
          <a:glow rad="63500">
            <a:schemeClr val="accent6">
              <a:satMod val="175000"/>
              <a:alpha val="40000"/>
            </a:schemeClr>
          </a:glo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7</cp:revision>
  <dcterms:created xsi:type="dcterms:W3CDTF">2017-05-28T12:43:20Z</dcterms:created>
  <dcterms:modified xsi:type="dcterms:W3CDTF">2017-05-28T14:50:33Z</dcterms:modified>
</cp:coreProperties>
</file>