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A5C1-240D-43A1-82C8-EF98961FD2D8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528-80DF-49CC-A966-5A713434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5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A5C1-240D-43A1-82C8-EF98961FD2D8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528-80DF-49CC-A966-5A713434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0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A5C1-240D-43A1-82C8-EF98961FD2D8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528-80DF-49CC-A966-5A713434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9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A5C1-240D-43A1-82C8-EF98961FD2D8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528-80DF-49CC-A966-5A713434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1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A5C1-240D-43A1-82C8-EF98961FD2D8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528-80DF-49CC-A966-5A713434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1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A5C1-240D-43A1-82C8-EF98961FD2D8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528-80DF-49CC-A966-5A713434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2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A5C1-240D-43A1-82C8-EF98961FD2D8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528-80DF-49CC-A966-5A713434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0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A5C1-240D-43A1-82C8-EF98961FD2D8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528-80DF-49CC-A966-5A713434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5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A5C1-240D-43A1-82C8-EF98961FD2D8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528-80DF-49CC-A966-5A713434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9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A5C1-240D-43A1-82C8-EF98961FD2D8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528-80DF-49CC-A966-5A713434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0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A5C1-240D-43A1-82C8-EF98961FD2D8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528-80DF-49CC-A966-5A713434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8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1A5C1-240D-43A1-82C8-EF98961FD2D8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D4528-80DF-49CC-A966-5A713434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2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253" y="80211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Ship Design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5970" y="652671"/>
            <a:ext cx="415209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Core Attributes: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Weapon bays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Shields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Active protection, requires working capacitor, recharge rate, no risk of damage while they can still absorb damage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Hull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Passive protection, the last line of defense, increased damage will risk subsystem damage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Capacitor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Engines</a:t>
            </a:r>
          </a:p>
          <a:p>
            <a:endParaRPr lang="en-US" sz="1400" dirty="0"/>
          </a:p>
          <a:p>
            <a:r>
              <a:rPr lang="en-US" b="1" dirty="0">
                <a:solidFill>
                  <a:schemeClr val="accent5"/>
                </a:solidFill>
              </a:rPr>
              <a:t>Special Attributes: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Redundancy protection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May spend points to bolster protection of specific subsystems. Doing so reduces likelihood of damage by points spent / 10. 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b="1" dirty="0">
                <a:solidFill>
                  <a:schemeClr val="accent5"/>
                </a:solidFill>
              </a:rPr>
              <a:t>Derived Attributes: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Signature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436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253" y="80211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Ship Combat: Attacking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5970" y="652671"/>
            <a:ext cx="41520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1</a:t>
            </a:r>
            <a:r>
              <a:rPr lang="en-US" b="1" baseline="30000" dirty="0">
                <a:solidFill>
                  <a:schemeClr val="accent5"/>
                </a:solidFill>
              </a:rPr>
              <a:t>st</a:t>
            </a:r>
            <a:r>
              <a:rPr lang="en-US" b="1" dirty="0">
                <a:solidFill>
                  <a:schemeClr val="accent5"/>
                </a:solidFill>
              </a:rPr>
              <a:t> attack:</a:t>
            </a:r>
          </a:p>
          <a:p>
            <a:r>
              <a:rPr lang="en-US" dirty="0"/>
              <a:t>Defender hull strength: 10</a:t>
            </a:r>
          </a:p>
          <a:p>
            <a:r>
              <a:rPr lang="en-US" dirty="0"/>
              <a:t>Effective attack power: 3</a:t>
            </a:r>
          </a:p>
          <a:p>
            <a:r>
              <a:rPr lang="en-US" dirty="0"/>
              <a:t>Targeted subsystem: engines</a:t>
            </a:r>
          </a:p>
          <a:p>
            <a:endParaRPr lang="en-US" dirty="0"/>
          </a:p>
          <a:p>
            <a:r>
              <a:rPr lang="en-US" i="1" dirty="0"/>
              <a:t>Result:</a:t>
            </a:r>
          </a:p>
          <a:p>
            <a:r>
              <a:rPr lang="en-US" dirty="0"/>
              <a:t>Defender’s hull strength drops to 7, so the chance of damaging the targeted subsystem is low. Defenders engines are safe for the moment.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5970" y="3822262"/>
            <a:ext cx="41520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2</a:t>
            </a:r>
            <a:r>
              <a:rPr lang="en-US" b="1" baseline="30000" dirty="0">
                <a:solidFill>
                  <a:schemeClr val="accent5"/>
                </a:solidFill>
              </a:rPr>
              <a:t>nd</a:t>
            </a:r>
            <a:r>
              <a:rPr lang="en-US" b="1" dirty="0">
                <a:solidFill>
                  <a:schemeClr val="accent5"/>
                </a:solidFill>
              </a:rPr>
              <a:t> attack:</a:t>
            </a:r>
          </a:p>
          <a:p>
            <a:r>
              <a:rPr lang="en-US" dirty="0"/>
              <a:t>Defender hull strength: 7</a:t>
            </a:r>
          </a:p>
          <a:p>
            <a:r>
              <a:rPr lang="en-US" dirty="0"/>
              <a:t>Effective attack power: 2</a:t>
            </a:r>
          </a:p>
          <a:p>
            <a:r>
              <a:rPr lang="en-US" dirty="0"/>
              <a:t>Targeted subsystem: engines</a:t>
            </a:r>
          </a:p>
          <a:p>
            <a:endParaRPr lang="en-US" dirty="0"/>
          </a:p>
          <a:p>
            <a:r>
              <a:rPr lang="en-US" i="1" dirty="0"/>
              <a:t>Result:</a:t>
            </a:r>
          </a:p>
          <a:p>
            <a:r>
              <a:rPr lang="en-US" dirty="0"/>
              <a:t>Defender’s hull strength drops below 6, and his engines are not protected by redundancies. 50% chance of reducing defender’s mobility by half.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3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accent6">
              <a:lumMod val="50000"/>
            </a:schemeClr>
          </a:solidFill>
        </a:ln>
        <a:effectLst>
          <a:glow rad="63500">
            <a:schemeClr val="accent6">
              <a:satMod val="175000"/>
              <a:alpha val="40000"/>
            </a:schemeClr>
          </a:glo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171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Andrew Armbruster</cp:lastModifiedBy>
  <cp:revision>8</cp:revision>
  <dcterms:created xsi:type="dcterms:W3CDTF">2017-05-28T12:43:20Z</dcterms:created>
  <dcterms:modified xsi:type="dcterms:W3CDTF">2022-08-17T16:34:31Z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f12d72c-d307-416b-9a15-62e9d4b66ada_Enabled">
    <vt:lpwstr>true</vt:lpwstr>
  </property>
  <property fmtid="{D5CDD505-2E9C-101B-9397-08002B2CF9AE}" pid="3" name="MSIP_Label_af12d72c-d307-416b-9a15-62e9d4b66ada_SetDate">
    <vt:lpwstr>2022-08-17T16:34:25Z</vt:lpwstr>
  </property>
  <property fmtid="{D5CDD505-2E9C-101B-9397-08002B2CF9AE}" pid="4" name="MSIP_Label_af12d72c-d307-416b-9a15-62e9d4b66ada_Method">
    <vt:lpwstr>Privileged</vt:lpwstr>
  </property>
  <property fmtid="{D5CDD505-2E9C-101B-9397-08002B2CF9AE}" pid="5" name="MSIP_Label_af12d72c-d307-416b-9a15-62e9d4b66ada_Name">
    <vt:lpwstr>af12d72c-d307-416b-9a15-62e9d4b66ada</vt:lpwstr>
  </property>
  <property fmtid="{D5CDD505-2E9C-101B-9397-08002B2CF9AE}" pid="6" name="MSIP_Label_af12d72c-d307-416b-9a15-62e9d4b66ada_SiteId">
    <vt:lpwstr>4ae48b41-0137-4599-8661-fc641fe77bea</vt:lpwstr>
  </property>
  <property fmtid="{D5CDD505-2E9C-101B-9397-08002B2CF9AE}" pid="7" name="MSIP_Label_af12d72c-d307-416b-9a15-62e9d4b66ada_ActionId">
    <vt:lpwstr>0afb5dd2-a32b-4e96-b831-b9f22abd135b</vt:lpwstr>
  </property>
  <property fmtid="{D5CDD505-2E9C-101B-9397-08002B2CF9AE}" pid="8" name="MSIP_Label_af12d72c-d307-416b-9a15-62e9d4b66ada_ContentBits">
    <vt:lpwstr>0</vt:lpwstr>
  </property>
</Properties>
</file>