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55E4-D836-F04A-ADB3-053F5949DAC8}" type="datetimeFigureOut">
              <a:rPr lang="en-US" smtClean="0"/>
              <a:t>12/09/18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37D6-52F0-BD4E-8BFA-B6722C21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113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Anomaly Detection in Streaming </a:t>
            </a:r>
            <a:r>
              <a:rPr lang="en-US" dirty="0" err="1" smtClean="0"/>
              <a:t>Nonstationary</a:t>
            </a:r>
            <a:r>
              <a:rPr lang="en-US" dirty="0" smtClean="0"/>
              <a:t> Temporal Data</a:t>
            </a:r>
            <a:br>
              <a:rPr lang="en-US" dirty="0" smtClean="0"/>
            </a:br>
            <a:r>
              <a:rPr lang="en-US" dirty="0" smtClean="0"/>
              <a:t>(review)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David Starkey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some basic concepts (time series, anomaly, </a:t>
            </a:r>
            <a:r>
              <a:rPr lang="en-US" dirty="0" err="1" smtClean="0"/>
              <a:t>stationarity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Discus the types of anomalies typically found in </a:t>
            </a:r>
            <a:r>
              <a:rPr lang="en-US" dirty="0" err="1" smtClean="0"/>
              <a:t>timeseries</a:t>
            </a:r>
            <a:r>
              <a:rPr lang="en-US" dirty="0" smtClean="0"/>
              <a:t> data (article studies three forms).</a:t>
            </a:r>
          </a:p>
          <a:p>
            <a:endParaRPr lang="en-US" dirty="0"/>
          </a:p>
          <a:p>
            <a:r>
              <a:rPr lang="en-US" dirty="0" smtClean="0"/>
              <a:t>Suggests three algorithms to identify these anomalies.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0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9-12 at 17.2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Anomaly Detection in Streaming Nonstationary Temporal Data (review)</vt:lpstr>
      <vt:lpstr>Review Contents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Streaming Nonstationary Temporal Data (review)</dc:title>
  <dc:creator>david</dc:creator>
  <cp:lastModifiedBy>david</cp:lastModifiedBy>
  <cp:revision>4</cp:revision>
  <dcterms:created xsi:type="dcterms:W3CDTF">2018-09-12T14:41:08Z</dcterms:created>
  <dcterms:modified xsi:type="dcterms:W3CDTF">2018-09-12T16:29:41Z</dcterms:modified>
</cp:coreProperties>
</file>