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1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1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3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3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41E7-0B27-A849-80A2-6C3C0D6DB608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5BFA-7A11-8E43-B485-639319FF1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04498" y="-17394"/>
            <a:ext cx="8332890" cy="5949109"/>
            <a:chOff x="2104968" y="1317988"/>
            <a:chExt cx="6436681" cy="37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04968" y="1687320"/>
              <a:ext cx="2348519" cy="133942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104968" y="3431368"/>
              <a:ext cx="2348519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2104968" y="3749020"/>
              <a:ext cx="2348519" cy="1365126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13667" y="1317988"/>
              <a:ext cx="1200353" cy="29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 smtClean="0"/>
                <a:t>i=1,j</a:t>
              </a:r>
              <a:endParaRPr lang="en-US" sz="2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3667" y="3086532"/>
              <a:ext cx="1200353" cy="29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 smtClean="0"/>
                <a:t>i=2,j</a:t>
              </a:r>
              <a:endParaRPr lang="en-US" sz="24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04968" y="4459694"/>
              <a:ext cx="1200353" cy="29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r>
                <a:rPr lang="en-US" sz="2400" baseline="-25000" dirty="0" smtClean="0"/>
                <a:t>i=3,j</a:t>
              </a:r>
              <a:endParaRPr lang="en-US" sz="2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14020" y="2139534"/>
              <a:ext cx="1200353" cy="29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</a:t>
              </a:r>
              <a:r>
                <a:rPr lang="en-US" sz="2400" baseline="-25000" dirty="0" smtClean="0"/>
                <a:t>i=1,j</a:t>
              </a:r>
              <a:endParaRPr lang="en-US" sz="24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5321" y="3793370"/>
              <a:ext cx="1200353" cy="29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</a:t>
              </a:r>
              <a:r>
                <a:rPr lang="en-US" sz="2400" baseline="-25000" dirty="0" smtClean="0"/>
                <a:t>i=1,j</a:t>
              </a:r>
              <a:endParaRPr lang="en-US" sz="2400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14020" y="3091100"/>
              <a:ext cx="1200353" cy="29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</a:t>
              </a:r>
              <a:r>
                <a:rPr lang="en-US" sz="2400" baseline="-25000" dirty="0" smtClean="0"/>
                <a:t>i=1,j</a:t>
              </a:r>
              <a:endParaRPr lang="en-US" sz="2400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453487" y="2457631"/>
              <a:ext cx="2157157" cy="16525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/>
                  </a:solidFill>
                </a:rPr>
                <a:t>z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= </a:t>
              </a:r>
              <a:r>
                <a:rPr lang="en-US" sz="4000" b="1" dirty="0" err="1" smtClean="0">
                  <a:solidFill>
                    <a:schemeClr val="tx1"/>
                  </a:solidFill>
                </a:rPr>
                <a:t>Σ</a:t>
              </a:r>
              <a:r>
                <a:rPr lang="en-US" sz="4000" b="1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en-US" sz="4000" b="1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W</a:t>
              </a:r>
              <a:r>
                <a:rPr lang="en-US" sz="2400" b="1" baseline="-25000" dirty="0" err="1" smtClean="0">
                  <a:solidFill>
                    <a:schemeClr val="tx1"/>
                  </a:solidFill>
                </a:rPr>
                <a:t>ij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X</a:t>
              </a:r>
              <a:r>
                <a:rPr lang="en-US" sz="2400" b="1" baseline="-25000" dirty="0" err="1" smtClean="0">
                  <a:solidFill>
                    <a:schemeClr val="tx1"/>
                  </a:solidFill>
                </a:rPr>
                <a:t>ij</a:t>
              </a:r>
              <a:endParaRPr lang="en-US" sz="2400" b="1" baseline="-25000" dirty="0" smtClean="0">
                <a:solidFill>
                  <a:schemeClr val="tx1"/>
                </a:solidFill>
              </a:endParaRPr>
            </a:p>
            <a:p>
              <a:pPr algn="ctr"/>
              <a:endParaRPr lang="en-US" b="1" baseline="-25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610644" y="3361162"/>
              <a:ext cx="1931005" cy="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8280702" y="3361162"/>
              <a:ext cx="260947" cy="231303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280702" y="3165900"/>
              <a:ext cx="243552" cy="195262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758053" y="3028281"/>
              <a:ext cx="1264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 = </a:t>
              </a:r>
              <a:r>
                <a:rPr lang="en-US" sz="2800" b="1" i="1" dirty="0" smtClean="0">
                  <a:solidFill>
                    <a:schemeClr val="tx1"/>
                  </a:solidFill>
                </a:rPr>
                <a:t>f </a:t>
              </a:r>
              <a:r>
                <a:rPr lang="en-US" sz="2800" b="1" dirty="0" smtClean="0">
                  <a:solidFill>
                    <a:schemeClr val="tx1"/>
                  </a:solidFill>
                </a:rPr>
                <a:t>(z)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22955" y="6331799"/>
            <a:ext cx="161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neuron </a:t>
            </a:r>
            <a:r>
              <a:rPr lang="en-US" sz="2400" b="1" i="1" dirty="0" smtClean="0"/>
              <a:t>j</a:t>
            </a:r>
            <a:endParaRPr lang="en-US" sz="24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6881699" y="6331799"/>
            <a:ext cx="161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808934" y="6331799"/>
            <a:ext cx="161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 inputs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6668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2</cp:revision>
  <dcterms:created xsi:type="dcterms:W3CDTF">2018-07-16T09:20:14Z</dcterms:created>
  <dcterms:modified xsi:type="dcterms:W3CDTF">2018-07-16T09:46:21Z</dcterms:modified>
</cp:coreProperties>
</file>