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91D-BD0A-3B4C-958F-BB0CC4465A73}" type="datetimeFigureOut">
              <a:rPr lang="en-US" smtClean="0"/>
              <a:t>26/08/18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8532-70DA-A140-95C6-3C5C34F2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91D-BD0A-3B4C-958F-BB0CC4465A73}" type="datetimeFigureOut">
              <a:rPr lang="en-US" smtClean="0"/>
              <a:t>26/08/18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8532-70DA-A140-95C6-3C5C34F2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91D-BD0A-3B4C-958F-BB0CC4465A73}" type="datetimeFigureOut">
              <a:rPr lang="en-US" smtClean="0"/>
              <a:t>26/08/18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8532-70DA-A140-95C6-3C5C34F2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91D-BD0A-3B4C-958F-BB0CC4465A73}" type="datetimeFigureOut">
              <a:rPr lang="en-US" smtClean="0"/>
              <a:t>26/08/18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8532-70DA-A140-95C6-3C5C34F2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91D-BD0A-3B4C-958F-BB0CC4465A73}" type="datetimeFigureOut">
              <a:rPr lang="en-US" smtClean="0"/>
              <a:t>26/08/18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8532-70DA-A140-95C6-3C5C34F2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91D-BD0A-3B4C-958F-BB0CC4465A73}" type="datetimeFigureOut">
              <a:rPr lang="en-US" smtClean="0"/>
              <a:t>26/08/18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8532-70DA-A140-95C6-3C5C34F2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8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91D-BD0A-3B4C-958F-BB0CC4465A73}" type="datetimeFigureOut">
              <a:rPr lang="en-US" smtClean="0"/>
              <a:t>26/08/18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8532-70DA-A140-95C6-3C5C34F2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91D-BD0A-3B4C-958F-BB0CC4465A73}" type="datetimeFigureOut">
              <a:rPr lang="en-US" smtClean="0"/>
              <a:t>26/08/18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8532-70DA-A140-95C6-3C5C34F2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91D-BD0A-3B4C-958F-BB0CC4465A73}" type="datetimeFigureOut">
              <a:rPr lang="en-US" smtClean="0"/>
              <a:t>26/08/18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8532-70DA-A140-95C6-3C5C34F2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91D-BD0A-3B4C-958F-BB0CC4465A73}" type="datetimeFigureOut">
              <a:rPr lang="en-US" smtClean="0"/>
              <a:t>26/08/18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8532-70DA-A140-95C6-3C5C34F2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91D-BD0A-3B4C-958F-BB0CC4465A73}" type="datetimeFigureOut">
              <a:rPr lang="en-US" smtClean="0"/>
              <a:t>26/08/18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8532-70DA-A140-95C6-3C5C34F2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B491D-BD0A-3B4C-958F-BB0CC4465A73}" type="datetimeFigureOut">
              <a:rPr lang="en-US" smtClean="0"/>
              <a:t>26/08/18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8532-70DA-A140-95C6-3C5C34F2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46578" y="3104844"/>
            <a:ext cx="458633" cy="4763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5379" y="3134247"/>
            <a:ext cx="458633" cy="4763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72498" y="3104844"/>
            <a:ext cx="458633" cy="4763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40616" y="3775208"/>
            <a:ext cx="0" cy="1428933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43512" y="3775208"/>
            <a:ext cx="0" cy="1428933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495457" y="3775208"/>
            <a:ext cx="0" cy="1428933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95457" y="1432365"/>
            <a:ext cx="0" cy="1428933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3512" y="1467647"/>
            <a:ext cx="0" cy="1428933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75896" y="1467647"/>
            <a:ext cx="0" cy="1428933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842151" y="3385632"/>
            <a:ext cx="924800" cy="5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778742" y="3385632"/>
            <a:ext cx="1766840" cy="3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3094" y="3385634"/>
            <a:ext cx="2894745" cy="3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023" y="3385627"/>
            <a:ext cx="924800" cy="5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05450" y="893327"/>
            <a:ext cx="114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i="1" baseline="-25000" dirty="0" smtClean="0"/>
              <a:t>t-1</a:t>
            </a:r>
            <a:endParaRPr lang="en-US" sz="2400" i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05379" y="893327"/>
            <a:ext cx="114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</a:t>
            </a:r>
            <a:r>
              <a:rPr lang="en-US" sz="2400" i="1" baseline="-25000" dirty="0" err="1" smtClean="0"/>
              <a:t>t</a:t>
            </a:r>
            <a:endParaRPr lang="en-US" sz="2400" i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7157839" y="928609"/>
            <a:ext cx="114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i="1" baseline="-25000" dirty="0" smtClean="0"/>
              <a:t>t+1</a:t>
            </a:r>
            <a:endParaRPr lang="en-US" sz="2400" i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1958010" y="2831352"/>
            <a:ext cx="114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i="1" baseline="-25000" dirty="0" smtClean="0"/>
              <a:t>t-1</a:t>
            </a:r>
            <a:endParaRPr lang="en-US" sz="2400" i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034113" y="2819800"/>
            <a:ext cx="494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i="1" baseline="-25000" dirty="0" smtClean="0"/>
              <a:t>t </a:t>
            </a:r>
            <a:r>
              <a:rPr lang="en-US" sz="2400" i="1" dirty="0" smtClean="0"/>
              <a:t>= f(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t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a,x</a:t>
            </a:r>
            <a:r>
              <a:rPr lang="en-US" sz="2400" i="1" dirty="0" smtClean="0"/>
              <a:t> +a</a:t>
            </a:r>
            <a:r>
              <a:rPr lang="en-US" sz="2400" i="1" baseline="-25000" dirty="0" smtClean="0"/>
              <a:t>t-1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a,t-1</a:t>
            </a:r>
            <a:r>
              <a:rPr lang="en-US" sz="2400" i="1" dirty="0" smtClean="0"/>
              <a:t> ) </a:t>
            </a:r>
            <a:endParaRPr lang="en-US" sz="24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785737" y="2819800"/>
            <a:ext cx="114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i="1" baseline="-25000" dirty="0" smtClean="0"/>
              <a:t>t+1</a:t>
            </a:r>
            <a:endParaRPr lang="en-US" sz="2400" i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493327" y="2063506"/>
            <a:ext cx="149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i="1" baseline="-25000" dirty="0"/>
              <a:t>a</a:t>
            </a:r>
            <a:r>
              <a:rPr lang="en-US" sz="2400" i="1" baseline="-25000" dirty="0" smtClean="0"/>
              <a:t>-1,y-1</a:t>
            </a:r>
            <a:endParaRPr lang="en-US" sz="2400" i="1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049353" y="2062997"/>
            <a:ext cx="149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</a:t>
            </a:r>
            <a:r>
              <a:rPr lang="en-US" sz="2400" i="1" baseline="-25000" dirty="0" err="1"/>
              <a:t>a</a:t>
            </a:r>
            <a:r>
              <a:rPr lang="en-US" sz="2400" i="1" baseline="-25000" dirty="0" err="1" smtClean="0"/>
              <a:t>,y</a:t>
            </a:r>
            <a:endParaRPr lang="en-US" sz="2400" i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495457" y="2062997"/>
            <a:ext cx="149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i="1" baseline="-25000" dirty="0"/>
              <a:t>a</a:t>
            </a:r>
            <a:r>
              <a:rPr lang="en-US" sz="2400" i="1" baseline="-25000" dirty="0" smtClean="0"/>
              <a:t>+1,y+1</a:t>
            </a:r>
            <a:endParaRPr lang="en-US" sz="2400" i="1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93327" y="4586520"/>
            <a:ext cx="149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i="1" baseline="-25000" dirty="0"/>
              <a:t>a</a:t>
            </a:r>
            <a:r>
              <a:rPr lang="en-US" sz="2400" i="1" baseline="-25000" dirty="0" smtClean="0"/>
              <a:t>-1,x-1</a:t>
            </a:r>
            <a:endParaRPr lang="en-US" sz="2400" i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4032744" y="4586520"/>
            <a:ext cx="149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</a:t>
            </a:r>
            <a:r>
              <a:rPr lang="en-US" sz="2400" i="1" baseline="-25000" dirty="0" err="1"/>
              <a:t>a</a:t>
            </a:r>
            <a:r>
              <a:rPr lang="en-US" sz="2400" i="1" baseline="-25000" dirty="0" err="1" smtClean="0"/>
              <a:t>,x</a:t>
            </a:r>
            <a:endParaRPr lang="en-US" sz="2400" i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7554733" y="4586520"/>
            <a:ext cx="149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i="1" baseline="-25000" dirty="0"/>
              <a:t>a</a:t>
            </a:r>
            <a:r>
              <a:rPr lang="en-US" sz="2400" i="1" baseline="-25000" dirty="0" smtClean="0"/>
              <a:t>+1,x+1</a:t>
            </a:r>
            <a:endParaRPr lang="en-US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92161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63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4</cp:revision>
  <dcterms:created xsi:type="dcterms:W3CDTF">2018-08-26T19:59:10Z</dcterms:created>
  <dcterms:modified xsi:type="dcterms:W3CDTF">2018-08-26T20:31:18Z</dcterms:modified>
</cp:coreProperties>
</file>