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4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98154-FA18-2D4E-97CA-034529657E76}" type="datetimeFigureOut">
              <a:rPr lang="en-US" smtClean="0"/>
              <a:t>28/07/18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91815-A4E8-7340-96D6-94A4AAC3F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90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98154-FA18-2D4E-97CA-034529657E76}" type="datetimeFigureOut">
              <a:rPr lang="en-US" smtClean="0"/>
              <a:t>28/07/18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91815-A4E8-7340-96D6-94A4AAC3F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75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98154-FA18-2D4E-97CA-034529657E76}" type="datetimeFigureOut">
              <a:rPr lang="en-US" smtClean="0"/>
              <a:t>28/07/18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91815-A4E8-7340-96D6-94A4AAC3F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2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98154-FA18-2D4E-97CA-034529657E76}" type="datetimeFigureOut">
              <a:rPr lang="en-US" smtClean="0"/>
              <a:t>28/07/18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91815-A4E8-7340-96D6-94A4AAC3F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35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98154-FA18-2D4E-97CA-034529657E76}" type="datetimeFigureOut">
              <a:rPr lang="en-US" smtClean="0"/>
              <a:t>28/07/18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91815-A4E8-7340-96D6-94A4AAC3F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51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98154-FA18-2D4E-97CA-034529657E76}" type="datetimeFigureOut">
              <a:rPr lang="en-US" smtClean="0"/>
              <a:t>28/07/18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91815-A4E8-7340-96D6-94A4AAC3F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86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98154-FA18-2D4E-97CA-034529657E76}" type="datetimeFigureOut">
              <a:rPr lang="en-US" smtClean="0"/>
              <a:t>28/07/18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91815-A4E8-7340-96D6-94A4AAC3F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76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98154-FA18-2D4E-97CA-034529657E76}" type="datetimeFigureOut">
              <a:rPr lang="en-US" smtClean="0"/>
              <a:t>28/07/18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91815-A4E8-7340-96D6-94A4AAC3F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60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98154-FA18-2D4E-97CA-034529657E76}" type="datetimeFigureOut">
              <a:rPr lang="en-US" smtClean="0"/>
              <a:t>28/07/18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91815-A4E8-7340-96D6-94A4AAC3F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90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98154-FA18-2D4E-97CA-034529657E76}" type="datetimeFigureOut">
              <a:rPr lang="en-US" smtClean="0"/>
              <a:t>28/07/18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91815-A4E8-7340-96D6-94A4AAC3F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52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98154-FA18-2D4E-97CA-034529657E76}" type="datetimeFigureOut">
              <a:rPr lang="en-US" smtClean="0"/>
              <a:t>28/07/18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91815-A4E8-7340-96D6-94A4AAC3F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0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98154-FA18-2D4E-97CA-034529657E76}" type="datetimeFigureOut">
              <a:rPr lang="en-US" smtClean="0"/>
              <a:t>28/07/18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91815-A4E8-7340-96D6-94A4AAC3F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59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29537" y="2203523"/>
            <a:ext cx="7993121" cy="373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90994" y="1867393"/>
            <a:ext cx="1811525" cy="3361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23544" y="1344523"/>
            <a:ext cx="429571" cy="5228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11412" y="1366205"/>
            <a:ext cx="56027" cy="5228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63812" y="1369213"/>
            <a:ext cx="56027" cy="5228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 rot="14475373">
            <a:off x="2080716" y="2072370"/>
            <a:ext cx="1446025" cy="2947664"/>
          </a:xfrm>
          <a:custGeom>
            <a:avLst/>
            <a:gdLst>
              <a:gd name="connsiteX0" fmla="*/ 1606650 w 1944356"/>
              <a:gd name="connsiteY0" fmla="*/ 0 h 1430884"/>
              <a:gd name="connsiteX1" fmla="*/ 556 w 1944356"/>
              <a:gd name="connsiteY1" fmla="*/ 1027066 h 1430884"/>
              <a:gd name="connsiteX2" fmla="*/ 1756054 w 1944356"/>
              <a:gd name="connsiteY2" fmla="*/ 1400544 h 1430884"/>
              <a:gd name="connsiteX3" fmla="*/ 1812081 w 1944356"/>
              <a:gd name="connsiteY3" fmla="*/ 1381870 h 143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4356" h="1430884">
                <a:moveTo>
                  <a:pt x="1606650" y="0"/>
                </a:moveTo>
                <a:cubicBezTo>
                  <a:pt x="791152" y="396821"/>
                  <a:pt x="-24345" y="793642"/>
                  <a:pt x="556" y="1027066"/>
                </a:cubicBezTo>
                <a:cubicBezTo>
                  <a:pt x="25457" y="1260490"/>
                  <a:pt x="1454133" y="1341410"/>
                  <a:pt x="1756054" y="1400544"/>
                </a:cubicBezTo>
                <a:cubicBezTo>
                  <a:pt x="2057975" y="1459678"/>
                  <a:pt x="1935028" y="1420774"/>
                  <a:pt x="1812081" y="138187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 rot="14475373">
            <a:off x="2840447" y="2616924"/>
            <a:ext cx="1446025" cy="2947664"/>
          </a:xfrm>
          <a:custGeom>
            <a:avLst/>
            <a:gdLst>
              <a:gd name="connsiteX0" fmla="*/ 1606650 w 1944356"/>
              <a:gd name="connsiteY0" fmla="*/ 0 h 1430884"/>
              <a:gd name="connsiteX1" fmla="*/ 556 w 1944356"/>
              <a:gd name="connsiteY1" fmla="*/ 1027066 h 1430884"/>
              <a:gd name="connsiteX2" fmla="*/ 1756054 w 1944356"/>
              <a:gd name="connsiteY2" fmla="*/ 1400544 h 1430884"/>
              <a:gd name="connsiteX3" fmla="*/ 1812081 w 1944356"/>
              <a:gd name="connsiteY3" fmla="*/ 1381870 h 143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4356" h="1430884">
                <a:moveTo>
                  <a:pt x="1606650" y="0"/>
                </a:moveTo>
                <a:cubicBezTo>
                  <a:pt x="791152" y="396821"/>
                  <a:pt x="-24345" y="793642"/>
                  <a:pt x="556" y="1027066"/>
                </a:cubicBezTo>
                <a:cubicBezTo>
                  <a:pt x="25457" y="1260490"/>
                  <a:pt x="1454133" y="1341410"/>
                  <a:pt x="1756054" y="1400544"/>
                </a:cubicBezTo>
                <a:cubicBezTo>
                  <a:pt x="2057975" y="1459678"/>
                  <a:pt x="1935028" y="1420774"/>
                  <a:pt x="1812081" y="138187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rot="14475373">
            <a:off x="2039860" y="1902662"/>
            <a:ext cx="648506" cy="2254487"/>
          </a:xfrm>
          <a:custGeom>
            <a:avLst/>
            <a:gdLst>
              <a:gd name="connsiteX0" fmla="*/ 1606650 w 1944356"/>
              <a:gd name="connsiteY0" fmla="*/ 0 h 1430884"/>
              <a:gd name="connsiteX1" fmla="*/ 556 w 1944356"/>
              <a:gd name="connsiteY1" fmla="*/ 1027066 h 1430884"/>
              <a:gd name="connsiteX2" fmla="*/ 1756054 w 1944356"/>
              <a:gd name="connsiteY2" fmla="*/ 1400544 h 1430884"/>
              <a:gd name="connsiteX3" fmla="*/ 1812081 w 1944356"/>
              <a:gd name="connsiteY3" fmla="*/ 1381870 h 143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4356" h="1430884">
                <a:moveTo>
                  <a:pt x="1606650" y="0"/>
                </a:moveTo>
                <a:cubicBezTo>
                  <a:pt x="791152" y="396821"/>
                  <a:pt x="-24345" y="793642"/>
                  <a:pt x="556" y="1027066"/>
                </a:cubicBezTo>
                <a:cubicBezTo>
                  <a:pt x="25457" y="1260490"/>
                  <a:pt x="1454133" y="1341410"/>
                  <a:pt x="1756054" y="1400544"/>
                </a:cubicBezTo>
                <a:cubicBezTo>
                  <a:pt x="2057975" y="1459678"/>
                  <a:pt x="1935028" y="1420774"/>
                  <a:pt x="1812081" y="138187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938814" y="4276329"/>
            <a:ext cx="690995" cy="6125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24971" y="5167517"/>
            <a:ext cx="690995" cy="6125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 rot="12972122" flipH="1">
            <a:off x="4160951" y="4626950"/>
            <a:ext cx="511909" cy="1077067"/>
          </a:xfrm>
          <a:custGeom>
            <a:avLst/>
            <a:gdLst>
              <a:gd name="connsiteX0" fmla="*/ 1606650 w 1944356"/>
              <a:gd name="connsiteY0" fmla="*/ 0 h 1430884"/>
              <a:gd name="connsiteX1" fmla="*/ 556 w 1944356"/>
              <a:gd name="connsiteY1" fmla="*/ 1027066 h 1430884"/>
              <a:gd name="connsiteX2" fmla="*/ 1756054 w 1944356"/>
              <a:gd name="connsiteY2" fmla="*/ 1400544 h 1430884"/>
              <a:gd name="connsiteX3" fmla="*/ 1812081 w 1944356"/>
              <a:gd name="connsiteY3" fmla="*/ 1381870 h 143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4356" h="1430884">
                <a:moveTo>
                  <a:pt x="1606650" y="0"/>
                </a:moveTo>
                <a:cubicBezTo>
                  <a:pt x="791152" y="396821"/>
                  <a:pt x="-24345" y="793642"/>
                  <a:pt x="556" y="1027066"/>
                </a:cubicBezTo>
                <a:cubicBezTo>
                  <a:pt x="25457" y="1260490"/>
                  <a:pt x="1454133" y="1341410"/>
                  <a:pt x="1756054" y="1400544"/>
                </a:cubicBezTo>
                <a:cubicBezTo>
                  <a:pt x="2057975" y="1459678"/>
                  <a:pt x="1935028" y="1420774"/>
                  <a:pt x="1812081" y="1381870"/>
                </a:cubicBezTo>
              </a:path>
            </a:pathLst>
          </a:cu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 rot="12972122" flipH="1">
            <a:off x="3264118" y="4041210"/>
            <a:ext cx="511909" cy="1077067"/>
          </a:xfrm>
          <a:custGeom>
            <a:avLst/>
            <a:gdLst>
              <a:gd name="connsiteX0" fmla="*/ 1606650 w 1944356"/>
              <a:gd name="connsiteY0" fmla="*/ 0 h 1430884"/>
              <a:gd name="connsiteX1" fmla="*/ 556 w 1944356"/>
              <a:gd name="connsiteY1" fmla="*/ 1027066 h 1430884"/>
              <a:gd name="connsiteX2" fmla="*/ 1756054 w 1944356"/>
              <a:gd name="connsiteY2" fmla="*/ 1400544 h 1430884"/>
              <a:gd name="connsiteX3" fmla="*/ 1812081 w 1944356"/>
              <a:gd name="connsiteY3" fmla="*/ 1381870 h 143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4356" h="1430884">
                <a:moveTo>
                  <a:pt x="1606650" y="0"/>
                </a:moveTo>
                <a:cubicBezTo>
                  <a:pt x="791152" y="396821"/>
                  <a:pt x="-24345" y="793642"/>
                  <a:pt x="556" y="1027066"/>
                </a:cubicBezTo>
                <a:cubicBezTo>
                  <a:pt x="25457" y="1260490"/>
                  <a:pt x="1454133" y="1341410"/>
                  <a:pt x="1756054" y="1400544"/>
                </a:cubicBezTo>
                <a:cubicBezTo>
                  <a:pt x="2057975" y="1459678"/>
                  <a:pt x="1935028" y="1420774"/>
                  <a:pt x="1812081" y="1381870"/>
                </a:cubicBezTo>
              </a:path>
            </a:pathLst>
          </a:cu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 rot="12972122" flipH="1">
            <a:off x="2246565" y="3152055"/>
            <a:ext cx="511909" cy="1077067"/>
          </a:xfrm>
          <a:custGeom>
            <a:avLst/>
            <a:gdLst>
              <a:gd name="connsiteX0" fmla="*/ 1606650 w 1944356"/>
              <a:gd name="connsiteY0" fmla="*/ 0 h 1430884"/>
              <a:gd name="connsiteX1" fmla="*/ 556 w 1944356"/>
              <a:gd name="connsiteY1" fmla="*/ 1027066 h 1430884"/>
              <a:gd name="connsiteX2" fmla="*/ 1756054 w 1944356"/>
              <a:gd name="connsiteY2" fmla="*/ 1400544 h 1430884"/>
              <a:gd name="connsiteX3" fmla="*/ 1812081 w 1944356"/>
              <a:gd name="connsiteY3" fmla="*/ 1381870 h 143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4356" h="1430884">
                <a:moveTo>
                  <a:pt x="1606650" y="0"/>
                </a:moveTo>
                <a:cubicBezTo>
                  <a:pt x="791152" y="396821"/>
                  <a:pt x="-24345" y="793642"/>
                  <a:pt x="556" y="1027066"/>
                </a:cubicBezTo>
                <a:cubicBezTo>
                  <a:pt x="25457" y="1260490"/>
                  <a:pt x="1454133" y="1341410"/>
                  <a:pt x="1756054" y="1400544"/>
                </a:cubicBezTo>
                <a:cubicBezTo>
                  <a:pt x="2057975" y="1459678"/>
                  <a:pt x="1935028" y="1420774"/>
                  <a:pt x="1812081" y="1381870"/>
                </a:cubicBezTo>
              </a:path>
            </a:pathLst>
          </a:cu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 rot="12536682" flipH="1">
            <a:off x="5682860" y="3903494"/>
            <a:ext cx="511909" cy="1077067"/>
          </a:xfrm>
          <a:custGeom>
            <a:avLst/>
            <a:gdLst>
              <a:gd name="connsiteX0" fmla="*/ 1606650 w 1944356"/>
              <a:gd name="connsiteY0" fmla="*/ 0 h 1430884"/>
              <a:gd name="connsiteX1" fmla="*/ 556 w 1944356"/>
              <a:gd name="connsiteY1" fmla="*/ 1027066 h 1430884"/>
              <a:gd name="connsiteX2" fmla="*/ 1756054 w 1944356"/>
              <a:gd name="connsiteY2" fmla="*/ 1400544 h 1430884"/>
              <a:gd name="connsiteX3" fmla="*/ 1812081 w 1944356"/>
              <a:gd name="connsiteY3" fmla="*/ 1381870 h 143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4356" h="1430884">
                <a:moveTo>
                  <a:pt x="1606650" y="0"/>
                </a:moveTo>
                <a:cubicBezTo>
                  <a:pt x="791152" y="396821"/>
                  <a:pt x="-24345" y="793642"/>
                  <a:pt x="556" y="1027066"/>
                </a:cubicBezTo>
                <a:cubicBezTo>
                  <a:pt x="25457" y="1260490"/>
                  <a:pt x="1454133" y="1341410"/>
                  <a:pt x="1756054" y="1400544"/>
                </a:cubicBezTo>
                <a:cubicBezTo>
                  <a:pt x="2057975" y="1459678"/>
                  <a:pt x="1935028" y="1420774"/>
                  <a:pt x="1812081" y="1381870"/>
                </a:cubicBezTo>
              </a:path>
            </a:pathLst>
          </a:cu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 rot="12536682" flipH="1">
            <a:off x="4947423" y="3479734"/>
            <a:ext cx="511909" cy="1077067"/>
          </a:xfrm>
          <a:custGeom>
            <a:avLst/>
            <a:gdLst>
              <a:gd name="connsiteX0" fmla="*/ 1606650 w 1944356"/>
              <a:gd name="connsiteY0" fmla="*/ 0 h 1430884"/>
              <a:gd name="connsiteX1" fmla="*/ 556 w 1944356"/>
              <a:gd name="connsiteY1" fmla="*/ 1027066 h 1430884"/>
              <a:gd name="connsiteX2" fmla="*/ 1756054 w 1944356"/>
              <a:gd name="connsiteY2" fmla="*/ 1400544 h 1430884"/>
              <a:gd name="connsiteX3" fmla="*/ 1812081 w 1944356"/>
              <a:gd name="connsiteY3" fmla="*/ 1381870 h 143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4356" h="1430884">
                <a:moveTo>
                  <a:pt x="1606650" y="0"/>
                </a:moveTo>
                <a:cubicBezTo>
                  <a:pt x="791152" y="396821"/>
                  <a:pt x="-24345" y="793642"/>
                  <a:pt x="556" y="1027066"/>
                </a:cubicBezTo>
                <a:cubicBezTo>
                  <a:pt x="25457" y="1260490"/>
                  <a:pt x="1454133" y="1341410"/>
                  <a:pt x="1756054" y="1400544"/>
                </a:cubicBezTo>
                <a:cubicBezTo>
                  <a:pt x="2057975" y="1459678"/>
                  <a:pt x="1935028" y="1420774"/>
                  <a:pt x="1812081" y="1381870"/>
                </a:cubicBezTo>
              </a:path>
            </a:pathLst>
          </a:cu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 rot="12536682" flipH="1">
            <a:off x="4368305" y="3161452"/>
            <a:ext cx="511909" cy="1077067"/>
          </a:xfrm>
          <a:custGeom>
            <a:avLst/>
            <a:gdLst>
              <a:gd name="connsiteX0" fmla="*/ 1606650 w 1944356"/>
              <a:gd name="connsiteY0" fmla="*/ 0 h 1430884"/>
              <a:gd name="connsiteX1" fmla="*/ 556 w 1944356"/>
              <a:gd name="connsiteY1" fmla="*/ 1027066 h 1430884"/>
              <a:gd name="connsiteX2" fmla="*/ 1756054 w 1944356"/>
              <a:gd name="connsiteY2" fmla="*/ 1400544 h 1430884"/>
              <a:gd name="connsiteX3" fmla="*/ 1812081 w 1944356"/>
              <a:gd name="connsiteY3" fmla="*/ 1381870 h 143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4356" h="1430884">
                <a:moveTo>
                  <a:pt x="1606650" y="0"/>
                </a:moveTo>
                <a:cubicBezTo>
                  <a:pt x="791152" y="396821"/>
                  <a:pt x="-24345" y="793642"/>
                  <a:pt x="556" y="1027066"/>
                </a:cubicBezTo>
                <a:cubicBezTo>
                  <a:pt x="25457" y="1260490"/>
                  <a:pt x="1454133" y="1341410"/>
                  <a:pt x="1756054" y="1400544"/>
                </a:cubicBezTo>
                <a:cubicBezTo>
                  <a:pt x="2057975" y="1459678"/>
                  <a:pt x="1935028" y="1420774"/>
                  <a:pt x="1812081" y="1381870"/>
                </a:cubicBezTo>
              </a:path>
            </a:pathLst>
          </a:cu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294037" y="2416093"/>
            <a:ext cx="1968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sonar pulse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17043" y="813144"/>
            <a:ext cx="1968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scanning ship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246045" y="4888881"/>
            <a:ext cx="1968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365460" y="5780069"/>
            <a:ext cx="1968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harmless debris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" y="2203523"/>
            <a:ext cx="9144000" cy="4654477"/>
          </a:xfrm>
          <a:prstGeom prst="rect">
            <a:avLst/>
          </a:prstGeom>
          <a:solidFill>
            <a:schemeClr val="accent1">
              <a:alpha val="26000"/>
            </a:schemeClr>
          </a:solidFill>
          <a:ln>
            <a:solidFill>
              <a:schemeClr val="accent1">
                <a:shade val="95000"/>
                <a:satMod val="105000"/>
                <a:alpha val="17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454200" y="3238464"/>
            <a:ext cx="1968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reflected signal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782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10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david</cp:lastModifiedBy>
  <cp:revision>2</cp:revision>
  <dcterms:created xsi:type="dcterms:W3CDTF">2018-07-28T18:57:58Z</dcterms:created>
  <dcterms:modified xsi:type="dcterms:W3CDTF">2018-07-28T19:19:41Z</dcterms:modified>
</cp:coreProperties>
</file>