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11" autoAdjust="0"/>
  </p:normalViewPr>
  <p:slideViewPr>
    <p:cSldViewPr snapToGrid="0">
      <p:cViewPr varScale="1">
        <p:scale>
          <a:sx n="77" d="100"/>
          <a:sy n="77" d="100"/>
        </p:scale>
        <p:origin x="7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43125"/>
            <a:ext cx="7772400" cy="1771651"/>
          </a:xfrm>
        </p:spPr>
        <p:txBody>
          <a:bodyPr/>
          <a:lstStyle/>
          <a:p>
            <a:r>
              <a:rPr lang="pt-BR" dirty="0" smtClean="0">
                <a:latin typeface="+mn-lt"/>
              </a:rPr>
              <a:t>Projeto Conta Universitária</a:t>
            </a:r>
            <a:endParaRPr lang="pt-BR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305300"/>
            <a:ext cx="7772400" cy="187427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FERNANDO AUGUSTO </a:t>
            </a:r>
            <a:r>
              <a:rPr lang="pt-BR" dirty="0" smtClean="0"/>
              <a:t>NEVES	</a:t>
            </a:r>
            <a:r>
              <a:rPr lang="pt-BR" dirty="0"/>
              <a:t>		RA:   1705318</a:t>
            </a:r>
          </a:p>
          <a:p>
            <a:pPr algn="just"/>
            <a:r>
              <a:rPr lang="pt-BR" dirty="0" smtClean="0"/>
              <a:t>JOSÉ </a:t>
            </a:r>
            <a:r>
              <a:rPr lang="pt-BR" dirty="0"/>
              <a:t>MARCOS MIRANDA NEVES	          		RA:   1693190</a:t>
            </a:r>
          </a:p>
          <a:p>
            <a:pPr algn="just"/>
            <a:r>
              <a:rPr lang="pt-BR" dirty="0" smtClean="0"/>
              <a:t>RICARDO </a:t>
            </a:r>
            <a:r>
              <a:rPr lang="pt-BR" dirty="0"/>
              <a:t>YUJI MATSUURA 				RA:   1693263</a:t>
            </a:r>
          </a:p>
          <a:p>
            <a:pPr algn="just"/>
            <a:r>
              <a:rPr lang="pt-BR" dirty="0" smtClean="0"/>
              <a:t>ROGER </a:t>
            </a:r>
            <a:r>
              <a:rPr lang="pt-BR" dirty="0"/>
              <a:t>VERZOLA PERES DE LIMA			RA:   1693271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761163"/>
              </p:ext>
            </p:extLst>
          </p:nvPr>
        </p:nvGraphicFramePr>
        <p:xfrm>
          <a:off x="628649" y="1849693"/>
          <a:ext cx="7588594" cy="3969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9312"/>
                <a:gridCol w="1629732"/>
                <a:gridCol w="1334231"/>
                <a:gridCol w="1149442"/>
                <a:gridCol w="1475877"/>
              </a:tblGrid>
              <a:tr h="1036664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Risco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Desengajamento dos desenvolvedores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Produto não ser assimilado pelos funcionários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Termos de contrato inaceitáveis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Incêndio na fotocopiadora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03147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Severidade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Baixa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Alto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Média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073328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>
                          <a:effectLst/>
                        </a:rPr>
                        <a:t>Respostas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Evitar: </a:t>
                      </a:r>
                      <a:r>
                        <a:rPr lang="pt-BR" sz="1800" dirty="0">
                          <a:effectLst/>
                        </a:rPr>
                        <a:t>Caso ocorra o desengajamento dos desenvolvedores, será realizado um aumento no salário.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Aceitar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Evitar: Entrar em contato com assessoria em contratos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1800" dirty="0">
                          <a:effectLst/>
                        </a:rPr>
                        <a:t>Aceitar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8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Figura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1374333"/>
            <a:ext cx="9144000" cy="52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Figura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1322642"/>
            <a:ext cx="9144000" cy="53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/>
          <a:lstStyle/>
          <a:p>
            <a:r>
              <a:rPr lang="pt-BR" dirty="0" smtClean="0"/>
              <a:t>Contextualização</a:t>
            </a:r>
          </a:p>
          <a:p>
            <a:r>
              <a:rPr lang="pt-BR" dirty="0" smtClean="0"/>
              <a:t>Tempo de execução</a:t>
            </a:r>
          </a:p>
          <a:p>
            <a:r>
              <a:rPr lang="pt-BR" dirty="0" smtClean="0"/>
              <a:t>Custos</a:t>
            </a:r>
          </a:p>
          <a:p>
            <a:r>
              <a:rPr lang="pt-BR" dirty="0" smtClean="0"/>
              <a:t>Riscos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/>
          <a:lstStyle/>
          <a:p>
            <a:r>
              <a:rPr lang="pt-BR" dirty="0" smtClean="0"/>
              <a:t>Contextualização</a:t>
            </a:r>
          </a:p>
          <a:p>
            <a:r>
              <a:rPr lang="pt-BR" dirty="0" smtClean="0"/>
              <a:t>Tempo de execução</a:t>
            </a:r>
          </a:p>
          <a:p>
            <a:r>
              <a:rPr lang="pt-BR" dirty="0" smtClean="0"/>
              <a:t>Custo</a:t>
            </a:r>
          </a:p>
          <a:p>
            <a:r>
              <a:rPr lang="pt-BR" dirty="0" smtClean="0"/>
              <a:t>Riscos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9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 smtClean="0"/>
              <a:t>Tempo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5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82291"/>
            <a:ext cx="7886700" cy="1054099"/>
          </a:xfrm>
        </p:spPr>
        <p:txBody>
          <a:bodyPr/>
          <a:lstStyle/>
          <a:p>
            <a:r>
              <a:rPr lang="pt-BR" dirty="0" smtClean="0"/>
              <a:t>Custos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82760"/>
            <a:ext cx="7886700" cy="3598607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5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Ameaças determinadas</a:t>
            </a:r>
          </a:p>
          <a:p>
            <a:r>
              <a:rPr lang="pt-BR" dirty="0" smtClean="0"/>
              <a:t>Novo orçamento</a:t>
            </a:r>
          </a:p>
          <a:p>
            <a:r>
              <a:rPr lang="pt-BR" dirty="0" smtClean="0"/>
              <a:t>Diagrama de Ishikawa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35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135691"/>
              </p:ext>
            </p:extLst>
          </p:nvPr>
        </p:nvGraphicFramePr>
        <p:xfrm>
          <a:off x="442453" y="442452"/>
          <a:ext cx="8347587" cy="5545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818"/>
                <a:gridCol w="2280198"/>
                <a:gridCol w="1496333"/>
                <a:gridCol w="1105185"/>
                <a:gridCol w="1814053"/>
              </a:tblGrid>
              <a:tr h="1582992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Desengajamento dos desenvolvedores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Produto não ser assimilado pelos funcionários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Termos de contrato inaceitáveis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Incêndio na fotocopiadora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90991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Descrição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 de, após o desenvolvimento, os integrantes não oferecerem suporte ao produto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 de os funcionários não se adequarem ao uso do produto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 de os contratantes não pagarem os custos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Risco de ocorrer incêndio na fotocopiadora, destruindo as máquinas e possível óbito dos clientes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7284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Probabilidade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0.3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0.7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7284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Impacto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0.8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0.8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0.8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4569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Probabilidade*Impacto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0.02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0.56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7284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Custo para o Projeto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471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39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1 099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157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1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745867"/>
              </p:ext>
            </p:extLst>
          </p:nvPr>
        </p:nvGraphicFramePr>
        <p:xfrm>
          <a:off x="628649" y="1696063"/>
          <a:ext cx="7748435" cy="3662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6125"/>
                <a:gridCol w="1230232"/>
                <a:gridCol w="1270964"/>
                <a:gridCol w="1270964"/>
                <a:gridCol w="1270075"/>
                <a:gridCol w="1270075"/>
              </a:tblGrid>
              <a:tr h="604685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Probabilidade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0.9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0.09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0.36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0.72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>
                          <a:effectLst/>
                        </a:rPr>
                        <a:t>0.56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0.40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Impacto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1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95594"/>
            <a:ext cx="7886700" cy="1054099"/>
          </a:xfrm>
        </p:spPr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634650"/>
              </p:ext>
            </p:extLst>
          </p:nvPr>
        </p:nvGraphicFramePr>
        <p:xfrm>
          <a:off x="628650" y="795594"/>
          <a:ext cx="8021080" cy="53685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6125"/>
                <a:gridCol w="863776"/>
                <a:gridCol w="1272746"/>
                <a:gridCol w="1635638"/>
                <a:gridCol w="860427"/>
                <a:gridCol w="1952368"/>
              </a:tblGrid>
              <a:tr h="10616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Probabilidade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0.9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0.09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0.36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0.72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504D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0.07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Termos de contrato inaceitáveis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</a:tr>
              <a:tr h="39670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0.40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</a:tr>
              <a:tr h="1210962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Desengajamento</a:t>
                      </a:r>
                      <a:r>
                        <a:rPr lang="pt-BR" sz="2000" baseline="0" dirty="0" smtClean="0">
                          <a:effectLst/>
                        </a:rPr>
                        <a:t> dos desenvolvedores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C0504D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Produto não ser assimilado pelos funcionários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Incêndio na fotocopiadora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50882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Impacto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0.05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0.4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pt-BR" sz="2000" dirty="0">
                          <a:effectLst/>
                        </a:rPr>
                        <a:t>0.8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5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264</Words>
  <Application>Microsoft Office PowerPoint</Application>
  <PresentationFormat>Apresentação na tela (4:3)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Projeto Conta Universitária</vt:lpstr>
      <vt:lpstr>Roteiro</vt:lpstr>
      <vt:lpstr>Contextualização</vt:lpstr>
      <vt:lpstr>Tempo de execução</vt:lpstr>
      <vt:lpstr>Custos</vt:lpstr>
      <vt:lpstr>Riscos</vt:lpstr>
      <vt:lpstr>Riscos</vt:lpstr>
      <vt:lpstr>Riscos</vt:lpstr>
      <vt:lpstr>Riscos</vt:lpstr>
      <vt:lpstr>Riscos</vt:lpstr>
      <vt:lpstr>Riscos</vt:lpstr>
      <vt:lpstr>Riscos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roger</cp:lastModifiedBy>
  <cp:revision>11</cp:revision>
  <dcterms:created xsi:type="dcterms:W3CDTF">2016-02-05T12:36:21Z</dcterms:created>
  <dcterms:modified xsi:type="dcterms:W3CDTF">2018-06-26T03:02:27Z</dcterms:modified>
</cp:coreProperties>
</file>