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6" r:id="rId10"/>
    <p:sldId id="264" r:id="rId11"/>
    <p:sldId id="267" r:id="rId12"/>
    <p:sldId id="268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711" autoAdjust="0"/>
  </p:normalViewPr>
  <p:slideViewPr>
    <p:cSldViewPr snapToGrid="0">
      <p:cViewPr varScale="1">
        <p:scale>
          <a:sx n="82" d="100"/>
          <a:sy n="82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2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91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81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85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55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3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29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61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92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70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93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E5BFE-EBFF-4D6E-8C56-06511E61A9FB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5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43125"/>
            <a:ext cx="7772400" cy="1771651"/>
          </a:xfrm>
        </p:spPr>
        <p:txBody>
          <a:bodyPr/>
          <a:lstStyle/>
          <a:p>
            <a:r>
              <a:rPr lang="pt-BR" dirty="0">
                <a:latin typeface="+mn-lt"/>
              </a:rPr>
              <a:t>Projeto Conta Universitária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4305300"/>
            <a:ext cx="7772400" cy="1874274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pt-BR" dirty="0"/>
              <a:t>FERNANDO AUGUSTO NEVES			RA:   1705318</a:t>
            </a:r>
          </a:p>
          <a:p>
            <a:pPr algn="just"/>
            <a:r>
              <a:rPr lang="pt-BR" dirty="0"/>
              <a:t>JOSÉ MARCOS MIRANDA NEVES	          		RA:   1693190</a:t>
            </a:r>
          </a:p>
          <a:p>
            <a:pPr algn="just"/>
            <a:r>
              <a:rPr lang="pt-BR" dirty="0"/>
              <a:t>RICARDO YUJI MATSUURA 				RA:   1693263</a:t>
            </a:r>
          </a:p>
          <a:p>
            <a:pPr algn="just"/>
            <a:r>
              <a:rPr lang="pt-BR" dirty="0"/>
              <a:t>ROGER VERZOLA PERES DE LIMA			RA:   1693271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1951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795594"/>
            <a:ext cx="7886700" cy="1054099"/>
          </a:xfrm>
        </p:spPr>
        <p:txBody>
          <a:bodyPr/>
          <a:lstStyle/>
          <a:p>
            <a:r>
              <a:rPr lang="pt-BR" dirty="0"/>
              <a:t>Riscos</a:t>
            </a: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761163"/>
              </p:ext>
            </p:extLst>
          </p:nvPr>
        </p:nvGraphicFramePr>
        <p:xfrm>
          <a:off x="628649" y="1849693"/>
          <a:ext cx="7588594" cy="39693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9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9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4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94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58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36664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1800" dirty="0">
                          <a:effectLst/>
                        </a:rPr>
                        <a:t>Risco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1800">
                          <a:effectLst/>
                        </a:rPr>
                        <a:t>Desengajamento dos desenvolvedores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1800">
                          <a:effectLst/>
                        </a:rPr>
                        <a:t>Produto não ser assimilado pelos funcionários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1800">
                          <a:effectLst/>
                        </a:rPr>
                        <a:t>Termos de contrato inaceitáveis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1800">
                          <a:effectLst/>
                        </a:rPr>
                        <a:t>Incêndio na fotocopiadora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147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1800">
                          <a:effectLst/>
                        </a:rPr>
                        <a:t>Severidade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1800" dirty="0">
                          <a:effectLst/>
                        </a:rPr>
                        <a:t>Alto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1800">
                          <a:effectLst/>
                        </a:rPr>
                        <a:t>Baixa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1800">
                          <a:effectLst/>
                        </a:rPr>
                        <a:t>Alto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1800">
                          <a:effectLst/>
                        </a:rPr>
                        <a:t>Média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3328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1800">
                          <a:effectLst/>
                        </a:rPr>
                        <a:t>Respostas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1800" dirty="0">
                          <a:effectLst/>
                        </a:rPr>
                        <a:t>Evitar: Caso ocorra o desengajamento dos desenvolvedores, será realizado um aumento no salário.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1800" dirty="0">
                          <a:effectLst/>
                        </a:rPr>
                        <a:t>Aceitar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1800" dirty="0">
                          <a:effectLst/>
                        </a:rPr>
                        <a:t>Evitar: Entrar em contato com assessoria em contratos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1800" dirty="0">
                          <a:effectLst/>
                        </a:rPr>
                        <a:t>Aceitar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831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795594"/>
            <a:ext cx="7886700" cy="1054099"/>
          </a:xfrm>
        </p:spPr>
        <p:txBody>
          <a:bodyPr/>
          <a:lstStyle/>
          <a:p>
            <a:r>
              <a:rPr lang="pt-BR" dirty="0"/>
              <a:t>Riscos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Figura1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0" y="1374333"/>
            <a:ext cx="9144000" cy="527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35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795594"/>
            <a:ext cx="7886700" cy="1054099"/>
          </a:xfrm>
        </p:spPr>
        <p:txBody>
          <a:bodyPr/>
          <a:lstStyle/>
          <a:p>
            <a:r>
              <a:rPr lang="pt-BR" dirty="0"/>
              <a:t>Riscos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Figura2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0" y="1322642"/>
            <a:ext cx="9144000" cy="530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77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282291"/>
            <a:ext cx="7886700" cy="1054099"/>
          </a:xfrm>
        </p:spPr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82760"/>
            <a:ext cx="7886700" cy="3598607"/>
          </a:xfrm>
        </p:spPr>
        <p:txBody>
          <a:bodyPr/>
          <a:lstStyle/>
          <a:p>
            <a:r>
              <a:rPr lang="pt-BR" dirty="0"/>
              <a:t>Contextualização</a:t>
            </a:r>
          </a:p>
          <a:p>
            <a:r>
              <a:rPr lang="pt-BR" dirty="0"/>
              <a:t>Tempo de execução</a:t>
            </a:r>
          </a:p>
          <a:p>
            <a:r>
              <a:rPr lang="pt-BR" dirty="0"/>
              <a:t>Custos</a:t>
            </a:r>
          </a:p>
          <a:p>
            <a:r>
              <a:rPr lang="pt-BR" dirty="0"/>
              <a:t>Riscos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5517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282291"/>
            <a:ext cx="7886700" cy="1054099"/>
          </a:xfrm>
        </p:spPr>
        <p:txBody>
          <a:bodyPr/>
          <a:lstStyle/>
          <a:p>
            <a:r>
              <a:rPr lang="pt-BR" dirty="0"/>
              <a:t>Contextualização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82760"/>
            <a:ext cx="7886700" cy="3598607"/>
          </a:xfrm>
        </p:spPr>
        <p:txBody>
          <a:bodyPr/>
          <a:lstStyle/>
          <a:p>
            <a:r>
              <a:rPr lang="pt-BR" dirty="0"/>
              <a:t>Contextualização</a:t>
            </a:r>
          </a:p>
          <a:p>
            <a:r>
              <a:rPr lang="pt-BR" dirty="0"/>
              <a:t>Tempo de execução</a:t>
            </a:r>
          </a:p>
          <a:p>
            <a:r>
              <a:rPr lang="pt-BR" dirty="0"/>
              <a:t>Custo</a:t>
            </a:r>
          </a:p>
          <a:p>
            <a:r>
              <a:rPr lang="pt-BR" dirty="0"/>
              <a:t>Riscos</a:t>
            </a:r>
          </a:p>
        </p:txBody>
      </p:sp>
    </p:spTree>
    <p:extLst>
      <p:ext uri="{BB962C8B-B14F-4D97-AF65-F5344CB8AC3E}">
        <p14:creationId xmlns:p14="http://schemas.microsoft.com/office/powerpoint/2010/main" val="43291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282291"/>
            <a:ext cx="7886700" cy="1054099"/>
          </a:xfrm>
        </p:spPr>
        <p:txBody>
          <a:bodyPr/>
          <a:lstStyle/>
          <a:p>
            <a:r>
              <a:rPr lang="pt-BR" dirty="0"/>
              <a:t>Tempo de execução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82760"/>
            <a:ext cx="7886700" cy="3598607"/>
          </a:xfrm>
        </p:spPr>
        <p:txBody>
          <a:bodyPr/>
          <a:lstStyle/>
          <a:p>
            <a:r>
              <a:rPr lang="pt-BR" dirty="0"/>
              <a:t>Depois de estimados os recursos necessários para o projeto e a duração das tarefas, foi possível obter os dados sobre a duração e o custo do projeto através do </a:t>
            </a:r>
            <a:r>
              <a:rPr lang="pt-BR" dirty="0" err="1"/>
              <a:t>OpenProj</a:t>
            </a:r>
            <a:r>
              <a:rPr lang="pt-BR" dirty="0"/>
              <a:t>.</a:t>
            </a:r>
          </a:p>
          <a:p>
            <a:r>
              <a:rPr lang="pt-BR" dirty="0"/>
              <a:t>Pelo cronograma gerado, o projeto inicia-se em 05/03 e termina em 01/05, o que dá aproximadamente dois meses de duração.</a:t>
            </a:r>
          </a:p>
        </p:txBody>
      </p:sp>
    </p:spTree>
    <p:extLst>
      <p:ext uri="{BB962C8B-B14F-4D97-AF65-F5344CB8AC3E}">
        <p14:creationId xmlns:p14="http://schemas.microsoft.com/office/powerpoint/2010/main" val="216851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282291"/>
            <a:ext cx="7886700" cy="1054099"/>
          </a:xfrm>
        </p:spPr>
        <p:txBody>
          <a:bodyPr/>
          <a:lstStyle/>
          <a:p>
            <a:r>
              <a:rPr lang="pt-BR" dirty="0"/>
              <a:t>Custos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82760"/>
            <a:ext cx="7886700" cy="3598607"/>
          </a:xfrm>
        </p:spPr>
        <p:txBody>
          <a:bodyPr/>
          <a:lstStyle/>
          <a:p>
            <a:r>
              <a:rPr lang="pt-BR" dirty="0"/>
              <a:t>O custo é de aproximadamente R$ 2000,00 e é principalmente devido aos desenvolvedores.</a:t>
            </a:r>
          </a:p>
          <a:p>
            <a:endParaRPr lang="pt-BR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6EB2C0AC-64D0-4CC1-902A-C62E469E7C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581441" y="3281390"/>
            <a:ext cx="6234113" cy="155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3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795594"/>
            <a:ext cx="7886700" cy="1054099"/>
          </a:xfrm>
        </p:spPr>
        <p:txBody>
          <a:bodyPr/>
          <a:lstStyle/>
          <a:p>
            <a:r>
              <a:rPr lang="pt-BR" dirty="0"/>
              <a:t>Riscos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Ameaças determinadas</a:t>
            </a:r>
          </a:p>
          <a:p>
            <a:r>
              <a:rPr lang="pt-BR" dirty="0"/>
              <a:t>Novo orçamento</a:t>
            </a:r>
          </a:p>
          <a:p>
            <a:r>
              <a:rPr lang="pt-BR" dirty="0"/>
              <a:t>Diagrama de Ishikawa</a:t>
            </a:r>
          </a:p>
        </p:txBody>
      </p:sp>
    </p:spTree>
    <p:extLst>
      <p:ext uri="{BB962C8B-B14F-4D97-AF65-F5344CB8AC3E}">
        <p14:creationId xmlns:p14="http://schemas.microsoft.com/office/powerpoint/2010/main" val="1623582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795594"/>
            <a:ext cx="7886700" cy="1054099"/>
          </a:xfrm>
        </p:spPr>
        <p:txBody>
          <a:bodyPr/>
          <a:lstStyle/>
          <a:p>
            <a:r>
              <a:rPr lang="pt-BR" dirty="0"/>
              <a:t>Riscos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6090257"/>
              </p:ext>
            </p:extLst>
          </p:nvPr>
        </p:nvGraphicFramePr>
        <p:xfrm>
          <a:off x="442453" y="442452"/>
          <a:ext cx="8347587" cy="55453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1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0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6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5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4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82992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Risco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Desengajamento dos desenvolvedores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>
                          <a:effectLst/>
                        </a:rPr>
                        <a:t>Produto não ser assimilado pelos funcionários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>
                          <a:effectLst/>
                        </a:rPr>
                        <a:t>Termos de contrato inaceitáveis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>
                          <a:effectLst/>
                        </a:rPr>
                        <a:t>Incêndio na fotocopiadora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9915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Descrição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Risco de, após o desenvolvimento, os integrantes não oferecerem suporte ao produto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Risco de os funcionários não se adequarem ao uso do produto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Risco de os contratantes não pagarem os custos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Risco de ocorrer incêndio na fotocopiadora, destruindo as máquinas e possível óbito dos clientes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845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>
                          <a:effectLst/>
                        </a:rPr>
                        <a:t>Probabilidade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>
                          <a:effectLst/>
                        </a:rPr>
                        <a:t>0.3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0.1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>
                          <a:effectLst/>
                        </a:rPr>
                        <a:t>0.7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0.1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845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>
                          <a:effectLst/>
                        </a:rPr>
                        <a:t>Impacto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>
                          <a:effectLst/>
                        </a:rPr>
                        <a:t>0.8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0.2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>
                          <a:effectLst/>
                        </a:rPr>
                        <a:t>0.8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>
                          <a:effectLst/>
                        </a:rPr>
                        <a:t>0.8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690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>
                          <a:effectLst/>
                        </a:rPr>
                        <a:t>Probabilidade*Impacto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0.24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>
                          <a:effectLst/>
                        </a:rPr>
                        <a:t>0.02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0.56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0.08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845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Custo para o Projeto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  <a:latin typeface="+mn-lt"/>
                          <a:ea typeface="+mn-ea"/>
                          <a:cs typeface="+mn-cs"/>
                        </a:rPr>
                        <a:t>624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1456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208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162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795594"/>
            <a:ext cx="7886700" cy="1054099"/>
          </a:xfrm>
        </p:spPr>
        <p:txBody>
          <a:bodyPr/>
          <a:lstStyle/>
          <a:p>
            <a:r>
              <a:rPr lang="pt-BR" dirty="0"/>
              <a:t>Riscos</a:t>
            </a:r>
          </a:p>
        </p:txBody>
      </p:sp>
      <p:graphicFrame>
        <p:nvGraphicFramePr>
          <p:cNvPr id="3" name="Espaço Reservado para Conteú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4745867"/>
              </p:ext>
            </p:extLst>
          </p:nvPr>
        </p:nvGraphicFramePr>
        <p:xfrm>
          <a:off x="628649" y="1696063"/>
          <a:ext cx="7748435" cy="36625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3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0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0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0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4685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Probabilidade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820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0.9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0.05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>
                          <a:effectLst/>
                        </a:rPr>
                        <a:t>0.09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0.18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0.36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0.72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820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0.7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0.04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0.07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0.14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0.28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>
                          <a:effectLst/>
                        </a:rPr>
                        <a:t>0.56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820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0.5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0.03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0.05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0.1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0.20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0.40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820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0.3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0.02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0.03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0.06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0.12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0.24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820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0.1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0.01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0.01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0.02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0.04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0.08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820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Impacto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0.05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0.1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0.2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0.4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0.8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180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795594"/>
            <a:ext cx="7886700" cy="1054099"/>
          </a:xfrm>
        </p:spPr>
        <p:txBody>
          <a:bodyPr/>
          <a:lstStyle/>
          <a:p>
            <a:r>
              <a:rPr lang="pt-BR" dirty="0"/>
              <a:t>Riscos</a:t>
            </a:r>
          </a:p>
        </p:txBody>
      </p:sp>
      <p:graphicFrame>
        <p:nvGraphicFramePr>
          <p:cNvPr id="3" name="Espaço Reservado para Conteú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0634650"/>
              </p:ext>
            </p:extLst>
          </p:nvPr>
        </p:nvGraphicFramePr>
        <p:xfrm>
          <a:off x="628650" y="795594"/>
          <a:ext cx="8021080" cy="536850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3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5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04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523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6160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Probabilidade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820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0.9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0.05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0.09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0.18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0.36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0.72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820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0.7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0.04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0.07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0.14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0.28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Termos de contrato inaceitáveis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700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0.5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0.03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0.05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0.1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0.20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0.40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0962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0.3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0.02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0.03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0.06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0.12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Desengajamento</a:t>
                      </a:r>
                      <a:r>
                        <a:rPr lang="pt-BR" sz="2000" baseline="0" dirty="0">
                          <a:effectLst/>
                        </a:rPr>
                        <a:t> dos desenvolvedores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820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0.1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0.01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0.01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Produto não ser assimilado pelos funcionários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0.04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Incêndio na fotocopiadora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820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Impacto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0.05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0.1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0.2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0.4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0.8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5933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335</Words>
  <Application>Microsoft Office PowerPoint</Application>
  <PresentationFormat>Apresentação na tela (4:3)</PresentationFormat>
  <Paragraphs>159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Projeto Conta Universitária</vt:lpstr>
      <vt:lpstr>Roteiro</vt:lpstr>
      <vt:lpstr>Contextualização</vt:lpstr>
      <vt:lpstr>Tempo de execução</vt:lpstr>
      <vt:lpstr>Custos</vt:lpstr>
      <vt:lpstr>Riscos</vt:lpstr>
      <vt:lpstr>Riscos</vt:lpstr>
      <vt:lpstr>Riscos</vt:lpstr>
      <vt:lpstr>Riscos</vt:lpstr>
      <vt:lpstr>Riscos</vt:lpstr>
      <vt:lpstr>Riscos</vt:lpstr>
      <vt:lpstr>Riscos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DEPCOM</dc:creator>
  <cp:lastModifiedBy>Anderson Felipe</cp:lastModifiedBy>
  <cp:revision>14</cp:revision>
  <dcterms:created xsi:type="dcterms:W3CDTF">2016-02-05T12:36:21Z</dcterms:created>
  <dcterms:modified xsi:type="dcterms:W3CDTF">2018-06-26T15:56:29Z</dcterms:modified>
</cp:coreProperties>
</file>