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69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7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2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6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9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4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5350-A08F-4D71-A424-953D4516EB01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8BDB-A4F1-4850-BFD6-72D138792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9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Projeto: Conta Universitária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	FERNANDO AUGUSTO NEVES</a:t>
            </a:r>
            <a:r>
              <a:rPr lang="pt-BR" dirty="0"/>
              <a:t>		</a:t>
            </a:r>
            <a:r>
              <a:rPr lang="pt-BR" dirty="0" smtClean="0"/>
              <a:t>	RA</a:t>
            </a:r>
            <a:r>
              <a:rPr lang="pt-BR" dirty="0"/>
              <a:t>:   1705318</a:t>
            </a:r>
          </a:p>
          <a:p>
            <a:pPr algn="just"/>
            <a:r>
              <a:rPr lang="pt-BR" dirty="0" smtClean="0"/>
              <a:t>	JOSÉ </a:t>
            </a:r>
            <a:r>
              <a:rPr lang="pt-BR" dirty="0"/>
              <a:t>MARCOS MIRANDA NEVES	          		RA:   1693190</a:t>
            </a:r>
          </a:p>
          <a:p>
            <a:pPr algn="just"/>
            <a:r>
              <a:rPr lang="pt-BR" dirty="0" smtClean="0"/>
              <a:t>	RICARDO </a:t>
            </a:r>
            <a:r>
              <a:rPr lang="pt-BR" dirty="0"/>
              <a:t>YUJI MATSUURA 			</a:t>
            </a:r>
            <a:r>
              <a:rPr lang="pt-BR" dirty="0" smtClean="0"/>
              <a:t>	RA</a:t>
            </a:r>
            <a:r>
              <a:rPr lang="pt-BR" dirty="0"/>
              <a:t>:   1693263</a:t>
            </a:r>
          </a:p>
          <a:p>
            <a:pPr algn="just"/>
            <a:r>
              <a:rPr lang="pt-BR" dirty="0" smtClean="0"/>
              <a:t>	ROGER </a:t>
            </a:r>
            <a:r>
              <a:rPr lang="pt-BR" dirty="0"/>
              <a:t>VERZOLA PERES DE LIMA		</a:t>
            </a:r>
            <a:r>
              <a:rPr lang="pt-BR" dirty="0" smtClean="0"/>
              <a:t>	RA</a:t>
            </a:r>
            <a:r>
              <a:rPr lang="pt-BR" dirty="0"/>
              <a:t>:   1693271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4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 smtClean="0"/>
          </a:p>
          <a:p>
            <a:r>
              <a:rPr lang="pt-BR" dirty="0" smtClean="0"/>
              <a:t>Produto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7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Filas longas em horário de pico na fotocopiadora</a:t>
            </a:r>
          </a:p>
          <a:p>
            <a:r>
              <a:rPr lang="pt-BR" dirty="0" smtClean="0"/>
              <a:t>Utilização de dinheiro em espécie – inconveniência </a:t>
            </a:r>
          </a:p>
          <a:p>
            <a:endParaRPr lang="pt-BR" dirty="0"/>
          </a:p>
          <a:p>
            <a:r>
              <a:rPr lang="pt-BR" dirty="0" smtClean="0"/>
              <a:t>Objetivos – reduzir as filas e eliminar o uso de dinheiro em </a:t>
            </a:r>
            <a:r>
              <a:rPr lang="pt-BR" dirty="0" smtClean="0"/>
              <a:t>espécie</a:t>
            </a:r>
          </a:p>
          <a:p>
            <a:endParaRPr lang="pt-BR" dirty="0"/>
          </a:p>
          <a:p>
            <a:r>
              <a:rPr lang="pt-BR" dirty="0" smtClean="0"/>
              <a:t>Possibilidade de expandir para o RU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2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aplicação desktop que atende os seguintes requisitos:</a:t>
            </a:r>
          </a:p>
          <a:p>
            <a:pPr lvl="1"/>
            <a:r>
              <a:rPr lang="pt-BR" dirty="0" smtClean="0"/>
              <a:t>Criar uma conta para usuários que conterá um saldo</a:t>
            </a:r>
          </a:p>
          <a:p>
            <a:pPr lvl="1"/>
            <a:r>
              <a:rPr lang="pt-BR" dirty="0" smtClean="0"/>
              <a:t>Incrementar ou subtrair o saldo do usuário</a:t>
            </a:r>
          </a:p>
          <a:p>
            <a:pPr lvl="1"/>
            <a:r>
              <a:rPr lang="pt-BR" dirty="0" smtClean="0"/>
              <a:t>Persistir estes dados no </a:t>
            </a:r>
            <a:r>
              <a:rPr lang="pt-BR" dirty="0" smtClean="0"/>
              <a:t>sistema</a:t>
            </a:r>
          </a:p>
          <a:p>
            <a:pPr lvl="1"/>
            <a:endParaRPr lang="pt-BR" dirty="0"/>
          </a:p>
          <a:p>
            <a:r>
              <a:rPr lang="pt-BR" dirty="0" smtClean="0"/>
              <a:t>Duas interfaces principais – uma para o funcionário e uma para o aluno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25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38" y="1252061"/>
            <a:ext cx="7323123" cy="54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8" y="1374935"/>
            <a:ext cx="7322400" cy="54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Adições:</a:t>
            </a:r>
          </a:p>
          <a:p>
            <a:pPr lvl="1"/>
            <a:r>
              <a:rPr lang="pt-BR" dirty="0" smtClean="0"/>
              <a:t>Quando ocorrer uma transação, enviar o valor e data por e-mail</a:t>
            </a:r>
          </a:p>
          <a:p>
            <a:pPr lvl="1"/>
            <a:r>
              <a:rPr lang="pt-BR" dirty="0" smtClean="0"/>
              <a:t>Site para visualizar histórico e saldo</a:t>
            </a:r>
          </a:p>
          <a:p>
            <a:pPr lvl="1"/>
            <a:r>
              <a:rPr lang="pt-BR" dirty="0" smtClean="0"/>
              <a:t>Caso expandir para o RU, utilizar o leitor do crachá para cobrança automática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157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Projeto: Conta Universitária</vt:lpstr>
      <vt:lpstr>Roteiro</vt:lpstr>
      <vt:lpstr>Justificativa</vt:lpstr>
      <vt:lpstr>Produto</vt:lpstr>
      <vt:lpstr>Produto</vt:lpstr>
      <vt:lpstr>Produto</vt:lpstr>
      <vt:lpstr>Produto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Conta Universitária</dc:title>
  <dc:creator>roger</dc:creator>
  <cp:lastModifiedBy>roger</cp:lastModifiedBy>
  <cp:revision>7</cp:revision>
  <dcterms:created xsi:type="dcterms:W3CDTF">2018-03-20T13:37:05Z</dcterms:created>
  <dcterms:modified xsi:type="dcterms:W3CDTF">2018-03-22T18:59:40Z</dcterms:modified>
</cp:coreProperties>
</file>