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96" d="100"/>
          <a:sy n="96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Projeto Conta Universitária</a:t>
            </a:r>
            <a:endParaRPr lang="pt-BR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18742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FERNANDO AUGUSTO </a:t>
            </a:r>
            <a:r>
              <a:rPr lang="pt-BR" dirty="0" smtClean="0"/>
              <a:t>NEVES	</a:t>
            </a:r>
            <a:r>
              <a:rPr lang="pt-BR" dirty="0"/>
              <a:t>		RA:   1705318</a:t>
            </a:r>
          </a:p>
          <a:p>
            <a:pPr algn="just"/>
            <a:r>
              <a:rPr lang="pt-BR" dirty="0" smtClean="0"/>
              <a:t>JOSÉ </a:t>
            </a:r>
            <a:r>
              <a:rPr lang="pt-BR" dirty="0"/>
              <a:t>MARCOS MIRANDA NEVES	          		RA:   1693190</a:t>
            </a:r>
          </a:p>
          <a:p>
            <a:pPr algn="just"/>
            <a:r>
              <a:rPr lang="pt-BR" dirty="0" smtClean="0"/>
              <a:t>RICARDO </a:t>
            </a:r>
            <a:r>
              <a:rPr lang="pt-BR" dirty="0"/>
              <a:t>YUJI MATSUURA 				RA:   1693263</a:t>
            </a:r>
          </a:p>
          <a:p>
            <a:pPr algn="just"/>
            <a:r>
              <a:rPr lang="pt-BR" dirty="0" smtClean="0"/>
              <a:t>ROGER </a:t>
            </a:r>
            <a:r>
              <a:rPr lang="pt-BR" dirty="0"/>
              <a:t>VERZOLA PERES DE LIMA			RA:   1693271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61163"/>
              </p:ext>
            </p:extLst>
          </p:nvPr>
        </p:nvGraphicFramePr>
        <p:xfrm>
          <a:off x="628649" y="1849693"/>
          <a:ext cx="7588594" cy="3969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312"/>
                <a:gridCol w="1629732"/>
                <a:gridCol w="1334231"/>
                <a:gridCol w="1149442"/>
                <a:gridCol w="1475877"/>
              </a:tblGrid>
              <a:tr h="103666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Desengajamento dos desenvolvedores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Produto não ser assimilado pelos funcionários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Termos de contrato inaceitáveis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Incêndio na fotocopiadora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3147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Severidade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Baixa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07332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Respostas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Evitar: </a:t>
                      </a:r>
                      <a:r>
                        <a:rPr lang="pt-BR" sz="1800" dirty="0">
                          <a:effectLst/>
                        </a:rPr>
                        <a:t>Caso ocorra o desengajamento dos desenvolvedores, será realizado um aumento no salário.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Entrar em contato com assessoria em contratos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Figura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74333"/>
            <a:ext cx="91440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Figura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22642"/>
            <a:ext cx="9144000" cy="5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Tempo de execução</a:t>
            </a:r>
          </a:p>
          <a:p>
            <a:r>
              <a:rPr lang="pt-BR" dirty="0" smtClean="0"/>
              <a:t>Custos</a:t>
            </a:r>
          </a:p>
          <a:p>
            <a:r>
              <a:rPr lang="pt-BR" dirty="0" smtClean="0"/>
              <a:t>Riscos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Tempo de execução</a:t>
            </a:r>
          </a:p>
          <a:p>
            <a:r>
              <a:rPr lang="pt-BR" dirty="0" smtClean="0"/>
              <a:t>Custo</a:t>
            </a:r>
          </a:p>
          <a:p>
            <a:r>
              <a:rPr lang="pt-BR" dirty="0" smtClean="0"/>
              <a:t>Riscos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9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Tempo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5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5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Ameaças determinadas</a:t>
            </a:r>
          </a:p>
          <a:p>
            <a:r>
              <a:rPr lang="pt-BR" dirty="0" smtClean="0"/>
              <a:t>Novo orçamento</a:t>
            </a:r>
          </a:p>
          <a:p>
            <a:r>
              <a:rPr lang="pt-BR" dirty="0" smtClean="0"/>
              <a:t>Diagrama de Ishikawa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90257"/>
              </p:ext>
            </p:extLst>
          </p:nvPr>
        </p:nvGraphicFramePr>
        <p:xfrm>
          <a:off x="442453" y="442452"/>
          <a:ext cx="8347587" cy="554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18"/>
                <a:gridCol w="2280198"/>
                <a:gridCol w="1496333"/>
                <a:gridCol w="1105185"/>
                <a:gridCol w="1814053"/>
              </a:tblGrid>
              <a:tr h="158299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Produto não ser assimilado pelos funcionários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Termos de contrato inaceitáveis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Incêndio na fotocopiadora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0991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de, após o desenvolvimento, os integrantes não oferecerem suporte ao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funcionários não se adequarem ao uso do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contratantes não pagarem os custos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ocorrer incêndio na fotocopiadora, destruindo as máquinas e possível óbito dos clientes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0.7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569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Probabilidade*Impacto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0.02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Custo para o Projeto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1456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208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45867"/>
              </p:ext>
            </p:extLst>
          </p:nvPr>
        </p:nvGraphicFramePr>
        <p:xfrm>
          <a:off x="628649" y="1696063"/>
          <a:ext cx="7748435" cy="366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/>
                <a:gridCol w="1230232"/>
                <a:gridCol w="1270964"/>
                <a:gridCol w="1270964"/>
                <a:gridCol w="1270075"/>
                <a:gridCol w="1270075"/>
              </a:tblGrid>
              <a:tr h="60468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0.56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634650"/>
              </p:ext>
            </p:extLst>
          </p:nvPr>
        </p:nvGraphicFramePr>
        <p:xfrm>
          <a:off x="628650" y="795594"/>
          <a:ext cx="8021080" cy="5368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/>
                <a:gridCol w="863776"/>
                <a:gridCol w="1272746"/>
                <a:gridCol w="1635638"/>
                <a:gridCol w="860427"/>
                <a:gridCol w="1952368"/>
              </a:tblGrid>
              <a:tr h="10616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Termos de contrato inaceitáveis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39670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121096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Desengajamento</a:t>
                      </a:r>
                      <a:r>
                        <a:rPr lang="pt-BR" sz="2000" baseline="0" dirty="0" smtClean="0">
                          <a:effectLst/>
                        </a:rPr>
                        <a:t>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Produto não ser assimilado pelos funcionários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Incêndio na fotocopiadora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263</Words>
  <Application>Microsoft Office PowerPoint</Application>
  <PresentationFormat>Apresentação na tela (4:3)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Conta Universitária</vt:lpstr>
      <vt:lpstr>Roteiro</vt:lpstr>
      <vt:lpstr>Contextualização</vt:lpstr>
      <vt:lpstr>Tempo de execução</vt:lpstr>
      <vt:lpstr>Custos</vt:lpstr>
      <vt:lpstr>Riscos</vt:lpstr>
      <vt:lpstr>Riscos</vt:lpstr>
      <vt:lpstr>Riscos</vt:lpstr>
      <vt:lpstr>Riscos</vt:lpstr>
      <vt:lpstr>Riscos</vt:lpstr>
      <vt:lpstr>Riscos</vt:lpstr>
      <vt:lpstr>Riscos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roger</cp:lastModifiedBy>
  <cp:revision>12</cp:revision>
  <dcterms:created xsi:type="dcterms:W3CDTF">2016-02-05T12:36:21Z</dcterms:created>
  <dcterms:modified xsi:type="dcterms:W3CDTF">2018-06-26T15:10:15Z</dcterms:modified>
</cp:coreProperties>
</file>