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196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55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46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551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53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92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2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4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1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2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AF9D-D744-4EA3-B28E-58BF94DD7013}" type="datetimeFigureOut">
              <a:rPr lang="de-AT" smtClean="0"/>
              <a:t>12.01.2016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97EC-DAAB-47D4-B47A-746F2E461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3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Forest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Text-</a:t>
            </a:r>
            <a:r>
              <a:rPr lang="de-AT" dirty="0" err="1" smtClean="0"/>
              <a:t>based</a:t>
            </a:r>
            <a:r>
              <a:rPr lang="de-AT" dirty="0" smtClean="0"/>
              <a:t> Fantasy 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682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Story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race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endParaRPr lang="de-AT" dirty="0" smtClean="0"/>
          </a:p>
          <a:p>
            <a:r>
              <a:rPr lang="de-AT" dirty="0" smtClean="0"/>
              <a:t>Play </a:t>
            </a:r>
            <a:r>
              <a:rPr lang="de-AT" dirty="0" err="1" smtClean="0"/>
              <a:t>through</a:t>
            </a:r>
            <a:r>
              <a:rPr lang="de-AT" dirty="0" smtClean="0"/>
              <a:t> 3 </a:t>
            </a:r>
            <a:r>
              <a:rPr lang="de-AT" dirty="0" err="1" smtClean="0"/>
              <a:t>encounters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different </a:t>
            </a:r>
            <a:r>
              <a:rPr lang="de-AT" dirty="0" err="1" smtClean="0"/>
              <a:t>outcomes</a:t>
            </a:r>
            <a:endParaRPr lang="de-AT" dirty="0" smtClean="0"/>
          </a:p>
          <a:p>
            <a:r>
              <a:rPr lang="de-AT" dirty="0" err="1" smtClean="0"/>
              <a:t>Recieve</a:t>
            </a:r>
            <a:r>
              <a:rPr lang="de-AT" dirty="0" smtClean="0"/>
              <a:t> Items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help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in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encounters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Framework: Add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many</a:t>
            </a:r>
            <a:r>
              <a:rPr lang="de-AT" dirty="0" smtClean="0"/>
              <a:t> </a:t>
            </a:r>
            <a:r>
              <a:rPr lang="de-AT" dirty="0" err="1" smtClean="0"/>
              <a:t>encounters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901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0" y="581890"/>
            <a:ext cx="11214043" cy="49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97577" y="320635"/>
            <a:ext cx="10515600" cy="61870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AT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de-AT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A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race</a:t>
            </a:r>
            <a:r>
              <a:rPr lang="de-A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race: [Dwarf, Elf, Orc, Troll]</a:t>
            </a:r>
          </a:p>
          <a:p>
            <a:pPr marL="0" indent="0">
              <a:buNone/>
            </a:pP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Elf</a:t>
            </a:r>
          </a:p>
          <a:p>
            <a:pPr marL="0" indent="0">
              <a:buNone/>
            </a:pPr>
            <a:r>
              <a:rPr lang="de-AT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de-A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A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elf: </a:t>
            </a:r>
          </a:p>
          <a:p>
            <a:pPr marL="0" indent="0">
              <a:buNone/>
            </a:pP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Sepp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forest, Sepp the Elf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Sepp, a strong Elf warrior, striving through the kingdom of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Hagenburg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your journey to find a maiden and treasures beyond your imagination. On this very day you are in a dark forest, where you wander around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wandering through the woods for hours, you encounter a big, sleeping dragon. What will you do?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[Press A] You try to slay the beast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[Press B] You try to sneak past 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[Press C] You try to tame the dragon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a, b or c</a:t>
            </a:r>
          </a:p>
          <a:p>
            <a:pPr marL="0" indent="0">
              <a:buNone/>
            </a:pP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try to cut of the dragons head with a single blow but the dragon awakes and a furious combat starts. You barely make it out alive and can escape from the dragon.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leaving the dragon behind and travelling for some more hours, you find a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Dwarf resting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beside the path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56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The Forest</vt:lpstr>
      <vt:lpstr>Story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Leander Suda</dc:creator>
  <cp:lastModifiedBy>Leander Suda</cp:lastModifiedBy>
  <cp:revision>8</cp:revision>
  <dcterms:created xsi:type="dcterms:W3CDTF">2016-01-12T12:05:48Z</dcterms:created>
  <dcterms:modified xsi:type="dcterms:W3CDTF">2016-01-12T12:39:18Z</dcterms:modified>
</cp:coreProperties>
</file>