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kumimoji="1"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kumimoji="1"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２０１５年６月２２日</a:t>
            </a:r>
            <a:endParaRPr kumimoji="1" lang="en-US" altLang="ja-JP" dirty="0" smtClean="0"/>
          </a:p>
          <a:p>
            <a:r>
              <a:rPr lang="ja-JP" altLang="en-US" dirty="0" smtClean="0"/>
              <a:t>安　隆浩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プログラミングの要素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06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表計算とグラフ</a:t>
            </a:r>
            <a:endParaRPr kumimoji="1" lang="en-US" altLang="ja-JP" dirty="0" smtClean="0"/>
          </a:p>
          <a:p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r>
              <a:rPr lang="ja-JP" altLang="en-US" dirty="0" smtClean="0"/>
              <a:t>配列</a:t>
            </a:r>
            <a:endParaRPr lang="en-US" altLang="ja-JP" dirty="0" smtClean="0"/>
          </a:p>
          <a:p>
            <a:r>
              <a:rPr kumimoji="1" lang="ja-JP" altLang="en-US" dirty="0" smtClean="0"/>
              <a:t>繰り返し・マクロ</a:t>
            </a:r>
            <a:endParaRPr kumimoji="1" lang="en-US" altLang="ja-JP" dirty="0" smtClean="0"/>
          </a:p>
          <a:p>
            <a:r>
              <a:rPr lang="ja-JP" altLang="en-US" dirty="0"/>
              <a:t>記録</a:t>
            </a:r>
            <a:endParaRPr kumimoji="1" lang="en-US" altLang="ja-JP" dirty="0" smtClean="0"/>
          </a:p>
          <a:p>
            <a:r>
              <a:rPr lang="ja-JP" altLang="en-US" dirty="0"/>
              <a:t>繰り返し</a:t>
            </a:r>
            <a:r>
              <a:rPr lang="ja-JP" altLang="en-US" dirty="0" smtClean="0"/>
              <a:t>の繰り返し</a:t>
            </a:r>
            <a:endParaRPr lang="en-US" altLang="ja-JP" dirty="0" smtClean="0"/>
          </a:p>
          <a:p>
            <a:r>
              <a:rPr kumimoji="1" lang="ja-JP" altLang="en-US" dirty="0"/>
              <a:t>プログラミング</a:t>
            </a:r>
          </a:p>
        </p:txBody>
      </p:sp>
    </p:spTree>
    <p:extLst>
      <p:ext uri="{BB962C8B-B14F-4D97-AF65-F5344CB8AC3E}">
        <p14:creationId xmlns:p14="http://schemas.microsoft.com/office/powerpoint/2010/main" val="111620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代入</a:t>
            </a:r>
            <a:endParaRPr kumimoji="1" lang="en-US" altLang="ja-JP" dirty="0" smtClean="0"/>
          </a:p>
          <a:p>
            <a:r>
              <a:rPr lang="ja-JP" altLang="en-US" dirty="0" smtClean="0"/>
              <a:t>条件・判断</a:t>
            </a:r>
            <a:endParaRPr lang="en-US" altLang="ja-JP" dirty="0" smtClean="0"/>
          </a:p>
          <a:p>
            <a:r>
              <a:rPr kumimoji="1" lang="ja-JP" altLang="en-US" dirty="0" smtClean="0"/>
              <a:t>繰り返し・反復</a:t>
            </a:r>
            <a:endParaRPr kumimoji="1" lang="en-US" altLang="ja-JP" dirty="0" smtClean="0"/>
          </a:p>
          <a:p>
            <a:r>
              <a:rPr lang="ja-JP" altLang="en-US" dirty="0" smtClean="0"/>
              <a:t>配列</a:t>
            </a:r>
            <a:endParaRPr lang="en-US" altLang="ja-JP" dirty="0" smtClean="0"/>
          </a:p>
          <a:p>
            <a:r>
              <a:rPr kumimoji="1" lang="ja-JP" altLang="en-US" dirty="0" smtClean="0"/>
              <a:t>ポインタ</a:t>
            </a:r>
            <a:endParaRPr kumimoji="1" lang="en-US" altLang="ja-JP" dirty="0" smtClean="0"/>
          </a:p>
          <a:p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Object</a:t>
            </a:r>
          </a:p>
          <a:p>
            <a:r>
              <a:rPr kumimoji="1" lang="ja-JP" altLang="en-US" dirty="0" smtClean="0"/>
              <a:t>イベント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215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プログラミングの大雑把な区分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手続き型言語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Procedural Programing)</a:t>
            </a:r>
          </a:p>
          <a:p>
            <a:r>
              <a:rPr lang="ja-JP" altLang="en-US" dirty="0"/>
              <a:t>オブジェクト</a:t>
            </a:r>
            <a:r>
              <a:rPr kumimoji="1" lang="ja-JP" altLang="en-US" dirty="0" smtClean="0"/>
              <a:t>指向言語</a:t>
            </a:r>
            <a:r>
              <a:rPr kumimoji="1" lang="en-US" altLang="ja-JP" dirty="0" smtClean="0"/>
              <a:t>(Object Oriented Programing)</a:t>
            </a:r>
          </a:p>
          <a:p>
            <a:pPr lvl="1"/>
            <a:r>
              <a:rPr lang="en-US" altLang="ja-JP" dirty="0" smtClean="0"/>
              <a:t>Object</a:t>
            </a:r>
            <a:r>
              <a:rPr lang="ja-JP" altLang="en-US" dirty="0" smtClean="0"/>
              <a:t>：客体、個体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イベント型</a:t>
            </a:r>
            <a:endParaRPr lang="en-US" altLang="ja-JP" dirty="0" smtClean="0"/>
          </a:p>
          <a:p>
            <a:r>
              <a:rPr lang="ja-JP" altLang="en-US" dirty="0" smtClean="0"/>
              <a:t>値渡し、参照渡し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91023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</Template>
  <TotalTime>14</TotalTime>
  <Words>68</Words>
  <Application>Microsoft Office PowerPoint</Application>
  <PresentationFormat>画面に合わせる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Soho</vt:lpstr>
      <vt:lpstr>プログラミングの要素</vt:lpstr>
      <vt:lpstr>Excel</vt:lpstr>
      <vt:lpstr>プログラミング</vt:lpstr>
      <vt:lpstr>プログラミングの大雑把な区分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Yoongho Ahn</dc:creator>
  <cp:lastModifiedBy>Yoongho Ahn</cp:lastModifiedBy>
  <cp:revision>4</cp:revision>
  <dcterms:created xsi:type="dcterms:W3CDTF">2015-06-09T05:48:21Z</dcterms:created>
  <dcterms:modified xsi:type="dcterms:W3CDTF">2015-06-22T07:34:44Z</dcterms:modified>
</cp:coreProperties>
</file>