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69C8-4CAD-4CB1-B7A9-5F5CF8B49B0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4680-2ED6-436D-B7C7-46F8C656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6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E38-8A4E-4FDE-BC07-92A0DD27A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Saving Credit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6D6E3-28C2-40EF-A0E8-B16188C05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Establishing the strategy to resolve Credit One’s critical problem</a:t>
            </a:r>
          </a:p>
        </p:txBody>
      </p:sp>
    </p:spTree>
    <p:extLst>
      <p:ext uri="{BB962C8B-B14F-4D97-AF65-F5344CB8AC3E}">
        <p14:creationId xmlns:p14="http://schemas.microsoft.com/office/powerpoint/2010/main" val="68211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A124-0381-4872-AB75-DA9929D5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techniques can be used to build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FD65-BA38-41E0-993B-AE1EDC11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316A-34B7-4FA9-BE50-4D732090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techniques should models require?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397C-B74E-4F88-BE59-5C913C5C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5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D9F3-1AE5-4949-B37F-8941BAC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models good enough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C15D-05BA-4C9C-833F-5A65F9FC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4A9-361C-42AB-B524-7844E17E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models perform better than simple guess? What techniques perform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F71B-F4D2-4442-950A-4E5835C9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B93D-CF32-448E-A7DB-EE1CC3F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model’s results make sense given real-world 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85F6-4204-4CA1-9CFA-4DB1FB80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28D1-5E68-4298-99AF-3F1730F3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interpret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A5C8-809E-4F4C-84F5-69E4767F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3C94-10AA-4775-9C38-A45056E6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4BBC-1FF9-42EC-AFAD-0DC25084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93CD-ABC1-4E13-8E75-5F550A12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6960-5E2A-4C13-9F7B-057A2717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8B2C-44EA-4287-8928-795267F2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Credit One need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FBCC-5E82-4BBC-B1EC-1DA77D0F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that they can better understand whether or not customers will default on their loans. </a:t>
            </a:r>
          </a:p>
          <a:p>
            <a:endParaRPr lang="en-US" dirty="0"/>
          </a:p>
          <a:p>
            <a:r>
              <a:rPr lang="en-US" dirty="0"/>
              <a:t>This knowledge will Credit One reduce its ongoing problem of loan defaults.</a:t>
            </a:r>
          </a:p>
          <a:p>
            <a:endParaRPr lang="en-US" dirty="0"/>
          </a:p>
          <a:p>
            <a:r>
              <a:rPr lang="en-US" dirty="0"/>
              <a:t>Minimizing loan defaults is essential for Credit One’s business model.</a:t>
            </a:r>
          </a:p>
        </p:txBody>
      </p:sp>
    </p:spTree>
    <p:extLst>
      <p:ext uri="{BB962C8B-B14F-4D97-AF65-F5344CB8AC3E}">
        <p14:creationId xmlns:p14="http://schemas.microsoft.com/office/powerpoint/2010/main" val="174070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A9E-275A-4562-B62B-C8D20F14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from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534-9BFA-47D4-BC22-EA439D7F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high-quality historical data regarding the repayment patterns of credit borrowers and whether or not they have defaulted on their loans.</a:t>
            </a:r>
          </a:p>
          <a:p>
            <a:r>
              <a:rPr lang="en-US" dirty="0"/>
              <a:t>We need to know what factors may have contributed to their repayment patterns.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7708-D3EC-4623-AFC6-54CA915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Credit One’s current approach not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B48A-9C55-4350-900E-F017D6FB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at the risk of losing business because too many of their customers are defaulting on their loans.</a:t>
            </a:r>
          </a:p>
          <a:p>
            <a:r>
              <a:rPr lang="en-US" dirty="0"/>
              <a:t>This is a problem because it means that Credit One is unable to generate a profit from said customers.</a:t>
            </a:r>
          </a:p>
          <a:p>
            <a:r>
              <a:rPr lang="en-US" dirty="0"/>
              <a:t>Their business model depends on customers repaying their debts.</a:t>
            </a:r>
          </a:p>
        </p:txBody>
      </p:sp>
    </p:spTree>
    <p:extLst>
      <p:ext uri="{BB962C8B-B14F-4D97-AF65-F5344CB8AC3E}">
        <p14:creationId xmlns:p14="http://schemas.microsoft.com/office/powerpoint/2010/main" val="190123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B20D-71DC-4011-B010-15DEE8D5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resources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9A5F-9782-447F-A869-F4BBC8D2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quality data</a:t>
            </a:r>
          </a:p>
          <a:p>
            <a:r>
              <a:rPr lang="en-US" dirty="0"/>
              <a:t>Access to subject-area experts who can answer questions regarding potential relationships between variables of the data</a:t>
            </a:r>
          </a:p>
        </p:txBody>
      </p:sp>
    </p:spTree>
    <p:extLst>
      <p:ext uri="{BB962C8B-B14F-4D97-AF65-F5344CB8AC3E}">
        <p14:creationId xmlns:p14="http://schemas.microsoft.com/office/powerpoint/2010/main" val="359647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0F3-3750-4E75-9513-C06D60EF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results of the project be deployed?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E304-BD75-4301-98F8-9D6EEF0E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summary presentation outlining will be developed that summarizes the scope, limitations, implications and next steps of the project’s ability to resolve the core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7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6FDC-413A-4330-8699-2724A43F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is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9065-90A2-4774-9813-98B3EACE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Unprocessed demographic and payment data from about 30,000 customers for half a year (from between September 2005 and April 2005)</a:t>
            </a:r>
          </a:p>
          <a:p>
            <a:r>
              <a:rPr lang="en-US" dirty="0"/>
              <a:t>This data includes:</a:t>
            </a:r>
          </a:p>
          <a:p>
            <a:pPr lvl="1"/>
            <a:r>
              <a:rPr lang="en-US" dirty="0"/>
              <a:t>Credit limit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Past payments</a:t>
            </a:r>
          </a:p>
          <a:p>
            <a:pPr lvl="1"/>
            <a:r>
              <a:rPr lang="en-US" dirty="0"/>
              <a:t>… and so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D6AE-F7AA-4110-B452-ADFB4CFA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current data enough? What more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FF45-5C6F-4CEC-8313-9687C584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needed. Some potential examples: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History of prior debt(s)</a:t>
            </a:r>
          </a:p>
          <a:p>
            <a:pPr lvl="1"/>
            <a:r>
              <a:rPr lang="en-US" dirty="0"/>
              <a:t>History of prior or ongoing loans</a:t>
            </a:r>
          </a:p>
          <a:p>
            <a:pPr lvl="1"/>
            <a:r>
              <a:rPr lang="en-US" dirty="0"/>
              <a:t>Length of time of credit-borrowing</a:t>
            </a:r>
          </a:p>
          <a:p>
            <a:pPr lvl="1"/>
            <a:r>
              <a:rPr lang="en-US" dirty="0"/>
              <a:t>Minimum payments only or some other amount</a:t>
            </a:r>
          </a:p>
          <a:p>
            <a:pPr lvl="1"/>
            <a:r>
              <a:rPr lang="en-US" dirty="0"/>
              <a:t>Amount of time taken to pay back debts</a:t>
            </a:r>
          </a:p>
        </p:txBody>
      </p:sp>
    </p:spTree>
    <p:extLst>
      <p:ext uri="{BB962C8B-B14F-4D97-AF65-F5344CB8AC3E}">
        <p14:creationId xmlns:p14="http://schemas.microsoft.com/office/powerpoint/2010/main" val="9496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9086-CFF8-4BCB-8196-70A4CCEF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quality of data good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05D5-B97A-4784-961F-B5457A96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As of now, the data is formatted incorrectly with many duplicates and unreasonable categories</a:t>
            </a:r>
          </a:p>
          <a:p>
            <a:r>
              <a:rPr lang="en-US" dirty="0"/>
              <a:t>The data is not large enough</a:t>
            </a:r>
          </a:p>
          <a:p>
            <a:r>
              <a:rPr lang="en-US" dirty="0"/>
              <a:t>The data is not comprehensive enough</a:t>
            </a:r>
          </a:p>
        </p:txBody>
      </p:sp>
    </p:spTree>
    <p:extLst>
      <p:ext uri="{BB962C8B-B14F-4D97-AF65-F5344CB8AC3E}">
        <p14:creationId xmlns:p14="http://schemas.microsoft.com/office/powerpoint/2010/main" val="359646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423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Saving Credit One</vt:lpstr>
      <vt:lpstr>Why does Credit One need this project?</vt:lpstr>
      <vt:lpstr>What do you need from this project?</vt:lpstr>
      <vt:lpstr>Why is Credit One’s current approach not working?</vt:lpstr>
      <vt:lpstr>What resources are needed?</vt:lpstr>
      <vt:lpstr>How will the results of the project be deployed?</vt:lpstr>
      <vt:lpstr>What data is available?</vt:lpstr>
      <vt:lpstr>Is the current data enough? What more is needed?</vt:lpstr>
      <vt:lpstr>Is the quality of data good enough?</vt:lpstr>
      <vt:lpstr>What techniques can be used to build a model?</vt:lpstr>
      <vt:lpstr>How many techniques should models require?</vt:lpstr>
      <vt:lpstr>Are the models good enough for you?</vt:lpstr>
      <vt:lpstr>Do the models perform better than simple guess? What techniques perform the best?</vt:lpstr>
      <vt:lpstr>Do model’s results make sense given real-world conditions?</vt:lpstr>
      <vt:lpstr>How should you interpret the model?</vt:lpstr>
      <vt:lpstr>Highlights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Credit One</dc:title>
  <dc:creator>cralx2k</dc:creator>
  <cp:lastModifiedBy>cralx2k</cp:lastModifiedBy>
  <cp:revision>3</cp:revision>
  <dcterms:created xsi:type="dcterms:W3CDTF">2022-04-14T20:07:54Z</dcterms:created>
  <dcterms:modified xsi:type="dcterms:W3CDTF">2022-04-15T01:45:31Z</dcterms:modified>
</cp:coreProperties>
</file>