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32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4" Type="http://schemas.openxmlformats.org/officeDocument/2006/relationships/image" Target="../media/image4.emf"/><Relationship Id="rId10" Type="http://schemas.openxmlformats.org/officeDocument/2006/relationships/image" Target="../media/image10.emf"/><Relationship Id="rId5" Type="http://schemas.openxmlformats.org/officeDocument/2006/relationships/image" Target="../media/image5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9" Type="http://schemas.openxmlformats.org/officeDocument/2006/relationships/image" Target="../media/image9.emf"/><Relationship Id="rId3" Type="http://schemas.openxmlformats.org/officeDocument/2006/relationships/image" Target="../media/image3.emf"/><Relationship Id="rId6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45F5-BDB6-FD42-B4A2-DC1048D9751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B8D7-2CCE-0B47-946D-6958B50C8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6.emf"/><Relationship Id="rId20" Type="http://schemas.openxmlformats.org/officeDocument/2006/relationships/image" Target="../media/image9.emf"/><Relationship Id="rId4" Type="http://schemas.openxmlformats.org/officeDocument/2006/relationships/image" Target="../media/image1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6" Type="http://schemas.openxmlformats.org/officeDocument/2006/relationships/image" Target="../media/image7.emf"/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19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9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18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439201" y="845455"/>
            <a:ext cx="1848361" cy="2646647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21989" y="834799"/>
            <a:ext cx="1848361" cy="2646647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30004" y="846544"/>
            <a:ext cx="1848361" cy="2646647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272" y="845455"/>
            <a:ext cx="1848361" cy="2646647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7149"/>
              </p:ext>
            </p:extLst>
          </p:nvPr>
        </p:nvGraphicFramePr>
        <p:xfrm>
          <a:off x="182580" y="947515"/>
          <a:ext cx="1574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1574800" imgH="2387600" progId="Equation.3">
                  <p:embed/>
                </p:oleObj>
              </mc:Choice>
              <mc:Fallback>
                <p:oleObj name="Equation" r:id="rId3" imgW="1574800" imgH="238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80" y="947515"/>
                        <a:ext cx="1574800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14674"/>
              </p:ext>
            </p:extLst>
          </p:nvPr>
        </p:nvGraphicFramePr>
        <p:xfrm>
          <a:off x="2612022" y="1035550"/>
          <a:ext cx="15748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1574800" imgH="2197100" progId="Equation.3">
                  <p:embed/>
                </p:oleObj>
              </mc:Choice>
              <mc:Fallback>
                <p:oleObj name="Equation" r:id="rId5" imgW="1574800" imgH="219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2022" y="1035550"/>
                        <a:ext cx="15748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91724"/>
              </p:ext>
            </p:extLst>
          </p:nvPr>
        </p:nvGraphicFramePr>
        <p:xfrm>
          <a:off x="4926998" y="895815"/>
          <a:ext cx="16891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1689100" imgH="2578100" progId="Equation.3">
                  <p:embed/>
                </p:oleObj>
              </mc:Choice>
              <mc:Fallback>
                <p:oleObj name="Equation" r:id="rId7" imgW="1689100" imgH="2578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998" y="895815"/>
                        <a:ext cx="1689100" cy="257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94036"/>
              </p:ext>
            </p:extLst>
          </p:nvPr>
        </p:nvGraphicFramePr>
        <p:xfrm>
          <a:off x="7315159" y="880564"/>
          <a:ext cx="16637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9" imgW="1663700" imgH="2603500" progId="Equation.3">
                  <p:embed/>
                </p:oleObj>
              </mc:Choice>
              <mc:Fallback>
                <p:oleObj name="Equation" r:id="rId9" imgW="1663700" imgH="2603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159" y="880564"/>
                        <a:ext cx="16637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70093"/>
              </p:ext>
            </p:extLst>
          </p:nvPr>
        </p:nvGraphicFramePr>
        <p:xfrm>
          <a:off x="1963420" y="1743808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1" imgW="381000" imgH="215900" progId="Equation.3">
                  <p:embed/>
                </p:oleObj>
              </mc:Choice>
              <mc:Fallback>
                <p:oleObj name="Equation" r:id="rId11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3420" y="1743808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1892633" y="1959708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22702"/>
              </p:ext>
            </p:extLst>
          </p:nvPr>
        </p:nvGraphicFramePr>
        <p:xfrm>
          <a:off x="2001441" y="2185773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3" imgW="381000" imgH="215900" progId="Equation.3">
                  <p:embed/>
                </p:oleObj>
              </mc:Choice>
              <mc:Fallback>
                <p:oleObj name="Equation" r:id="rId13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441" y="2185773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0" idx="1"/>
            <a:endCxn id="9" idx="3"/>
          </p:cNvCxnSpPr>
          <p:nvPr/>
        </p:nvCxnSpPr>
        <p:spPr>
          <a:xfrm flipH="1">
            <a:off x="1892633" y="2168779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480" y="586494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1</a:t>
            </a:r>
            <a:endParaRPr lang="en-US" sz="1200" dirty="0">
              <a:latin typeface="Arial"/>
              <a:cs typeface="Arial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25881"/>
              </p:ext>
            </p:extLst>
          </p:nvPr>
        </p:nvGraphicFramePr>
        <p:xfrm>
          <a:off x="4348163" y="1743075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5" imgW="406400" imgH="215900" progId="Equation.3">
                  <p:embed/>
                </p:oleObj>
              </mc:Choice>
              <mc:Fallback>
                <p:oleObj name="Equation" r:id="rId15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8163" y="1743075"/>
                        <a:ext cx="406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4290393" y="1959708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1072"/>
              </p:ext>
            </p:extLst>
          </p:nvPr>
        </p:nvGraphicFramePr>
        <p:xfrm>
          <a:off x="4386263" y="2185988"/>
          <a:ext cx="406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7" imgW="406400" imgH="215900" progId="Equation.3">
                  <p:embed/>
                </p:oleObj>
              </mc:Choice>
              <mc:Fallback>
                <p:oleObj name="Equation" r:id="rId17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86263" y="2185988"/>
                        <a:ext cx="406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>
            <a:off x="4290393" y="2168779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58849"/>
              </p:ext>
            </p:extLst>
          </p:nvPr>
        </p:nvGraphicFramePr>
        <p:xfrm>
          <a:off x="6752969" y="1743808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9" imgW="381000" imgH="215900" progId="Equation.3">
                  <p:embed/>
                </p:oleObj>
              </mc:Choice>
              <mc:Fallback>
                <p:oleObj name="Equation" r:id="rId19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52969" y="1743808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682182" y="1959708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64413"/>
              </p:ext>
            </p:extLst>
          </p:nvPr>
        </p:nvGraphicFramePr>
        <p:xfrm>
          <a:off x="6790990" y="2185773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21" imgW="381000" imgH="215900" progId="Equation.3">
                  <p:embed/>
                </p:oleObj>
              </mc:Choice>
              <mc:Fallback>
                <p:oleObj name="Equation" r:id="rId21" imgW="381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90990" y="2185773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6682182" y="2168779"/>
            <a:ext cx="5465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15200" y="589758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2640" y="602672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3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0400" y="591523"/>
            <a:ext cx="9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Mode 4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Liu</dc:creator>
  <cp:lastModifiedBy>Bing Liu</cp:lastModifiedBy>
  <cp:revision>7</cp:revision>
  <dcterms:created xsi:type="dcterms:W3CDTF">2013-08-19T01:06:06Z</dcterms:created>
  <dcterms:modified xsi:type="dcterms:W3CDTF">2013-08-19T04:43:01Z</dcterms:modified>
</cp:coreProperties>
</file>