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E2E3-5522-4B4C-B201-44EF67D8C2B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D074-6B4C-F342-A31E-CB012DE6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8" y="848077"/>
            <a:ext cx="8859512" cy="39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Liu</dc:creator>
  <cp:lastModifiedBy>Bing Liu</cp:lastModifiedBy>
  <cp:revision>1</cp:revision>
  <dcterms:created xsi:type="dcterms:W3CDTF">2013-08-19T15:51:55Z</dcterms:created>
  <dcterms:modified xsi:type="dcterms:W3CDTF">2013-08-19T15:54:21Z</dcterms:modified>
</cp:coreProperties>
</file>