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E521-26F0-4CBC-BBEE-69E66A5D74F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9430-CC9E-47A6-ACD0-49A642FB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0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E521-26F0-4CBC-BBEE-69E66A5D74F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9430-CC9E-47A6-ACD0-49A642FB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3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E521-26F0-4CBC-BBEE-69E66A5D74F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9430-CC9E-47A6-ACD0-49A642FB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4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E521-26F0-4CBC-BBEE-69E66A5D74F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9430-CC9E-47A6-ACD0-49A642FB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2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E521-26F0-4CBC-BBEE-69E66A5D74F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9430-CC9E-47A6-ACD0-49A642FB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7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E521-26F0-4CBC-BBEE-69E66A5D74F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9430-CC9E-47A6-ACD0-49A642FB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9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E521-26F0-4CBC-BBEE-69E66A5D74F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9430-CC9E-47A6-ACD0-49A642FB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0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E521-26F0-4CBC-BBEE-69E66A5D74F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9430-CC9E-47A6-ACD0-49A642FB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1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E521-26F0-4CBC-BBEE-69E66A5D74F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9430-CC9E-47A6-ACD0-49A642FB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2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E521-26F0-4CBC-BBEE-69E66A5D74F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9430-CC9E-47A6-ACD0-49A642FB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E521-26F0-4CBC-BBEE-69E66A5D74F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9430-CC9E-47A6-ACD0-49A642FB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3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2E521-26F0-4CBC-BBEE-69E66A5D74F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9430-CC9E-47A6-ACD0-49A642FB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57200" y="3975847"/>
            <a:ext cx="4038600" cy="2819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57200" y="22412"/>
            <a:ext cx="4038600" cy="28731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580001"/>
              </p:ext>
            </p:extLst>
          </p:nvPr>
        </p:nvGraphicFramePr>
        <p:xfrm>
          <a:off x="654050" y="177800"/>
          <a:ext cx="36449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3644640" imgH="2717640" progId="Equation.3">
                  <p:embed/>
                </p:oleObj>
              </mc:Choice>
              <mc:Fallback>
                <p:oleObj name="Equation" r:id="rId3" imgW="3644640" imgH="2717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050" y="177800"/>
                        <a:ext cx="3644900" cy="271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067294"/>
              </p:ext>
            </p:extLst>
          </p:nvPr>
        </p:nvGraphicFramePr>
        <p:xfrm>
          <a:off x="698500" y="4038600"/>
          <a:ext cx="36449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5" imgW="3644640" imgH="2717640" progId="Equation.3">
                  <p:embed/>
                </p:oleObj>
              </mc:Choice>
              <mc:Fallback>
                <p:oleObj name="Equation" r:id="rId5" imgW="3644640" imgH="2717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4038600"/>
                        <a:ext cx="36449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076708"/>
              </p:ext>
            </p:extLst>
          </p:nvPr>
        </p:nvGraphicFramePr>
        <p:xfrm>
          <a:off x="533400" y="3048000"/>
          <a:ext cx="1460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7" imgW="1460160" imgH="634680" progId="Equation.3">
                  <p:embed/>
                </p:oleObj>
              </mc:Choice>
              <mc:Fallback>
                <p:oleObj name="Equation" r:id="rId7" imgW="1460160" imgH="634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0"/>
                        <a:ext cx="14605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095542"/>
              </p:ext>
            </p:extLst>
          </p:nvPr>
        </p:nvGraphicFramePr>
        <p:xfrm>
          <a:off x="2971800" y="3111500"/>
          <a:ext cx="1447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9" imgW="1447560" imgH="634680" progId="Equation.3">
                  <p:embed/>
                </p:oleObj>
              </mc:Choice>
              <mc:Fallback>
                <p:oleObj name="Equation" r:id="rId9" imgW="1447560" imgH="634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111500"/>
                        <a:ext cx="14478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057400" y="2895600"/>
            <a:ext cx="0" cy="10668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95600" y="28956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95400" y="0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Mode 1 (on-treatment)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1600" y="3948953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Mode 2 (off-treatment)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 3.0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liubing</dc:creator>
  <cp:lastModifiedBy>liubing</cp:lastModifiedBy>
  <cp:revision>3</cp:revision>
  <dcterms:created xsi:type="dcterms:W3CDTF">2013-08-19T20:46:07Z</dcterms:created>
  <dcterms:modified xsi:type="dcterms:W3CDTF">2013-08-19T21:17:05Z</dcterms:modified>
</cp:coreProperties>
</file>