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6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7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  <p:sldMasterId id="2147483776" r:id="rId5"/>
    <p:sldMasterId id="2147483779" r:id="rId6"/>
    <p:sldMasterId id="2147483781" r:id="rId7"/>
    <p:sldMasterId id="2147483817" r:id="rId8"/>
    <p:sldMasterId id="2147483831" r:id="rId9"/>
    <p:sldMasterId id="2147483864" r:id="rId10"/>
    <p:sldMasterId id="2147483884" r:id="rId11"/>
  </p:sldMasterIdLst>
  <p:notesMasterIdLst>
    <p:notesMasterId r:id="rId19"/>
  </p:notesMasterIdLst>
  <p:handoutMasterIdLst>
    <p:handoutMasterId r:id="rId20"/>
  </p:handoutMasterIdLst>
  <p:sldIdLst>
    <p:sldId id="256" r:id="rId12"/>
    <p:sldId id="321" r:id="rId13"/>
    <p:sldId id="277" r:id="rId14"/>
    <p:sldId id="324" r:id="rId15"/>
    <p:sldId id="323" r:id="rId16"/>
    <p:sldId id="322" r:id="rId17"/>
    <p:sldId id="32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CC"/>
    <a:srgbClr val="33CCFF"/>
    <a:srgbClr val="DFD1F7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86928" autoAdjust="0"/>
  </p:normalViewPr>
  <p:slideViewPr>
    <p:cSldViewPr snapToGrid="0">
      <p:cViewPr>
        <p:scale>
          <a:sx n="80" d="100"/>
          <a:sy n="80" d="100"/>
        </p:scale>
        <p:origin x="80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29/11/2023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29/11/2023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b="0" i="0">
                <a:solidFill>
                  <a:srgbClr val="D1D5DB"/>
                </a:solidFill>
                <a:effectLst/>
                <a:latin typeface="Söhne"/>
              </a:rPr>
              <a:t>Il topic modeling è una tecnica di analisi dei testi nell'ambito del Natural Language Processing (NLP) che mira a identificare e estrarre automaticamente i temi principali presenti in un corpus di documenti.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06400" y="1459000"/>
            <a:ext cx="4120400" cy="30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06400" y="4496200"/>
            <a:ext cx="41204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43566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7028800" y="16225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1"/>
          <p:cNvSpPr/>
          <p:nvPr/>
        </p:nvSpPr>
        <p:spPr>
          <a:xfrm>
            <a:off x="-956733" y="-478200"/>
            <a:ext cx="4211600" cy="4211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4" y="4037900"/>
            <a:ext cx="4358200" cy="26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>
            <a:spLocks noGrp="1"/>
          </p:cNvSpPr>
          <p:nvPr>
            <p:ph type="title" hasCustomPrompt="1"/>
          </p:nvPr>
        </p:nvSpPr>
        <p:spPr>
          <a:xfrm>
            <a:off x="2245884" y="2064967"/>
            <a:ext cx="7700400" cy="2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2570400" y="4414567"/>
            <a:ext cx="7051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250352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6"/>
          <p:cNvSpPr/>
          <p:nvPr/>
        </p:nvSpPr>
        <p:spPr>
          <a:xfrm rot="-472103">
            <a:off x="7120213" y="4806177"/>
            <a:ext cx="7420744" cy="4647636"/>
          </a:xfrm>
          <a:custGeom>
            <a:avLst/>
            <a:gdLst/>
            <a:ahLst/>
            <a:cxnLst/>
            <a:rect l="l" t="t" r="r" b="b"/>
            <a:pathLst>
              <a:path w="222619" h="139427" extrusionOk="0">
                <a:moveTo>
                  <a:pt x="60518" y="85446"/>
                </a:moveTo>
                <a:cubicBezTo>
                  <a:pt x="42723" y="74684"/>
                  <a:pt x="1973" y="65024"/>
                  <a:pt x="83" y="57169"/>
                </a:cubicBezTo>
                <a:cubicBezTo>
                  <a:pt x="-1806" y="49314"/>
                  <a:pt x="28822" y="40214"/>
                  <a:pt x="49181" y="38316"/>
                </a:cubicBezTo>
                <a:cubicBezTo>
                  <a:pt x="69540" y="36418"/>
                  <a:pt x="103646" y="51474"/>
                  <a:pt x="122238" y="45779"/>
                </a:cubicBezTo>
                <a:cubicBezTo>
                  <a:pt x="140830" y="40084"/>
                  <a:pt x="147704" y="10887"/>
                  <a:pt x="160731" y="4144"/>
                </a:cubicBezTo>
                <a:cubicBezTo>
                  <a:pt x="173758" y="-2599"/>
                  <a:pt x="190280" y="-320"/>
                  <a:pt x="200402" y="5322"/>
                </a:cubicBezTo>
                <a:cubicBezTo>
                  <a:pt x="210524" y="10964"/>
                  <a:pt x="219058" y="25703"/>
                  <a:pt x="221464" y="37996"/>
                </a:cubicBezTo>
                <a:cubicBezTo>
                  <a:pt x="223870" y="50290"/>
                  <a:pt x="222903" y="64464"/>
                  <a:pt x="214837" y="79083"/>
                </a:cubicBezTo>
                <a:cubicBezTo>
                  <a:pt x="206771" y="93702"/>
                  <a:pt x="186119" y="115666"/>
                  <a:pt x="173066" y="125712"/>
                </a:cubicBezTo>
                <a:cubicBezTo>
                  <a:pt x="160013" y="135758"/>
                  <a:pt x="147555" y="140023"/>
                  <a:pt x="136519" y="139361"/>
                </a:cubicBezTo>
                <a:cubicBezTo>
                  <a:pt x="125483" y="138699"/>
                  <a:pt x="119519" y="130727"/>
                  <a:pt x="106852" y="121741"/>
                </a:cubicBezTo>
                <a:cubicBezTo>
                  <a:pt x="94185" y="112755"/>
                  <a:pt x="78313" y="96208"/>
                  <a:pt x="60518" y="85446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8037441"/>
      </p:ext>
    </p:extLst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960000" y="1059967"/>
            <a:ext cx="5694800" cy="1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960000" y="2733667"/>
            <a:ext cx="56948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7"/>
          <p:cNvSpPr/>
          <p:nvPr/>
        </p:nvSpPr>
        <p:spPr>
          <a:xfrm rot="-4500040">
            <a:off x="7644845" y="1858360"/>
            <a:ext cx="6195948" cy="5941923"/>
          </a:xfrm>
          <a:custGeom>
            <a:avLst/>
            <a:gdLst/>
            <a:ahLst/>
            <a:cxnLst/>
            <a:rect l="l" t="t" r="r" b="b"/>
            <a:pathLst>
              <a:path w="185884" h="178263" extrusionOk="0">
                <a:moveTo>
                  <a:pt x="172863" y="94768"/>
                </a:moveTo>
                <a:cubicBezTo>
                  <a:pt x="168870" y="75915"/>
                  <a:pt x="168084" y="53329"/>
                  <a:pt x="158330" y="42135"/>
                </a:cubicBezTo>
                <a:cubicBezTo>
                  <a:pt x="148576" y="30941"/>
                  <a:pt x="129919" y="34607"/>
                  <a:pt x="114338" y="27602"/>
                </a:cubicBezTo>
                <a:cubicBezTo>
                  <a:pt x="98758" y="20597"/>
                  <a:pt x="81737" y="-1726"/>
                  <a:pt x="64847" y="107"/>
                </a:cubicBezTo>
                <a:cubicBezTo>
                  <a:pt x="47957" y="1940"/>
                  <a:pt x="23540" y="16342"/>
                  <a:pt x="13000" y="38600"/>
                </a:cubicBezTo>
                <a:cubicBezTo>
                  <a:pt x="2460" y="60858"/>
                  <a:pt x="-2908" y="111199"/>
                  <a:pt x="1609" y="133653"/>
                </a:cubicBezTo>
                <a:cubicBezTo>
                  <a:pt x="6126" y="156107"/>
                  <a:pt x="22230" y="166319"/>
                  <a:pt x="40102" y="173324"/>
                </a:cubicBezTo>
                <a:cubicBezTo>
                  <a:pt x="57974" y="180329"/>
                  <a:pt x="85141" y="178692"/>
                  <a:pt x="108839" y="175681"/>
                </a:cubicBezTo>
                <a:cubicBezTo>
                  <a:pt x="132537" y="172670"/>
                  <a:pt x="171619" y="168742"/>
                  <a:pt x="182290" y="155256"/>
                </a:cubicBezTo>
                <a:cubicBezTo>
                  <a:pt x="192961" y="141771"/>
                  <a:pt x="176856" y="113622"/>
                  <a:pt x="172863" y="94768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13482303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358000" y="1289833"/>
            <a:ext cx="7476000" cy="27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8"/>
          <p:cNvSpPr/>
          <p:nvPr/>
        </p:nvSpPr>
        <p:spPr>
          <a:xfrm>
            <a:off x="-277843" y="4564088"/>
            <a:ext cx="12595633" cy="3363633"/>
          </a:xfrm>
          <a:custGeom>
            <a:avLst/>
            <a:gdLst/>
            <a:ahLst/>
            <a:cxnLst/>
            <a:rect l="l" t="t" r="r" b="b"/>
            <a:pathLst>
              <a:path w="377869" h="100909" extrusionOk="0">
                <a:moveTo>
                  <a:pt x="9120" y="81465"/>
                </a:moveTo>
                <a:cubicBezTo>
                  <a:pt x="-19160" y="64968"/>
                  <a:pt x="24765" y="10960"/>
                  <a:pt x="59003" y="1730"/>
                </a:cubicBezTo>
                <a:cubicBezTo>
                  <a:pt x="93241" y="-7500"/>
                  <a:pt x="173500" y="23399"/>
                  <a:pt x="214546" y="26083"/>
                </a:cubicBezTo>
                <a:cubicBezTo>
                  <a:pt x="255592" y="28767"/>
                  <a:pt x="280468" y="15870"/>
                  <a:pt x="305279" y="17834"/>
                </a:cubicBezTo>
                <a:cubicBezTo>
                  <a:pt x="330090" y="19798"/>
                  <a:pt x="353264" y="28046"/>
                  <a:pt x="363411" y="37866"/>
                </a:cubicBezTo>
                <a:cubicBezTo>
                  <a:pt x="373558" y="47686"/>
                  <a:pt x="388614" y="66278"/>
                  <a:pt x="366160" y="76752"/>
                </a:cubicBezTo>
                <a:cubicBezTo>
                  <a:pt x="343706" y="87226"/>
                  <a:pt x="288193" y="99927"/>
                  <a:pt x="228686" y="100712"/>
                </a:cubicBezTo>
                <a:cubicBezTo>
                  <a:pt x="169179" y="101498"/>
                  <a:pt x="37401" y="97962"/>
                  <a:pt x="9120" y="81465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3641580"/>
      </p:ext>
    </p:extLst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950967" y="2063284"/>
            <a:ext cx="64972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950967" y="3611851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9"/>
          <p:cNvSpPr/>
          <p:nvPr/>
        </p:nvSpPr>
        <p:spPr>
          <a:xfrm>
            <a:off x="5372634" y="1556149"/>
            <a:ext cx="8251233" cy="6012000"/>
          </a:xfrm>
          <a:custGeom>
            <a:avLst/>
            <a:gdLst/>
            <a:ahLst/>
            <a:cxnLst/>
            <a:rect l="l" t="t" r="r" b="b"/>
            <a:pathLst>
              <a:path w="247537" h="180360" extrusionOk="0">
                <a:moveTo>
                  <a:pt x="234747" y="97468"/>
                </a:moveTo>
                <a:cubicBezTo>
                  <a:pt x="232587" y="76912"/>
                  <a:pt x="240966" y="45816"/>
                  <a:pt x="231212" y="34622"/>
                </a:cubicBezTo>
                <a:cubicBezTo>
                  <a:pt x="221458" y="23428"/>
                  <a:pt x="193636" y="35605"/>
                  <a:pt x="176222" y="30302"/>
                </a:cubicBezTo>
                <a:cubicBezTo>
                  <a:pt x="158809" y="25000"/>
                  <a:pt x="141984" y="-10024"/>
                  <a:pt x="126731" y="2807"/>
                </a:cubicBezTo>
                <a:cubicBezTo>
                  <a:pt x="111478" y="15638"/>
                  <a:pt x="105651" y="85553"/>
                  <a:pt x="84703" y="107287"/>
                </a:cubicBezTo>
                <a:cubicBezTo>
                  <a:pt x="63755" y="129021"/>
                  <a:pt x="7391" y="122017"/>
                  <a:pt x="1041" y="133211"/>
                </a:cubicBezTo>
                <a:cubicBezTo>
                  <a:pt x="-5309" y="144405"/>
                  <a:pt x="18323" y="166925"/>
                  <a:pt x="46603" y="174453"/>
                </a:cubicBezTo>
                <a:cubicBezTo>
                  <a:pt x="74883" y="181981"/>
                  <a:pt x="137795" y="181131"/>
                  <a:pt x="170723" y="178381"/>
                </a:cubicBezTo>
                <a:cubicBezTo>
                  <a:pt x="203652" y="175632"/>
                  <a:pt x="233503" y="171442"/>
                  <a:pt x="244174" y="157956"/>
                </a:cubicBezTo>
                <a:cubicBezTo>
                  <a:pt x="254845" y="144471"/>
                  <a:pt x="236907" y="118024"/>
                  <a:pt x="234747" y="97468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2340474"/>
      </p:ext>
    </p:extLst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7211617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2202200" y="1911533"/>
            <a:ext cx="7787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2202200" y="3397667"/>
            <a:ext cx="77876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5" name="Google Shape;55;p11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1"/>
          <p:cNvSpPr/>
          <p:nvPr/>
        </p:nvSpPr>
        <p:spPr>
          <a:xfrm>
            <a:off x="127851" y="4658939"/>
            <a:ext cx="11802733" cy="2685367"/>
          </a:xfrm>
          <a:custGeom>
            <a:avLst/>
            <a:gdLst/>
            <a:ahLst/>
            <a:cxnLst/>
            <a:rect l="l" t="t" r="r" b="b"/>
            <a:pathLst>
              <a:path w="354082" h="80561" extrusionOk="0">
                <a:moveTo>
                  <a:pt x="21302" y="79012"/>
                </a:moveTo>
                <a:cubicBezTo>
                  <a:pt x="-29236" y="75150"/>
                  <a:pt x="25295" y="59046"/>
                  <a:pt x="30728" y="48768"/>
                </a:cubicBezTo>
                <a:cubicBezTo>
                  <a:pt x="36162" y="38490"/>
                  <a:pt x="43494" y="20815"/>
                  <a:pt x="53903" y="17345"/>
                </a:cubicBezTo>
                <a:cubicBezTo>
                  <a:pt x="64312" y="13876"/>
                  <a:pt x="77733" y="30046"/>
                  <a:pt x="93182" y="27951"/>
                </a:cubicBezTo>
                <a:cubicBezTo>
                  <a:pt x="108632" y="25856"/>
                  <a:pt x="124212" y="9031"/>
                  <a:pt x="146600" y="4776"/>
                </a:cubicBezTo>
                <a:cubicBezTo>
                  <a:pt x="168989" y="521"/>
                  <a:pt x="211605" y="-2228"/>
                  <a:pt x="227513" y="2420"/>
                </a:cubicBezTo>
                <a:cubicBezTo>
                  <a:pt x="243421" y="7068"/>
                  <a:pt x="230852" y="30373"/>
                  <a:pt x="242046" y="32664"/>
                </a:cubicBezTo>
                <a:cubicBezTo>
                  <a:pt x="253240" y="34955"/>
                  <a:pt x="281717" y="15643"/>
                  <a:pt x="294679" y="16167"/>
                </a:cubicBezTo>
                <a:cubicBezTo>
                  <a:pt x="307641" y="16691"/>
                  <a:pt x="313271" y="26510"/>
                  <a:pt x="319817" y="35806"/>
                </a:cubicBezTo>
                <a:cubicBezTo>
                  <a:pt x="326363" y="45102"/>
                  <a:pt x="383710" y="64741"/>
                  <a:pt x="333957" y="71942"/>
                </a:cubicBezTo>
                <a:cubicBezTo>
                  <a:pt x="284205" y="79143"/>
                  <a:pt x="71840" y="82874"/>
                  <a:pt x="21302" y="79012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4609233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95524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710597" y="2031700"/>
            <a:ext cx="31492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18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1332203" y="2031900"/>
            <a:ext cx="1306800" cy="646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3"/>
          </p:nvPr>
        </p:nvSpPr>
        <p:spPr>
          <a:xfrm>
            <a:off x="2638997" y="2031900"/>
            <a:ext cx="5071600" cy="6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"/>
          </p:nvPr>
        </p:nvSpPr>
        <p:spPr>
          <a:xfrm>
            <a:off x="7710597" y="2960311"/>
            <a:ext cx="31492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18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1332203" y="2960511"/>
            <a:ext cx="1306800" cy="646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638997" y="2960511"/>
            <a:ext cx="5071600" cy="6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7710597" y="3888923"/>
            <a:ext cx="31492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18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1332203" y="3889123"/>
            <a:ext cx="1306800" cy="646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638997" y="3889123"/>
            <a:ext cx="5071600" cy="6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7710597" y="4817533"/>
            <a:ext cx="31492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18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 hasCustomPrompt="1"/>
          </p:nvPr>
        </p:nvSpPr>
        <p:spPr>
          <a:xfrm>
            <a:off x="1332203" y="4817733"/>
            <a:ext cx="1306800" cy="646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2638997" y="4817733"/>
            <a:ext cx="5071600" cy="6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2" name="Google Shape;72;p13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/>
          <p:nvPr/>
        </p:nvSpPr>
        <p:spPr>
          <a:xfrm>
            <a:off x="-2532927" y="3667239"/>
            <a:ext cx="5857133" cy="6012167"/>
          </a:xfrm>
          <a:custGeom>
            <a:avLst/>
            <a:gdLst/>
            <a:ahLst/>
            <a:cxnLst/>
            <a:rect l="l" t="t" r="r" b="b"/>
            <a:pathLst>
              <a:path w="175714" h="180365" extrusionOk="0">
                <a:moveTo>
                  <a:pt x="168" y="55550"/>
                </a:moveTo>
                <a:cubicBezTo>
                  <a:pt x="1453" y="39114"/>
                  <a:pt x="6373" y="32949"/>
                  <a:pt x="15998" y="23750"/>
                </a:cubicBezTo>
                <a:cubicBezTo>
                  <a:pt x="25624" y="14551"/>
                  <a:pt x="44780" y="-2685"/>
                  <a:pt x="57921" y="355"/>
                </a:cubicBezTo>
                <a:cubicBezTo>
                  <a:pt x="71062" y="3395"/>
                  <a:pt x="87969" y="28570"/>
                  <a:pt x="94843" y="41990"/>
                </a:cubicBezTo>
                <a:cubicBezTo>
                  <a:pt x="101717" y="55410"/>
                  <a:pt x="86821" y="74545"/>
                  <a:pt x="99163" y="80875"/>
                </a:cubicBezTo>
                <a:cubicBezTo>
                  <a:pt x="111505" y="87205"/>
                  <a:pt x="157306" y="68896"/>
                  <a:pt x="168894" y="79972"/>
                </a:cubicBezTo>
                <a:cubicBezTo>
                  <a:pt x="180482" y="91048"/>
                  <a:pt x="175155" y="131459"/>
                  <a:pt x="168690" y="147330"/>
                </a:cubicBezTo>
                <a:cubicBezTo>
                  <a:pt x="162225" y="163201"/>
                  <a:pt x="148451" y="169898"/>
                  <a:pt x="130106" y="175197"/>
                </a:cubicBezTo>
                <a:cubicBezTo>
                  <a:pt x="111761" y="180496"/>
                  <a:pt x="77299" y="181556"/>
                  <a:pt x="58619" y="179125"/>
                </a:cubicBezTo>
                <a:cubicBezTo>
                  <a:pt x="39939" y="176694"/>
                  <a:pt x="26417" y="170068"/>
                  <a:pt x="18028" y="160609"/>
                </a:cubicBezTo>
                <a:cubicBezTo>
                  <a:pt x="9639" y="151150"/>
                  <a:pt x="11263" y="139879"/>
                  <a:pt x="8286" y="122369"/>
                </a:cubicBezTo>
                <a:cubicBezTo>
                  <a:pt x="5309" y="104859"/>
                  <a:pt x="-1117" y="71987"/>
                  <a:pt x="168" y="55550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83719579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19067" y="4732033"/>
            <a:ext cx="5022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594100" y="1243567"/>
            <a:ext cx="7647200" cy="33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/>
          <p:nvPr/>
        </p:nvSpPr>
        <p:spPr>
          <a:xfrm rot="-199505">
            <a:off x="-1529909" y="2113520"/>
            <a:ext cx="5934568" cy="6018000"/>
          </a:xfrm>
          <a:custGeom>
            <a:avLst/>
            <a:gdLst/>
            <a:ahLst/>
            <a:cxnLst/>
            <a:rect l="l" t="t" r="r" b="b"/>
            <a:pathLst>
              <a:path w="178040" h="180543" extrusionOk="0">
                <a:moveTo>
                  <a:pt x="155" y="86201"/>
                </a:moveTo>
                <a:cubicBezTo>
                  <a:pt x="-1467" y="57897"/>
                  <a:pt x="9940" y="16304"/>
                  <a:pt x="21596" y="4110"/>
                </a:cubicBezTo>
                <a:cubicBezTo>
                  <a:pt x="33252" y="-8083"/>
                  <a:pt x="54419" y="10494"/>
                  <a:pt x="70091" y="13040"/>
                </a:cubicBezTo>
                <a:cubicBezTo>
                  <a:pt x="85763" y="15586"/>
                  <a:pt x="107290" y="10122"/>
                  <a:pt x="115626" y="19388"/>
                </a:cubicBezTo>
                <a:cubicBezTo>
                  <a:pt x="123963" y="28654"/>
                  <a:pt x="109735" y="53501"/>
                  <a:pt x="120110" y="68636"/>
                </a:cubicBezTo>
                <a:cubicBezTo>
                  <a:pt x="130485" y="83772"/>
                  <a:pt x="175254" y="96971"/>
                  <a:pt x="177876" y="110201"/>
                </a:cubicBezTo>
                <a:cubicBezTo>
                  <a:pt x="180498" y="123431"/>
                  <a:pt x="151055" y="137820"/>
                  <a:pt x="135844" y="148015"/>
                </a:cubicBezTo>
                <a:cubicBezTo>
                  <a:pt x="120633" y="158211"/>
                  <a:pt x="104028" y="167054"/>
                  <a:pt x="86608" y="171374"/>
                </a:cubicBezTo>
                <a:cubicBezTo>
                  <a:pt x="69189" y="175694"/>
                  <a:pt x="45736" y="188129"/>
                  <a:pt x="31327" y="173933"/>
                </a:cubicBezTo>
                <a:cubicBezTo>
                  <a:pt x="16918" y="159738"/>
                  <a:pt x="1777" y="114505"/>
                  <a:pt x="155" y="86201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3727757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5"/>
          <p:cNvSpPr/>
          <p:nvPr/>
        </p:nvSpPr>
        <p:spPr>
          <a:xfrm>
            <a:off x="-3011214" y="4484683"/>
            <a:ext cx="9442567" cy="4643333"/>
          </a:xfrm>
          <a:custGeom>
            <a:avLst/>
            <a:gdLst/>
            <a:ahLst/>
            <a:cxnLst/>
            <a:rect l="l" t="t" r="r" b="b"/>
            <a:pathLst>
              <a:path w="283277" h="139300" extrusionOk="0">
                <a:moveTo>
                  <a:pt x="42469" y="14342"/>
                </a:moveTo>
                <a:cubicBezTo>
                  <a:pt x="58703" y="3189"/>
                  <a:pt x="86335" y="-3609"/>
                  <a:pt x="97881" y="2017"/>
                </a:cubicBezTo>
                <a:cubicBezTo>
                  <a:pt x="109427" y="7643"/>
                  <a:pt x="97983" y="38779"/>
                  <a:pt x="111746" y="48098"/>
                </a:cubicBezTo>
                <a:cubicBezTo>
                  <a:pt x="125509" y="57417"/>
                  <a:pt x="160966" y="50254"/>
                  <a:pt x="180457" y="57929"/>
                </a:cubicBezTo>
                <a:cubicBezTo>
                  <a:pt x="199948" y="65604"/>
                  <a:pt x="212025" y="81770"/>
                  <a:pt x="228692" y="94147"/>
                </a:cubicBezTo>
                <a:cubicBezTo>
                  <a:pt x="245359" y="106524"/>
                  <a:pt x="295629" y="125108"/>
                  <a:pt x="280461" y="132193"/>
                </a:cubicBezTo>
                <a:cubicBezTo>
                  <a:pt x="265293" y="139278"/>
                  <a:pt x="170236" y="141628"/>
                  <a:pt x="137682" y="136658"/>
                </a:cubicBezTo>
                <a:cubicBezTo>
                  <a:pt x="105129" y="131688"/>
                  <a:pt x="104098" y="109244"/>
                  <a:pt x="85140" y="102371"/>
                </a:cubicBezTo>
                <a:cubicBezTo>
                  <a:pt x="66182" y="95499"/>
                  <a:pt x="38047" y="100996"/>
                  <a:pt x="23936" y="95423"/>
                </a:cubicBezTo>
                <a:cubicBezTo>
                  <a:pt x="9825" y="89850"/>
                  <a:pt x="-2614" y="82448"/>
                  <a:pt x="475" y="68934"/>
                </a:cubicBezTo>
                <a:cubicBezTo>
                  <a:pt x="3564" y="55421"/>
                  <a:pt x="26235" y="25495"/>
                  <a:pt x="42469" y="14342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01863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402427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/>
          <p:nvPr/>
        </p:nvSpPr>
        <p:spPr>
          <a:xfrm flipH="1">
            <a:off x="-426867" y="5391630"/>
            <a:ext cx="9219500" cy="3935867"/>
          </a:xfrm>
          <a:custGeom>
            <a:avLst/>
            <a:gdLst/>
            <a:ahLst/>
            <a:cxnLst/>
            <a:rect l="l" t="t" r="r" b="b"/>
            <a:pathLst>
              <a:path w="276585" h="118076" extrusionOk="0">
                <a:moveTo>
                  <a:pt x="266191" y="80557"/>
                </a:moveTo>
                <a:cubicBezTo>
                  <a:pt x="259061" y="98187"/>
                  <a:pt x="245294" y="117156"/>
                  <a:pt x="232481" y="118057"/>
                </a:cubicBezTo>
                <a:cubicBezTo>
                  <a:pt x="219669" y="118958"/>
                  <a:pt x="207247" y="87005"/>
                  <a:pt x="189316" y="85963"/>
                </a:cubicBezTo>
                <a:cubicBezTo>
                  <a:pt x="171385" y="84921"/>
                  <a:pt x="145612" y="108706"/>
                  <a:pt x="124894" y="111805"/>
                </a:cubicBezTo>
                <a:cubicBezTo>
                  <a:pt x="104177" y="114904"/>
                  <a:pt x="85635" y="106943"/>
                  <a:pt x="65011" y="104558"/>
                </a:cubicBezTo>
                <a:cubicBezTo>
                  <a:pt x="44388" y="102173"/>
                  <a:pt x="-8441" y="111215"/>
                  <a:pt x="1153" y="97494"/>
                </a:cubicBezTo>
                <a:cubicBezTo>
                  <a:pt x="10747" y="83774"/>
                  <a:pt x="91895" y="34208"/>
                  <a:pt x="122573" y="22235"/>
                </a:cubicBezTo>
                <a:cubicBezTo>
                  <a:pt x="153251" y="10262"/>
                  <a:pt x="165366" y="29185"/>
                  <a:pt x="185220" y="25657"/>
                </a:cubicBezTo>
                <a:cubicBezTo>
                  <a:pt x="205074" y="22130"/>
                  <a:pt x="226692" y="3300"/>
                  <a:pt x="241699" y="1070"/>
                </a:cubicBezTo>
                <a:cubicBezTo>
                  <a:pt x="256706" y="-1159"/>
                  <a:pt x="271180" y="-968"/>
                  <a:pt x="275262" y="12280"/>
                </a:cubicBezTo>
                <a:cubicBezTo>
                  <a:pt x="279344" y="25528"/>
                  <a:pt x="273321" y="62928"/>
                  <a:pt x="266191" y="80557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2797701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/>
          <p:nvPr/>
        </p:nvSpPr>
        <p:spPr>
          <a:xfrm>
            <a:off x="-658625" y="6211667"/>
            <a:ext cx="12719000" cy="1344667"/>
          </a:xfrm>
          <a:custGeom>
            <a:avLst/>
            <a:gdLst/>
            <a:ahLst/>
            <a:cxnLst/>
            <a:rect l="l" t="t" r="r" b="b"/>
            <a:pathLst>
              <a:path w="381570" h="40340" extrusionOk="0">
                <a:moveTo>
                  <a:pt x="339316" y="39232"/>
                </a:moveTo>
                <a:cubicBezTo>
                  <a:pt x="358708" y="35551"/>
                  <a:pt x="380207" y="18233"/>
                  <a:pt x="381520" y="13580"/>
                </a:cubicBezTo>
                <a:cubicBezTo>
                  <a:pt x="382833" y="8928"/>
                  <a:pt x="358258" y="13580"/>
                  <a:pt x="347193" y="11317"/>
                </a:cubicBezTo>
                <a:cubicBezTo>
                  <a:pt x="336128" y="9054"/>
                  <a:pt x="326759" y="0"/>
                  <a:pt x="315128" y="0"/>
                </a:cubicBezTo>
                <a:cubicBezTo>
                  <a:pt x="303497" y="0"/>
                  <a:pt x="292747" y="11066"/>
                  <a:pt x="277406" y="11317"/>
                </a:cubicBezTo>
                <a:cubicBezTo>
                  <a:pt x="262066" y="11569"/>
                  <a:pt x="236909" y="1132"/>
                  <a:pt x="223085" y="1509"/>
                </a:cubicBezTo>
                <a:cubicBezTo>
                  <a:pt x="209261" y="1886"/>
                  <a:pt x="211751" y="13769"/>
                  <a:pt x="194461" y="13580"/>
                </a:cubicBezTo>
                <a:cubicBezTo>
                  <a:pt x="177171" y="13391"/>
                  <a:pt x="141729" y="817"/>
                  <a:pt x="119347" y="377"/>
                </a:cubicBezTo>
                <a:cubicBezTo>
                  <a:pt x="96965" y="-63"/>
                  <a:pt x="78456" y="5092"/>
                  <a:pt x="60168" y="10939"/>
                </a:cubicBezTo>
                <a:cubicBezTo>
                  <a:pt x="41880" y="16786"/>
                  <a:pt x="-24548" y="31338"/>
                  <a:pt x="9619" y="35459"/>
                </a:cubicBezTo>
                <a:cubicBezTo>
                  <a:pt x="43786" y="39580"/>
                  <a:pt x="210220" y="35036"/>
                  <a:pt x="265169" y="35665"/>
                </a:cubicBezTo>
                <a:cubicBezTo>
                  <a:pt x="320119" y="36294"/>
                  <a:pt x="319924" y="42913"/>
                  <a:pt x="339316" y="39232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758466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877585" y="1892384"/>
            <a:ext cx="10915067" cy="5879633"/>
          </a:xfrm>
          <a:custGeom>
            <a:avLst/>
            <a:gdLst/>
            <a:ahLst/>
            <a:cxnLst/>
            <a:rect l="l" t="t" r="r" b="b"/>
            <a:pathLst>
              <a:path w="327452" h="176389" extrusionOk="0">
                <a:moveTo>
                  <a:pt x="324916" y="28070"/>
                </a:moveTo>
                <a:cubicBezTo>
                  <a:pt x="318370" y="837"/>
                  <a:pt x="278961" y="-734"/>
                  <a:pt x="269141" y="183"/>
                </a:cubicBezTo>
                <a:cubicBezTo>
                  <a:pt x="259322" y="1100"/>
                  <a:pt x="271694" y="24012"/>
                  <a:pt x="265999" y="33570"/>
                </a:cubicBezTo>
                <a:cubicBezTo>
                  <a:pt x="260304" y="43128"/>
                  <a:pt x="241450" y="42277"/>
                  <a:pt x="234969" y="57530"/>
                </a:cubicBezTo>
                <a:cubicBezTo>
                  <a:pt x="228488" y="72783"/>
                  <a:pt x="242694" y="115465"/>
                  <a:pt x="227113" y="125088"/>
                </a:cubicBezTo>
                <a:cubicBezTo>
                  <a:pt x="211533" y="134711"/>
                  <a:pt x="164071" y="113960"/>
                  <a:pt x="141486" y="115269"/>
                </a:cubicBezTo>
                <a:cubicBezTo>
                  <a:pt x="118901" y="116578"/>
                  <a:pt x="107969" y="131111"/>
                  <a:pt x="91603" y="132944"/>
                </a:cubicBezTo>
                <a:cubicBezTo>
                  <a:pt x="75237" y="134777"/>
                  <a:pt x="56973" y="121292"/>
                  <a:pt x="43291" y="126267"/>
                </a:cubicBezTo>
                <a:cubicBezTo>
                  <a:pt x="29609" y="131242"/>
                  <a:pt x="-20733" y="155399"/>
                  <a:pt x="9511" y="162796"/>
                </a:cubicBezTo>
                <a:cubicBezTo>
                  <a:pt x="39755" y="170194"/>
                  <a:pt x="174939" y="170521"/>
                  <a:pt x="224757" y="170652"/>
                </a:cubicBezTo>
                <a:cubicBezTo>
                  <a:pt x="274575" y="170783"/>
                  <a:pt x="291726" y="187346"/>
                  <a:pt x="308419" y="163582"/>
                </a:cubicBezTo>
                <a:cubicBezTo>
                  <a:pt x="325112" y="139818"/>
                  <a:pt x="331462" y="55303"/>
                  <a:pt x="324916" y="28070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960000" y="1121200"/>
            <a:ext cx="50724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960000" y="2801200"/>
            <a:ext cx="5072400" cy="2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8"/>
          <p:cNvSpPr>
            <a:spLocks noGrp="1"/>
          </p:cNvSpPr>
          <p:nvPr>
            <p:ph type="pic" idx="2"/>
          </p:nvPr>
        </p:nvSpPr>
        <p:spPr>
          <a:xfrm>
            <a:off x="6567916" y="1094200"/>
            <a:ext cx="4673200" cy="46696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96" name="Google Shape;96;p18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5759632"/>
      </p:ext>
    </p:extLst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960000" y="1778917"/>
            <a:ext cx="37140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960000" y="3429084"/>
            <a:ext cx="3714000" cy="1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9"/>
          <p:cNvSpPr/>
          <p:nvPr/>
        </p:nvSpPr>
        <p:spPr>
          <a:xfrm>
            <a:off x="2206157" y="3967378"/>
            <a:ext cx="11646933" cy="3524433"/>
          </a:xfrm>
          <a:custGeom>
            <a:avLst/>
            <a:gdLst/>
            <a:ahLst/>
            <a:cxnLst/>
            <a:rect l="l" t="t" r="r" b="b"/>
            <a:pathLst>
              <a:path w="349408" h="105733" extrusionOk="0">
                <a:moveTo>
                  <a:pt x="22191" y="87190"/>
                </a:moveTo>
                <a:cubicBezTo>
                  <a:pt x="-6613" y="79204"/>
                  <a:pt x="-2423" y="60874"/>
                  <a:pt x="7658" y="54197"/>
                </a:cubicBezTo>
                <a:cubicBezTo>
                  <a:pt x="17740" y="47520"/>
                  <a:pt x="63565" y="45097"/>
                  <a:pt x="82680" y="47126"/>
                </a:cubicBezTo>
                <a:cubicBezTo>
                  <a:pt x="101796" y="49155"/>
                  <a:pt x="109062" y="67486"/>
                  <a:pt x="122351" y="66373"/>
                </a:cubicBezTo>
                <a:cubicBezTo>
                  <a:pt x="135640" y="65260"/>
                  <a:pt x="145787" y="47585"/>
                  <a:pt x="162415" y="40449"/>
                </a:cubicBezTo>
                <a:cubicBezTo>
                  <a:pt x="179043" y="33313"/>
                  <a:pt x="205490" y="24279"/>
                  <a:pt x="222118" y="23559"/>
                </a:cubicBezTo>
                <a:cubicBezTo>
                  <a:pt x="238746" y="22839"/>
                  <a:pt x="248827" y="39401"/>
                  <a:pt x="262182" y="36128"/>
                </a:cubicBezTo>
                <a:cubicBezTo>
                  <a:pt x="275537" y="32855"/>
                  <a:pt x="292557" y="8110"/>
                  <a:pt x="302246" y="3920"/>
                </a:cubicBezTo>
                <a:cubicBezTo>
                  <a:pt x="311935" y="-270"/>
                  <a:pt x="313702" y="-4459"/>
                  <a:pt x="320314" y="10990"/>
                </a:cubicBezTo>
                <a:cubicBezTo>
                  <a:pt x="326926" y="26440"/>
                  <a:pt x="365222" y="81429"/>
                  <a:pt x="341917" y="96617"/>
                </a:cubicBezTo>
                <a:cubicBezTo>
                  <a:pt x="318612" y="111805"/>
                  <a:pt x="233771" y="103687"/>
                  <a:pt x="180483" y="102116"/>
                </a:cubicBezTo>
                <a:cubicBezTo>
                  <a:pt x="127195" y="100545"/>
                  <a:pt x="50995" y="95177"/>
                  <a:pt x="22191" y="87190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7531429"/>
      </p:ext>
    </p:extLst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 rot="-5400000">
            <a:off x="7029398" y="2247901"/>
            <a:ext cx="7355761" cy="4400367"/>
          </a:xfrm>
          <a:custGeom>
            <a:avLst/>
            <a:gdLst/>
            <a:ahLst/>
            <a:cxnLst/>
            <a:rect l="l" t="t" r="r" b="b"/>
            <a:pathLst>
              <a:path w="312878" h="187170" extrusionOk="0">
                <a:moveTo>
                  <a:pt x="12176" y="82878"/>
                </a:moveTo>
                <a:cubicBezTo>
                  <a:pt x="18722" y="53026"/>
                  <a:pt x="29917" y="0"/>
                  <a:pt x="47919" y="0"/>
                </a:cubicBezTo>
                <a:cubicBezTo>
                  <a:pt x="65922" y="0"/>
                  <a:pt x="109062" y="61406"/>
                  <a:pt x="120191" y="82878"/>
                </a:cubicBezTo>
                <a:cubicBezTo>
                  <a:pt x="131320" y="104350"/>
                  <a:pt x="99766" y="122876"/>
                  <a:pt x="114692" y="128833"/>
                </a:cubicBezTo>
                <a:cubicBezTo>
                  <a:pt x="129618" y="134790"/>
                  <a:pt x="191613" y="115413"/>
                  <a:pt x="209746" y="118621"/>
                </a:cubicBezTo>
                <a:cubicBezTo>
                  <a:pt x="227880" y="121829"/>
                  <a:pt x="206669" y="140094"/>
                  <a:pt x="223493" y="148080"/>
                </a:cubicBezTo>
                <a:cubicBezTo>
                  <a:pt x="240317" y="156067"/>
                  <a:pt x="327712" y="161172"/>
                  <a:pt x="310691" y="166540"/>
                </a:cubicBezTo>
                <a:cubicBezTo>
                  <a:pt x="293671" y="171908"/>
                  <a:pt x="171712" y="178193"/>
                  <a:pt x="121370" y="180288"/>
                </a:cubicBezTo>
                <a:cubicBezTo>
                  <a:pt x="71028" y="182383"/>
                  <a:pt x="26840" y="195345"/>
                  <a:pt x="8641" y="179110"/>
                </a:cubicBezTo>
                <a:cubicBezTo>
                  <a:pt x="-9558" y="162875"/>
                  <a:pt x="5630" y="112730"/>
                  <a:pt x="12176" y="82878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960000" y="1519399"/>
            <a:ext cx="102720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Albert Sans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1" name="Google Shape;111;p21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99340376"/>
      </p:ext>
    </p:extLst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6596804" y="4120433"/>
            <a:ext cx="37664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2"/>
          </p:nvPr>
        </p:nvSpPr>
        <p:spPr>
          <a:xfrm>
            <a:off x="1828796" y="4120433"/>
            <a:ext cx="37664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3"/>
          </p:nvPr>
        </p:nvSpPr>
        <p:spPr>
          <a:xfrm>
            <a:off x="1828796" y="3476833"/>
            <a:ext cx="37664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4"/>
          </p:nvPr>
        </p:nvSpPr>
        <p:spPr>
          <a:xfrm>
            <a:off x="6596804" y="3476833"/>
            <a:ext cx="37664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8" name="Google Shape;118;p22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22"/>
          <p:cNvSpPr/>
          <p:nvPr/>
        </p:nvSpPr>
        <p:spPr>
          <a:xfrm>
            <a:off x="-1090017" y="3089239"/>
            <a:ext cx="6169567" cy="4565267"/>
          </a:xfrm>
          <a:custGeom>
            <a:avLst/>
            <a:gdLst/>
            <a:ahLst/>
            <a:cxnLst/>
            <a:rect l="l" t="t" r="r" b="b"/>
            <a:pathLst>
              <a:path w="185087" h="136958" extrusionOk="0">
                <a:moveTo>
                  <a:pt x="163105" y="92717"/>
                </a:moveTo>
                <a:cubicBezTo>
                  <a:pt x="182548" y="99460"/>
                  <a:pt x="190862" y="128984"/>
                  <a:pt x="180780" y="135137"/>
                </a:cubicBezTo>
                <a:cubicBezTo>
                  <a:pt x="170699" y="141291"/>
                  <a:pt x="121470" y="129900"/>
                  <a:pt x="102616" y="129638"/>
                </a:cubicBezTo>
                <a:cubicBezTo>
                  <a:pt x="83763" y="129376"/>
                  <a:pt x="77740" y="133239"/>
                  <a:pt x="67659" y="133566"/>
                </a:cubicBezTo>
                <a:cubicBezTo>
                  <a:pt x="57578" y="133893"/>
                  <a:pt x="49918" y="133173"/>
                  <a:pt x="42128" y="131602"/>
                </a:cubicBezTo>
                <a:cubicBezTo>
                  <a:pt x="34338" y="130031"/>
                  <a:pt x="27398" y="127674"/>
                  <a:pt x="20917" y="124139"/>
                </a:cubicBezTo>
                <a:cubicBezTo>
                  <a:pt x="14436" y="120604"/>
                  <a:pt x="6515" y="117593"/>
                  <a:pt x="3242" y="110392"/>
                </a:cubicBezTo>
                <a:cubicBezTo>
                  <a:pt x="-31" y="103191"/>
                  <a:pt x="-1079" y="99067"/>
                  <a:pt x="1278" y="80933"/>
                </a:cubicBezTo>
                <a:cubicBezTo>
                  <a:pt x="3635" y="62800"/>
                  <a:pt x="8152" y="9578"/>
                  <a:pt x="17382" y="1591"/>
                </a:cubicBezTo>
                <a:cubicBezTo>
                  <a:pt x="26613" y="-6395"/>
                  <a:pt x="48871" y="17499"/>
                  <a:pt x="56661" y="33014"/>
                </a:cubicBezTo>
                <a:cubicBezTo>
                  <a:pt x="64451" y="48529"/>
                  <a:pt x="46383" y="84731"/>
                  <a:pt x="64124" y="94681"/>
                </a:cubicBezTo>
                <a:cubicBezTo>
                  <a:pt x="81865" y="104632"/>
                  <a:pt x="143662" y="85974"/>
                  <a:pt x="163105" y="92717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98479006"/>
      </p:ext>
    </p:extLst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6193727" y="2335800"/>
            <a:ext cx="49068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2"/>
          </p:nvPr>
        </p:nvSpPr>
        <p:spPr>
          <a:xfrm>
            <a:off x="1091473" y="2335800"/>
            <a:ext cx="49068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4" name="Google Shape;124;p23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23"/>
          <p:cNvSpPr/>
          <p:nvPr/>
        </p:nvSpPr>
        <p:spPr>
          <a:xfrm>
            <a:off x="2477970" y="4951750"/>
            <a:ext cx="7854933" cy="2879100"/>
          </a:xfrm>
          <a:custGeom>
            <a:avLst/>
            <a:gdLst/>
            <a:ahLst/>
            <a:cxnLst/>
            <a:rect l="l" t="t" r="r" b="b"/>
            <a:pathLst>
              <a:path w="235648" h="86373" extrusionOk="0">
                <a:moveTo>
                  <a:pt x="228937" y="12611"/>
                </a:moveTo>
                <a:cubicBezTo>
                  <a:pt x="241409" y="23116"/>
                  <a:pt x="234789" y="67591"/>
                  <a:pt x="222998" y="79451"/>
                </a:cubicBezTo>
                <a:cubicBezTo>
                  <a:pt x="211207" y="91311"/>
                  <a:pt x="177566" y="84492"/>
                  <a:pt x="158189" y="83772"/>
                </a:cubicBezTo>
                <a:cubicBezTo>
                  <a:pt x="138812" y="83052"/>
                  <a:pt x="122576" y="78338"/>
                  <a:pt x="106734" y="75130"/>
                </a:cubicBezTo>
                <a:cubicBezTo>
                  <a:pt x="90892" y="71922"/>
                  <a:pt x="74919" y="64001"/>
                  <a:pt x="63135" y="64525"/>
                </a:cubicBezTo>
                <a:cubicBezTo>
                  <a:pt x="51352" y="65049"/>
                  <a:pt x="45067" y="78077"/>
                  <a:pt x="36033" y="78273"/>
                </a:cubicBezTo>
                <a:cubicBezTo>
                  <a:pt x="26999" y="78470"/>
                  <a:pt x="14182" y="74679"/>
                  <a:pt x="8931" y="65704"/>
                </a:cubicBezTo>
                <a:cubicBezTo>
                  <a:pt x="3680" y="56729"/>
                  <a:pt x="-5597" y="31747"/>
                  <a:pt x="4528" y="24422"/>
                </a:cubicBezTo>
                <a:cubicBezTo>
                  <a:pt x="14653" y="17097"/>
                  <a:pt x="51836" y="25819"/>
                  <a:pt x="69679" y="21755"/>
                </a:cubicBezTo>
                <a:cubicBezTo>
                  <a:pt x="87523" y="17691"/>
                  <a:pt x="98508" y="927"/>
                  <a:pt x="111589" y="38"/>
                </a:cubicBezTo>
                <a:cubicBezTo>
                  <a:pt x="124670" y="-851"/>
                  <a:pt x="128607" y="14326"/>
                  <a:pt x="148165" y="16421"/>
                </a:cubicBezTo>
                <a:cubicBezTo>
                  <a:pt x="167723" y="18517"/>
                  <a:pt x="216465" y="2106"/>
                  <a:pt x="228937" y="12611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75711427"/>
      </p:ext>
    </p:extLst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960037" y="4322975"/>
            <a:ext cx="30740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559000" y="4322975"/>
            <a:ext cx="30740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8157963" y="4322975"/>
            <a:ext cx="30740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4"/>
          </p:nvPr>
        </p:nvSpPr>
        <p:spPr>
          <a:xfrm>
            <a:off x="960037" y="3544567"/>
            <a:ext cx="30740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5"/>
          </p:nvPr>
        </p:nvSpPr>
        <p:spPr>
          <a:xfrm>
            <a:off x="4559000" y="3544567"/>
            <a:ext cx="30740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6"/>
          </p:nvPr>
        </p:nvSpPr>
        <p:spPr>
          <a:xfrm>
            <a:off x="8157963" y="3544567"/>
            <a:ext cx="30740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4"/>
          <p:cNvSpPr/>
          <p:nvPr/>
        </p:nvSpPr>
        <p:spPr>
          <a:xfrm>
            <a:off x="5916353" y="1480031"/>
            <a:ext cx="8307833" cy="6484167"/>
          </a:xfrm>
          <a:custGeom>
            <a:avLst/>
            <a:gdLst/>
            <a:ahLst/>
            <a:cxnLst/>
            <a:rect l="l" t="t" r="r" b="b"/>
            <a:pathLst>
              <a:path w="249235" h="194525" extrusionOk="0">
                <a:moveTo>
                  <a:pt x="201247" y="4697"/>
                </a:moveTo>
                <a:cubicBezTo>
                  <a:pt x="186649" y="-14418"/>
                  <a:pt x="165765" y="30163"/>
                  <a:pt x="161575" y="42797"/>
                </a:cubicBezTo>
                <a:cubicBezTo>
                  <a:pt x="157385" y="55432"/>
                  <a:pt x="174733" y="67411"/>
                  <a:pt x="176108" y="80504"/>
                </a:cubicBezTo>
                <a:cubicBezTo>
                  <a:pt x="177483" y="93597"/>
                  <a:pt x="175061" y="109440"/>
                  <a:pt x="169824" y="121354"/>
                </a:cubicBezTo>
                <a:cubicBezTo>
                  <a:pt x="164587" y="133269"/>
                  <a:pt x="159481" y="148718"/>
                  <a:pt x="144686" y="151991"/>
                </a:cubicBezTo>
                <a:cubicBezTo>
                  <a:pt x="129891" y="155264"/>
                  <a:pt x="104688" y="138309"/>
                  <a:pt x="81055" y="140993"/>
                </a:cubicBezTo>
                <a:cubicBezTo>
                  <a:pt x="57423" y="143677"/>
                  <a:pt x="-15308" y="159192"/>
                  <a:pt x="2891" y="168095"/>
                </a:cubicBezTo>
                <a:cubicBezTo>
                  <a:pt x="21090" y="176998"/>
                  <a:pt x="149203" y="196179"/>
                  <a:pt x="190249" y="194411"/>
                </a:cubicBezTo>
                <a:cubicBezTo>
                  <a:pt x="231295" y="192644"/>
                  <a:pt x="247333" y="189109"/>
                  <a:pt x="249166" y="157490"/>
                </a:cubicBezTo>
                <a:cubicBezTo>
                  <a:pt x="250999" y="125871"/>
                  <a:pt x="215846" y="23813"/>
                  <a:pt x="201247" y="4697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474809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987948" y="25496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2"/>
          </p:nvPr>
        </p:nvSpPr>
        <p:spPr>
          <a:xfrm>
            <a:off x="7727652" y="25496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3"/>
          </p:nvPr>
        </p:nvSpPr>
        <p:spPr>
          <a:xfrm>
            <a:off x="2987948" y="4709884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4"/>
          </p:nvPr>
        </p:nvSpPr>
        <p:spPr>
          <a:xfrm>
            <a:off x="7727652" y="4709884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5"/>
          </p:nvPr>
        </p:nvSpPr>
        <p:spPr>
          <a:xfrm>
            <a:off x="2987948" y="20787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6"/>
          </p:nvPr>
        </p:nvSpPr>
        <p:spPr>
          <a:xfrm>
            <a:off x="2987948" y="4239084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7"/>
          </p:nvPr>
        </p:nvSpPr>
        <p:spPr>
          <a:xfrm>
            <a:off x="7727648" y="20787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8"/>
          </p:nvPr>
        </p:nvSpPr>
        <p:spPr>
          <a:xfrm>
            <a:off x="7727648" y="4239084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6" name="Google Shape;146;p25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5"/>
          <p:cNvSpPr/>
          <p:nvPr/>
        </p:nvSpPr>
        <p:spPr>
          <a:xfrm>
            <a:off x="-1033219" y="2461333"/>
            <a:ext cx="5527333" cy="5017500"/>
          </a:xfrm>
          <a:custGeom>
            <a:avLst/>
            <a:gdLst/>
            <a:ahLst/>
            <a:cxnLst/>
            <a:rect l="l" t="t" r="r" b="b"/>
            <a:pathLst>
              <a:path w="165820" h="150525" extrusionOk="0">
                <a:moveTo>
                  <a:pt x="19606" y="67562"/>
                </a:moveTo>
                <a:cubicBezTo>
                  <a:pt x="16464" y="44453"/>
                  <a:pt x="-5139" y="11132"/>
                  <a:pt x="1145" y="2753"/>
                </a:cubicBezTo>
                <a:cubicBezTo>
                  <a:pt x="7430" y="-5626"/>
                  <a:pt x="48737" y="7401"/>
                  <a:pt x="57313" y="17286"/>
                </a:cubicBezTo>
                <a:cubicBezTo>
                  <a:pt x="65889" y="27171"/>
                  <a:pt x="52273" y="50607"/>
                  <a:pt x="52600" y="62063"/>
                </a:cubicBezTo>
                <a:cubicBezTo>
                  <a:pt x="52927" y="73519"/>
                  <a:pt x="59670" y="77775"/>
                  <a:pt x="59277" y="86023"/>
                </a:cubicBezTo>
                <a:cubicBezTo>
                  <a:pt x="58884" y="94272"/>
                  <a:pt x="41405" y="105990"/>
                  <a:pt x="50243" y="111554"/>
                </a:cubicBezTo>
                <a:cubicBezTo>
                  <a:pt x="59081" y="117118"/>
                  <a:pt x="93188" y="115547"/>
                  <a:pt x="112303" y="119409"/>
                </a:cubicBezTo>
                <a:cubicBezTo>
                  <a:pt x="131419" y="123271"/>
                  <a:pt x="172072" y="129884"/>
                  <a:pt x="164936" y="134728"/>
                </a:cubicBezTo>
                <a:cubicBezTo>
                  <a:pt x="157801" y="139572"/>
                  <a:pt x="93646" y="147362"/>
                  <a:pt x="69490" y="148475"/>
                </a:cubicBezTo>
                <a:cubicBezTo>
                  <a:pt x="45334" y="149588"/>
                  <a:pt x="28313" y="154891"/>
                  <a:pt x="19999" y="141405"/>
                </a:cubicBezTo>
                <a:cubicBezTo>
                  <a:pt x="11685" y="127920"/>
                  <a:pt x="22748" y="90671"/>
                  <a:pt x="19606" y="67562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18977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959989" y="2865601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2"/>
          </p:nvPr>
        </p:nvSpPr>
        <p:spPr>
          <a:xfrm>
            <a:off x="4623200" y="2865601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3"/>
          </p:nvPr>
        </p:nvSpPr>
        <p:spPr>
          <a:xfrm>
            <a:off x="959989" y="4772567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4"/>
          </p:nvPr>
        </p:nvSpPr>
        <p:spPr>
          <a:xfrm>
            <a:off x="4623200" y="4772567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5"/>
          </p:nvPr>
        </p:nvSpPr>
        <p:spPr>
          <a:xfrm>
            <a:off x="8286411" y="2865601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6"/>
          </p:nvPr>
        </p:nvSpPr>
        <p:spPr>
          <a:xfrm>
            <a:off x="8286411" y="4772567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7"/>
          </p:nvPr>
        </p:nvSpPr>
        <p:spPr>
          <a:xfrm>
            <a:off x="957589" y="22088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8"/>
          </p:nvPr>
        </p:nvSpPr>
        <p:spPr>
          <a:xfrm>
            <a:off x="4620800" y="22088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9"/>
          </p:nvPr>
        </p:nvSpPr>
        <p:spPr>
          <a:xfrm>
            <a:off x="8284011" y="22088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3"/>
          </p:nvPr>
        </p:nvSpPr>
        <p:spPr>
          <a:xfrm>
            <a:off x="957589" y="4115733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14"/>
          </p:nvPr>
        </p:nvSpPr>
        <p:spPr>
          <a:xfrm>
            <a:off x="4620800" y="4115733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15"/>
          </p:nvPr>
        </p:nvSpPr>
        <p:spPr>
          <a:xfrm>
            <a:off x="8284011" y="4115733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62" name="Google Shape;162;p26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6"/>
          <p:cNvSpPr/>
          <p:nvPr/>
        </p:nvSpPr>
        <p:spPr>
          <a:xfrm>
            <a:off x="-1835117" y="5524620"/>
            <a:ext cx="16413100" cy="2308667"/>
          </a:xfrm>
          <a:custGeom>
            <a:avLst/>
            <a:gdLst/>
            <a:ahLst/>
            <a:cxnLst/>
            <a:rect l="l" t="t" r="r" b="b"/>
            <a:pathLst>
              <a:path w="492393" h="69260" extrusionOk="0">
                <a:moveTo>
                  <a:pt x="31094" y="37330"/>
                </a:moveTo>
                <a:cubicBezTo>
                  <a:pt x="35873" y="29344"/>
                  <a:pt x="52239" y="8526"/>
                  <a:pt x="62910" y="7086"/>
                </a:cubicBezTo>
                <a:cubicBezTo>
                  <a:pt x="73581" y="5646"/>
                  <a:pt x="69718" y="26529"/>
                  <a:pt x="95118" y="28689"/>
                </a:cubicBezTo>
                <a:cubicBezTo>
                  <a:pt x="120518" y="30849"/>
                  <a:pt x="179829" y="18412"/>
                  <a:pt x="215310" y="20048"/>
                </a:cubicBezTo>
                <a:cubicBezTo>
                  <a:pt x="250792" y="21685"/>
                  <a:pt x="281429" y="38312"/>
                  <a:pt x="308007" y="38508"/>
                </a:cubicBezTo>
                <a:cubicBezTo>
                  <a:pt x="334585" y="38704"/>
                  <a:pt x="362146" y="22732"/>
                  <a:pt x="374780" y="21226"/>
                </a:cubicBezTo>
                <a:cubicBezTo>
                  <a:pt x="387415" y="19720"/>
                  <a:pt x="378577" y="32158"/>
                  <a:pt x="383814" y="29474"/>
                </a:cubicBezTo>
                <a:cubicBezTo>
                  <a:pt x="389051" y="26790"/>
                  <a:pt x="396513" y="9050"/>
                  <a:pt x="406202" y="5122"/>
                </a:cubicBezTo>
                <a:cubicBezTo>
                  <a:pt x="415891" y="1194"/>
                  <a:pt x="432061" y="-4371"/>
                  <a:pt x="441946" y="5907"/>
                </a:cubicBezTo>
                <a:cubicBezTo>
                  <a:pt x="451831" y="16185"/>
                  <a:pt x="533465" y="58606"/>
                  <a:pt x="465513" y="66789"/>
                </a:cubicBezTo>
                <a:cubicBezTo>
                  <a:pt x="397561" y="74972"/>
                  <a:pt x="106639" y="59915"/>
                  <a:pt x="34236" y="55005"/>
                </a:cubicBezTo>
                <a:cubicBezTo>
                  <a:pt x="-38167" y="50095"/>
                  <a:pt x="26315" y="45317"/>
                  <a:pt x="31094" y="37330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0783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820400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2820400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2820400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2820400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4"/>
          </p:nvPr>
        </p:nvSpPr>
        <p:spPr>
          <a:xfrm>
            <a:off x="7670367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7670367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6"/>
          </p:nvPr>
        </p:nvSpPr>
        <p:spPr>
          <a:xfrm>
            <a:off x="7670372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7"/>
          </p:nvPr>
        </p:nvSpPr>
        <p:spPr>
          <a:xfrm>
            <a:off x="7670367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1616033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1616033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6466000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6466000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6313566"/>
      </p:ext>
    </p:extLst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ine columns">
  <p:cSld name="Title and nine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957589" y="2154401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4623200" y="2154401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3"/>
          </p:nvPr>
        </p:nvSpPr>
        <p:spPr>
          <a:xfrm>
            <a:off x="957589" y="37229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"/>
          </p:nvPr>
        </p:nvSpPr>
        <p:spPr>
          <a:xfrm>
            <a:off x="4623200" y="37229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5"/>
          </p:nvPr>
        </p:nvSpPr>
        <p:spPr>
          <a:xfrm>
            <a:off x="8288811" y="2154401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6"/>
          </p:nvPr>
        </p:nvSpPr>
        <p:spPr>
          <a:xfrm>
            <a:off x="8288811" y="37229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7"/>
          </p:nvPr>
        </p:nvSpPr>
        <p:spPr>
          <a:xfrm>
            <a:off x="957589" y="17008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8"/>
          </p:nvPr>
        </p:nvSpPr>
        <p:spPr>
          <a:xfrm>
            <a:off x="4620800" y="17008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9"/>
          </p:nvPr>
        </p:nvSpPr>
        <p:spPr>
          <a:xfrm>
            <a:off x="8284011" y="17008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3"/>
          </p:nvPr>
        </p:nvSpPr>
        <p:spPr>
          <a:xfrm>
            <a:off x="957589" y="32693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14"/>
          </p:nvPr>
        </p:nvSpPr>
        <p:spPr>
          <a:xfrm>
            <a:off x="4620800" y="32693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5"/>
          </p:nvPr>
        </p:nvSpPr>
        <p:spPr>
          <a:xfrm>
            <a:off x="8284011" y="3269300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8" name="Google Shape;178;p27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7"/>
          <p:cNvSpPr/>
          <p:nvPr/>
        </p:nvSpPr>
        <p:spPr>
          <a:xfrm>
            <a:off x="-464110" y="6267006"/>
            <a:ext cx="12656100" cy="1617900"/>
          </a:xfrm>
          <a:custGeom>
            <a:avLst/>
            <a:gdLst/>
            <a:ahLst/>
            <a:cxnLst/>
            <a:rect l="l" t="t" r="r" b="b"/>
            <a:pathLst>
              <a:path w="379683" h="48537" extrusionOk="0">
                <a:moveTo>
                  <a:pt x="41705" y="4147"/>
                </a:moveTo>
                <a:cubicBezTo>
                  <a:pt x="22476" y="7432"/>
                  <a:pt x="1269" y="26752"/>
                  <a:pt x="47" y="31726"/>
                </a:cubicBezTo>
                <a:cubicBezTo>
                  <a:pt x="-1175" y="36700"/>
                  <a:pt x="21564" y="33271"/>
                  <a:pt x="34374" y="33989"/>
                </a:cubicBezTo>
                <a:cubicBezTo>
                  <a:pt x="47184" y="34707"/>
                  <a:pt x="54495" y="37075"/>
                  <a:pt x="76906" y="36035"/>
                </a:cubicBezTo>
                <a:cubicBezTo>
                  <a:pt x="99318" y="34996"/>
                  <a:pt x="135989" y="27338"/>
                  <a:pt x="168843" y="27752"/>
                </a:cubicBezTo>
                <a:cubicBezTo>
                  <a:pt x="201697" y="28166"/>
                  <a:pt x="241523" y="35275"/>
                  <a:pt x="274032" y="38519"/>
                </a:cubicBezTo>
                <a:cubicBezTo>
                  <a:pt x="306541" y="41763"/>
                  <a:pt x="346850" y="52186"/>
                  <a:pt x="363898" y="47216"/>
                </a:cubicBezTo>
                <a:cubicBezTo>
                  <a:pt x="380946" y="42247"/>
                  <a:pt x="382603" y="14293"/>
                  <a:pt x="376322" y="8702"/>
                </a:cubicBezTo>
                <a:cubicBezTo>
                  <a:pt x="370041" y="3111"/>
                  <a:pt x="340362" y="15122"/>
                  <a:pt x="326213" y="13672"/>
                </a:cubicBezTo>
                <a:cubicBezTo>
                  <a:pt x="312064" y="12223"/>
                  <a:pt x="326558" y="281"/>
                  <a:pt x="291426" y="5"/>
                </a:cubicBezTo>
                <a:cubicBezTo>
                  <a:pt x="256294" y="-271"/>
                  <a:pt x="157040" y="11325"/>
                  <a:pt x="115420" y="12015"/>
                </a:cubicBezTo>
                <a:cubicBezTo>
                  <a:pt x="73800" y="12705"/>
                  <a:pt x="60934" y="862"/>
                  <a:pt x="41705" y="4147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  <p:sp>
        <p:nvSpPr>
          <p:cNvPr id="180" name="Google Shape;180;p27"/>
          <p:cNvSpPr txBox="1">
            <a:spLocks noGrp="1"/>
          </p:cNvSpPr>
          <p:nvPr>
            <p:ph type="subTitle" idx="16"/>
          </p:nvPr>
        </p:nvSpPr>
        <p:spPr>
          <a:xfrm>
            <a:off x="957589" y="5291467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7"/>
          </p:nvPr>
        </p:nvSpPr>
        <p:spPr>
          <a:xfrm>
            <a:off x="4623200" y="5291467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18"/>
          </p:nvPr>
        </p:nvSpPr>
        <p:spPr>
          <a:xfrm>
            <a:off x="8288811" y="5291467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9"/>
          </p:nvPr>
        </p:nvSpPr>
        <p:spPr>
          <a:xfrm>
            <a:off x="957589" y="4837833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20"/>
          </p:nvPr>
        </p:nvSpPr>
        <p:spPr>
          <a:xfrm>
            <a:off x="4620800" y="4837833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21"/>
          </p:nvPr>
        </p:nvSpPr>
        <p:spPr>
          <a:xfrm>
            <a:off x="8284011" y="4837833"/>
            <a:ext cx="2950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002514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 hasCustomPrompt="1"/>
          </p:nvPr>
        </p:nvSpPr>
        <p:spPr>
          <a:xfrm>
            <a:off x="950967" y="1098067"/>
            <a:ext cx="5687200" cy="9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950967" y="1976944"/>
            <a:ext cx="568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21569"/>
            <a:ext cx="5687200" cy="9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3"/>
          </p:nvPr>
        </p:nvSpPr>
        <p:spPr>
          <a:xfrm>
            <a:off x="950967" y="3600440"/>
            <a:ext cx="568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345072"/>
            <a:ext cx="5687200" cy="9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5"/>
          </p:nvPr>
        </p:nvSpPr>
        <p:spPr>
          <a:xfrm>
            <a:off x="950967" y="5223936"/>
            <a:ext cx="568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8"/>
          <p:cNvSpPr/>
          <p:nvPr/>
        </p:nvSpPr>
        <p:spPr>
          <a:xfrm rot="-614878">
            <a:off x="5202247" y="2190940"/>
            <a:ext cx="8280471" cy="5288680"/>
          </a:xfrm>
          <a:custGeom>
            <a:avLst/>
            <a:gdLst/>
            <a:ahLst/>
            <a:cxnLst/>
            <a:rect l="l" t="t" r="r" b="b"/>
            <a:pathLst>
              <a:path w="248426" h="158668" extrusionOk="0">
                <a:moveTo>
                  <a:pt x="8578" y="140171"/>
                </a:moveTo>
                <a:cubicBezTo>
                  <a:pt x="-20881" y="131530"/>
                  <a:pt x="34174" y="114182"/>
                  <a:pt x="44321" y="97750"/>
                </a:cubicBezTo>
                <a:cubicBezTo>
                  <a:pt x="54468" y="81319"/>
                  <a:pt x="57742" y="48194"/>
                  <a:pt x="69460" y="41582"/>
                </a:cubicBezTo>
                <a:cubicBezTo>
                  <a:pt x="81178" y="34970"/>
                  <a:pt x="100883" y="63774"/>
                  <a:pt x="114630" y="58079"/>
                </a:cubicBezTo>
                <a:cubicBezTo>
                  <a:pt x="128377" y="52384"/>
                  <a:pt x="138851" y="15790"/>
                  <a:pt x="151944" y="7410"/>
                </a:cubicBezTo>
                <a:cubicBezTo>
                  <a:pt x="165037" y="-969"/>
                  <a:pt x="178064" y="7147"/>
                  <a:pt x="193186" y="7802"/>
                </a:cubicBezTo>
                <a:cubicBezTo>
                  <a:pt x="208308" y="8457"/>
                  <a:pt x="238029" y="-12294"/>
                  <a:pt x="242677" y="11338"/>
                </a:cubicBezTo>
                <a:cubicBezTo>
                  <a:pt x="247325" y="34971"/>
                  <a:pt x="260091" y="128125"/>
                  <a:pt x="221074" y="149597"/>
                </a:cubicBezTo>
                <a:cubicBezTo>
                  <a:pt x="182058" y="171069"/>
                  <a:pt x="38037" y="148812"/>
                  <a:pt x="8578" y="140171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6985005"/>
      </p:ext>
    </p:extLst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 hasCustomPrompt="1"/>
          </p:nvPr>
        </p:nvSpPr>
        <p:spPr>
          <a:xfrm>
            <a:off x="2289911" y="2413000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1"/>
          </p:nvPr>
        </p:nvSpPr>
        <p:spPr>
          <a:xfrm>
            <a:off x="1057111" y="4940500"/>
            <a:ext cx="4330800" cy="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2"/>
          </p:nvPr>
        </p:nvSpPr>
        <p:spPr>
          <a:xfrm>
            <a:off x="1057111" y="4277800"/>
            <a:ext cx="43308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title" idx="3" hasCustomPrompt="1"/>
          </p:nvPr>
        </p:nvSpPr>
        <p:spPr>
          <a:xfrm>
            <a:off x="8037689" y="24130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4"/>
          </p:nvPr>
        </p:nvSpPr>
        <p:spPr>
          <a:xfrm>
            <a:off x="6804089" y="4940500"/>
            <a:ext cx="4330800" cy="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5"/>
          </p:nvPr>
        </p:nvSpPr>
        <p:spPr>
          <a:xfrm>
            <a:off x="6804089" y="4277800"/>
            <a:ext cx="43308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 idx="6"/>
          </p:nvPr>
        </p:nvSpPr>
        <p:spPr>
          <a:xfrm>
            <a:off x="1950533" y="593367"/>
            <a:ext cx="82908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/>
          <p:nvPr/>
        </p:nvSpPr>
        <p:spPr>
          <a:xfrm>
            <a:off x="-473655" y="1501207"/>
            <a:ext cx="1347533" cy="6046500"/>
          </a:xfrm>
          <a:custGeom>
            <a:avLst/>
            <a:gdLst/>
            <a:ahLst/>
            <a:cxnLst/>
            <a:rect l="l" t="t" r="r" b="b"/>
            <a:pathLst>
              <a:path w="40426" h="181395" extrusionOk="0">
                <a:moveTo>
                  <a:pt x="1027" y="22333"/>
                </a:moveTo>
                <a:cubicBezTo>
                  <a:pt x="4357" y="-5046"/>
                  <a:pt x="20663" y="-1224"/>
                  <a:pt x="27172" y="2884"/>
                </a:cubicBezTo>
                <a:cubicBezTo>
                  <a:pt x="33681" y="6992"/>
                  <a:pt x="39861" y="34087"/>
                  <a:pt x="40079" y="46982"/>
                </a:cubicBezTo>
                <a:cubicBezTo>
                  <a:pt x="40297" y="59877"/>
                  <a:pt x="28476" y="70094"/>
                  <a:pt x="28481" y="80256"/>
                </a:cubicBezTo>
                <a:cubicBezTo>
                  <a:pt x="28487" y="90418"/>
                  <a:pt x="38848" y="95760"/>
                  <a:pt x="40112" y="107952"/>
                </a:cubicBezTo>
                <a:cubicBezTo>
                  <a:pt x="41376" y="120144"/>
                  <a:pt x="38580" y="142323"/>
                  <a:pt x="36066" y="153407"/>
                </a:cubicBezTo>
                <a:cubicBezTo>
                  <a:pt x="33552" y="164491"/>
                  <a:pt x="29840" y="172165"/>
                  <a:pt x="25028" y="174456"/>
                </a:cubicBezTo>
                <a:cubicBezTo>
                  <a:pt x="20216" y="176748"/>
                  <a:pt x="11192" y="192510"/>
                  <a:pt x="7192" y="167156"/>
                </a:cubicBezTo>
                <a:cubicBezTo>
                  <a:pt x="3192" y="141802"/>
                  <a:pt x="-2303" y="49712"/>
                  <a:pt x="1027" y="22333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  <p:sp>
        <p:nvSpPr>
          <p:cNvPr id="205" name="Google Shape;205;p29"/>
          <p:cNvSpPr/>
          <p:nvPr/>
        </p:nvSpPr>
        <p:spPr>
          <a:xfrm>
            <a:off x="9811129" y="3400427"/>
            <a:ext cx="3441300" cy="4219767"/>
          </a:xfrm>
          <a:custGeom>
            <a:avLst/>
            <a:gdLst/>
            <a:ahLst/>
            <a:cxnLst/>
            <a:rect l="l" t="t" r="r" b="b"/>
            <a:pathLst>
              <a:path w="103239" h="126593" extrusionOk="0">
                <a:moveTo>
                  <a:pt x="89023" y="3253"/>
                </a:moveTo>
                <a:cubicBezTo>
                  <a:pt x="82018" y="-10298"/>
                  <a:pt x="59891" y="22761"/>
                  <a:pt x="55243" y="33890"/>
                </a:cubicBezTo>
                <a:cubicBezTo>
                  <a:pt x="50595" y="45019"/>
                  <a:pt x="65848" y="60076"/>
                  <a:pt x="61135" y="70026"/>
                </a:cubicBezTo>
                <a:cubicBezTo>
                  <a:pt x="56422" y="79977"/>
                  <a:pt x="36652" y="85214"/>
                  <a:pt x="26963" y="93593"/>
                </a:cubicBezTo>
                <a:cubicBezTo>
                  <a:pt x="17274" y="101972"/>
                  <a:pt x="-8715" y="116702"/>
                  <a:pt x="3003" y="120302"/>
                </a:cubicBezTo>
                <a:cubicBezTo>
                  <a:pt x="14721" y="123903"/>
                  <a:pt x="82934" y="134704"/>
                  <a:pt x="97271" y="115196"/>
                </a:cubicBezTo>
                <a:cubicBezTo>
                  <a:pt x="111608" y="95688"/>
                  <a:pt x="96028" y="16804"/>
                  <a:pt x="89023" y="3253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78043240"/>
      </p:ext>
    </p:extLst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535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1"/>
          </p:nvPr>
        </p:nvSpPr>
        <p:spPr>
          <a:xfrm>
            <a:off x="950967" y="2169633"/>
            <a:ext cx="55356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9" name="Google Shape;209;p30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30"/>
          <p:cNvSpPr txBox="1"/>
          <p:nvPr/>
        </p:nvSpPr>
        <p:spPr>
          <a:xfrm>
            <a:off x="950967" y="5106267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1" name="Google Shape;211;p30"/>
          <p:cNvSpPr/>
          <p:nvPr/>
        </p:nvSpPr>
        <p:spPr>
          <a:xfrm rot="274284">
            <a:off x="7543701" y="1411460"/>
            <a:ext cx="6269215" cy="6993568"/>
          </a:xfrm>
          <a:custGeom>
            <a:avLst/>
            <a:gdLst/>
            <a:ahLst/>
            <a:cxnLst/>
            <a:rect l="l" t="t" r="r" b="b"/>
            <a:pathLst>
              <a:path w="188080" h="209811" extrusionOk="0">
                <a:moveTo>
                  <a:pt x="173846" y="35057"/>
                </a:moveTo>
                <a:cubicBezTo>
                  <a:pt x="167502" y="16737"/>
                  <a:pt x="159169" y="8357"/>
                  <a:pt x="146391" y="3576"/>
                </a:cubicBezTo>
                <a:cubicBezTo>
                  <a:pt x="133613" y="-1204"/>
                  <a:pt x="110843" y="-2039"/>
                  <a:pt x="97176" y="6374"/>
                </a:cubicBezTo>
                <a:cubicBezTo>
                  <a:pt x="83509" y="14787"/>
                  <a:pt x="76457" y="44264"/>
                  <a:pt x="64388" y="54052"/>
                </a:cubicBezTo>
                <a:cubicBezTo>
                  <a:pt x="52319" y="63840"/>
                  <a:pt x="35281" y="52330"/>
                  <a:pt x="24764" y="65101"/>
                </a:cubicBezTo>
                <a:cubicBezTo>
                  <a:pt x="14248" y="77873"/>
                  <a:pt x="3857" y="109942"/>
                  <a:pt x="1289" y="130681"/>
                </a:cubicBezTo>
                <a:cubicBezTo>
                  <a:pt x="-1279" y="151420"/>
                  <a:pt x="-684" y="176353"/>
                  <a:pt x="9357" y="189537"/>
                </a:cubicBezTo>
                <a:cubicBezTo>
                  <a:pt x="19398" y="202721"/>
                  <a:pt x="39089" y="209203"/>
                  <a:pt x="61536" y="209784"/>
                </a:cubicBezTo>
                <a:cubicBezTo>
                  <a:pt x="83984" y="210365"/>
                  <a:pt x="123510" y="201337"/>
                  <a:pt x="144042" y="193023"/>
                </a:cubicBezTo>
                <a:cubicBezTo>
                  <a:pt x="164574" y="184709"/>
                  <a:pt x="177992" y="173154"/>
                  <a:pt x="184727" y="159899"/>
                </a:cubicBezTo>
                <a:cubicBezTo>
                  <a:pt x="191463" y="146645"/>
                  <a:pt x="186269" y="134303"/>
                  <a:pt x="184455" y="113496"/>
                </a:cubicBezTo>
                <a:cubicBezTo>
                  <a:pt x="182642" y="92689"/>
                  <a:pt x="180190" y="53377"/>
                  <a:pt x="173846" y="35057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1758929"/>
      </p:ext>
    </p:extLst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31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1"/>
          <p:cNvSpPr/>
          <p:nvPr/>
        </p:nvSpPr>
        <p:spPr>
          <a:xfrm>
            <a:off x="5461371" y="2377284"/>
            <a:ext cx="8381600" cy="6478400"/>
          </a:xfrm>
          <a:custGeom>
            <a:avLst/>
            <a:gdLst/>
            <a:ahLst/>
            <a:cxnLst/>
            <a:rect l="l" t="t" r="r" b="b"/>
            <a:pathLst>
              <a:path w="251448" h="194352" extrusionOk="0">
                <a:moveTo>
                  <a:pt x="2361" y="135945"/>
                </a:moveTo>
                <a:cubicBezTo>
                  <a:pt x="-9915" y="123102"/>
                  <a:pt x="29213" y="110800"/>
                  <a:pt x="38712" y="97464"/>
                </a:cubicBezTo>
                <a:cubicBezTo>
                  <a:pt x="48211" y="84128"/>
                  <a:pt x="48897" y="62534"/>
                  <a:pt x="59357" y="55930"/>
                </a:cubicBezTo>
                <a:cubicBezTo>
                  <a:pt x="69817" y="49326"/>
                  <a:pt x="87489" y="64443"/>
                  <a:pt x="101470" y="57840"/>
                </a:cubicBezTo>
                <a:cubicBezTo>
                  <a:pt x="115451" y="51237"/>
                  <a:pt x="127340" y="25864"/>
                  <a:pt x="143245" y="16311"/>
                </a:cubicBezTo>
                <a:cubicBezTo>
                  <a:pt x="159150" y="6758"/>
                  <a:pt x="179729" y="-2296"/>
                  <a:pt x="196898" y="522"/>
                </a:cubicBezTo>
                <a:cubicBezTo>
                  <a:pt x="214067" y="3340"/>
                  <a:pt x="238315" y="17748"/>
                  <a:pt x="246260" y="33218"/>
                </a:cubicBezTo>
                <a:cubicBezTo>
                  <a:pt x="254205" y="48688"/>
                  <a:pt x="252537" y="70891"/>
                  <a:pt x="244570" y="93343"/>
                </a:cubicBezTo>
                <a:cubicBezTo>
                  <a:pt x="236603" y="115795"/>
                  <a:pt x="213624" y="151110"/>
                  <a:pt x="198460" y="167932"/>
                </a:cubicBezTo>
                <a:cubicBezTo>
                  <a:pt x="183296" y="184754"/>
                  <a:pt x="167935" y="193178"/>
                  <a:pt x="153586" y="194276"/>
                </a:cubicBezTo>
                <a:cubicBezTo>
                  <a:pt x="139237" y="195374"/>
                  <a:pt x="137571" y="184244"/>
                  <a:pt x="112367" y="174522"/>
                </a:cubicBezTo>
                <a:cubicBezTo>
                  <a:pt x="87163" y="164800"/>
                  <a:pt x="14637" y="148788"/>
                  <a:pt x="2361" y="135945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  <p:grpSp>
        <p:nvGrpSpPr>
          <p:cNvPr id="215" name="Google Shape;215;p31"/>
          <p:cNvGrpSpPr/>
          <p:nvPr/>
        </p:nvGrpSpPr>
        <p:grpSpPr>
          <a:xfrm>
            <a:off x="8346170" y="4013025"/>
            <a:ext cx="3542233" cy="2493417"/>
            <a:chOff x="6719100" y="4801800"/>
            <a:chExt cx="620675" cy="436900"/>
          </a:xfrm>
        </p:grpSpPr>
        <p:sp>
          <p:nvSpPr>
            <p:cNvPr id="216" name="Google Shape;216;p31"/>
            <p:cNvSpPr/>
            <p:nvPr/>
          </p:nvSpPr>
          <p:spPr>
            <a:xfrm>
              <a:off x="7039925" y="4919300"/>
              <a:ext cx="186500" cy="79525"/>
            </a:xfrm>
            <a:custGeom>
              <a:avLst/>
              <a:gdLst/>
              <a:ahLst/>
              <a:cxnLst/>
              <a:rect l="l" t="t" r="r" b="b"/>
              <a:pathLst>
                <a:path w="7460" h="3181" extrusionOk="0">
                  <a:moveTo>
                    <a:pt x="5986" y="0"/>
                  </a:moveTo>
                  <a:cubicBezTo>
                    <a:pt x="5829" y="0"/>
                    <a:pt x="5672" y="36"/>
                    <a:pt x="5553" y="107"/>
                  </a:cubicBezTo>
                  <a:cubicBezTo>
                    <a:pt x="5494" y="142"/>
                    <a:pt x="5447" y="178"/>
                    <a:pt x="5423" y="225"/>
                  </a:cubicBezTo>
                  <a:cubicBezTo>
                    <a:pt x="5114" y="278"/>
                    <a:pt x="4666" y="450"/>
                    <a:pt x="4233" y="450"/>
                  </a:cubicBezTo>
                  <a:cubicBezTo>
                    <a:pt x="4085" y="450"/>
                    <a:pt x="3939" y="430"/>
                    <a:pt x="3801" y="379"/>
                  </a:cubicBezTo>
                  <a:cubicBezTo>
                    <a:pt x="3236" y="169"/>
                    <a:pt x="2770" y="84"/>
                    <a:pt x="2382" y="84"/>
                  </a:cubicBezTo>
                  <a:cubicBezTo>
                    <a:pt x="1129" y="84"/>
                    <a:pt x="693" y="970"/>
                    <a:pt x="368" y="1386"/>
                  </a:cubicBezTo>
                  <a:cubicBezTo>
                    <a:pt x="1" y="1883"/>
                    <a:pt x="1019" y="2155"/>
                    <a:pt x="1717" y="2652"/>
                  </a:cubicBezTo>
                  <a:cubicBezTo>
                    <a:pt x="2208" y="2995"/>
                    <a:pt x="2834" y="3181"/>
                    <a:pt x="3842" y="3181"/>
                  </a:cubicBezTo>
                  <a:cubicBezTo>
                    <a:pt x="4293" y="3181"/>
                    <a:pt x="4821" y="3144"/>
                    <a:pt x="5447" y="3067"/>
                  </a:cubicBezTo>
                  <a:cubicBezTo>
                    <a:pt x="7460" y="2830"/>
                    <a:pt x="6773" y="2155"/>
                    <a:pt x="6737" y="1788"/>
                  </a:cubicBezTo>
                  <a:cubicBezTo>
                    <a:pt x="6702" y="1504"/>
                    <a:pt x="6086" y="1113"/>
                    <a:pt x="5861" y="687"/>
                  </a:cubicBezTo>
                  <a:lnTo>
                    <a:pt x="5861" y="687"/>
                  </a:lnTo>
                  <a:cubicBezTo>
                    <a:pt x="5906" y="692"/>
                    <a:pt x="5952" y="695"/>
                    <a:pt x="5998" y="695"/>
                  </a:cubicBezTo>
                  <a:cubicBezTo>
                    <a:pt x="6148" y="695"/>
                    <a:pt x="6300" y="664"/>
                    <a:pt x="6418" y="592"/>
                  </a:cubicBezTo>
                  <a:cubicBezTo>
                    <a:pt x="6642" y="462"/>
                    <a:pt x="6642" y="237"/>
                    <a:pt x="6418" y="107"/>
                  </a:cubicBezTo>
                  <a:cubicBezTo>
                    <a:pt x="6300" y="36"/>
                    <a:pt x="6143" y="0"/>
                    <a:pt x="5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7166625" y="4909675"/>
              <a:ext cx="15700" cy="8325"/>
            </a:xfrm>
            <a:custGeom>
              <a:avLst/>
              <a:gdLst/>
              <a:ahLst/>
              <a:cxnLst/>
              <a:rect l="l" t="t" r="r" b="b"/>
              <a:pathLst>
                <a:path w="628" h="333" extrusionOk="0">
                  <a:moveTo>
                    <a:pt x="314" y="0"/>
                  </a:moveTo>
                  <a:cubicBezTo>
                    <a:pt x="243" y="0"/>
                    <a:pt x="172" y="18"/>
                    <a:pt x="119" y="53"/>
                  </a:cubicBezTo>
                  <a:cubicBezTo>
                    <a:pt x="0" y="113"/>
                    <a:pt x="0" y="219"/>
                    <a:pt x="119" y="279"/>
                  </a:cubicBezTo>
                  <a:cubicBezTo>
                    <a:pt x="172" y="314"/>
                    <a:pt x="243" y="332"/>
                    <a:pt x="314" y="332"/>
                  </a:cubicBezTo>
                  <a:cubicBezTo>
                    <a:pt x="385" y="332"/>
                    <a:pt x="456" y="314"/>
                    <a:pt x="509" y="279"/>
                  </a:cubicBezTo>
                  <a:cubicBezTo>
                    <a:pt x="627" y="219"/>
                    <a:pt x="627" y="113"/>
                    <a:pt x="509" y="53"/>
                  </a:cubicBezTo>
                  <a:cubicBezTo>
                    <a:pt x="456" y="18"/>
                    <a:pt x="385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7093225" y="4909675"/>
              <a:ext cx="15400" cy="8325"/>
            </a:xfrm>
            <a:custGeom>
              <a:avLst/>
              <a:gdLst/>
              <a:ahLst/>
              <a:cxnLst/>
              <a:rect l="l" t="t" r="r" b="b"/>
              <a:pathLst>
                <a:path w="616" h="333" extrusionOk="0">
                  <a:moveTo>
                    <a:pt x="303" y="0"/>
                  </a:moveTo>
                  <a:cubicBezTo>
                    <a:pt x="231" y="0"/>
                    <a:pt x="160" y="18"/>
                    <a:pt x="106" y="53"/>
                  </a:cubicBezTo>
                  <a:cubicBezTo>
                    <a:pt x="0" y="113"/>
                    <a:pt x="0" y="219"/>
                    <a:pt x="106" y="279"/>
                  </a:cubicBezTo>
                  <a:cubicBezTo>
                    <a:pt x="160" y="314"/>
                    <a:pt x="231" y="332"/>
                    <a:pt x="303" y="332"/>
                  </a:cubicBezTo>
                  <a:cubicBezTo>
                    <a:pt x="376" y="332"/>
                    <a:pt x="450" y="314"/>
                    <a:pt x="509" y="279"/>
                  </a:cubicBezTo>
                  <a:cubicBezTo>
                    <a:pt x="616" y="219"/>
                    <a:pt x="616" y="113"/>
                    <a:pt x="509" y="53"/>
                  </a:cubicBezTo>
                  <a:cubicBezTo>
                    <a:pt x="450" y="18"/>
                    <a:pt x="37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7050275" y="4931650"/>
              <a:ext cx="8625" cy="4600"/>
            </a:xfrm>
            <a:custGeom>
              <a:avLst/>
              <a:gdLst/>
              <a:ahLst/>
              <a:cxnLst/>
              <a:rect l="l" t="t" r="r" b="b"/>
              <a:pathLst>
                <a:path w="345" h="184" extrusionOk="0">
                  <a:moveTo>
                    <a:pt x="168" y="1"/>
                  </a:moveTo>
                  <a:cubicBezTo>
                    <a:pt x="128" y="1"/>
                    <a:pt x="90" y="9"/>
                    <a:pt x="61" y="27"/>
                  </a:cubicBezTo>
                  <a:cubicBezTo>
                    <a:pt x="1" y="63"/>
                    <a:pt x="1" y="122"/>
                    <a:pt x="61" y="158"/>
                  </a:cubicBezTo>
                  <a:cubicBezTo>
                    <a:pt x="90" y="175"/>
                    <a:pt x="128" y="184"/>
                    <a:pt x="168" y="184"/>
                  </a:cubicBezTo>
                  <a:cubicBezTo>
                    <a:pt x="208" y="184"/>
                    <a:pt x="250" y="175"/>
                    <a:pt x="285" y="158"/>
                  </a:cubicBezTo>
                  <a:cubicBezTo>
                    <a:pt x="345" y="122"/>
                    <a:pt x="345" y="63"/>
                    <a:pt x="285" y="27"/>
                  </a:cubicBezTo>
                  <a:cubicBezTo>
                    <a:pt x="250" y="9"/>
                    <a:pt x="208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033125" y="4927950"/>
              <a:ext cx="14825" cy="7575"/>
            </a:xfrm>
            <a:custGeom>
              <a:avLst/>
              <a:gdLst/>
              <a:ahLst/>
              <a:cxnLst/>
              <a:rect l="l" t="t" r="r" b="b"/>
              <a:pathLst>
                <a:path w="593" h="303" extrusionOk="0">
                  <a:moveTo>
                    <a:pt x="296" y="0"/>
                  </a:moveTo>
                  <a:cubicBezTo>
                    <a:pt x="228" y="0"/>
                    <a:pt x="160" y="15"/>
                    <a:pt x="107" y="45"/>
                  </a:cubicBezTo>
                  <a:cubicBezTo>
                    <a:pt x="0" y="104"/>
                    <a:pt x="0" y="199"/>
                    <a:pt x="107" y="258"/>
                  </a:cubicBezTo>
                  <a:cubicBezTo>
                    <a:pt x="160" y="288"/>
                    <a:pt x="228" y="302"/>
                    <a:pt x="296" y="302"/>
                  </a:cubicBezTo>
                  <a:cubicBezTo>
                    <a:pt x="364" y="302"/>
                    <a:pt x="433" y="288"/>
                    <a:pt x="486" y="258"/>
                  </a:cubicBezTo>
                  <a:cubicBezTo>
                    <a:pt x="592" y="199"/>
                    <a:pt x="592" y="104"/>
                    <a:pt x="486" y="45"/>
                  </a:cubicBezTo>
                  <a:cubicBezTo>
                    <a:pt x="433" y="15"/>
                    <a:pt x="364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7187625" y="4908850"/>
              <a:ext cx="9800" cy="5150"/>
            </a:xfrm>
            <a:custGeom>
              <a:avLst/>
              <a:gdLst/>
              <a:ahLst/>
              <a:cxnLst/>
              <a:rect l="l" t="t" r="r" b="b"/>
              <a:pathLst>
                <a:path w="392" h="206" extrusionOk="0">
                  <a:moveTo>
                    <a:pt x="196" y="1"/>
                  </a:moveTo>
                  <a:cubicBezTo>
                    <a:pt x="151" y="1"/>
                    <a:pt x="107" y="10"/>
                    <a:pt x="71" y="28"/>
                  </a:cubicBezTo>
                  <a:cubicBezTo>
                    <a:pt x="0" y="75"/>
                    <a:pt x="0" y="134"/>
                    <a:pt x="71" y="170"/>
                  </a:cubicBezTo>
                  <a:cubicBezTo>
                    <a:pt x="107" y="193"/>
                    <a:pt x="151" y="205"/>
                    <a:pt x="196" y="205"/>
                  </a:cubicBezTo>
                  <a:cubicBezTo>
                    <a:pt x="240" y="205"/>
                    <a:pt x="285" y="193"/>
                    <a:pt x="321" y="170"/>
                  </a:cubicBezTo>
                  <a:cubicBezTo>
                    <a:pt x="392" y="134"/>
                    <a:pt x="392" y="75"/>
                    <a:pt x="321" y="28"/>
                  </a:cubicBezTo>
                  <a:cubicBezTo>
                    <a:pt x="285" y="10"/>
                    <a:pt x="240" y="1"/>
                    <a:pt x="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6719100" y="4801800"/>
              <a:ext cx="620675" cy="436900"/>
              <a:chOff x="6719100" y="4801800"/>
              <a:chExt cx="620675" cy="436900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6719100" y="4955400"/>
                <a:ext cx="620675" cy="258200"/>
              </a:xfrm>
              <a:custGeom>
                <a:avLst/>
                <a:gdLst/>
                <a:ahLst/>
                <a:cxnLst/>
                <a:rect l="l" t="t" r="r" b="b"/>
                <a:pathLst>
                  <a:path w="24827" h="10328" extrusionOk="0">
                    <a:moveTo>
                      <a:pt x="21459" y="213"/>
                    </a:moveTo>
                    <a:cubicBezTo>
                      <a:pt x="21465" y="213"/>
                      <a:pt x="21471" y="213"/>
                      <a:pt x="21477" y="213"/>
                    </a:cubicBezTo>
                    <a:lnTo>
                      <a:pt x="21536" y="213"/>
                    </a:lnTo>
                    <a:cubicBezTo>
                      <a:pt x="21796" y="213"/>
                      <a:pt x="22400" y="213"/>
                      <a:pt x="22814" y="450"/>
                    </a:cubicBezTo>
                    <a:cubicBezTo>
                      <a:pt x="22980" y="557"/>
                      <a:pt x="23111" y="687"/>
                      <a:pt x="23169" y="853"/>
                    </a:cubicBezTo>
                    <a:cubicBezTo>
                      <a:pt x="23395" y="1362"/>
                      <a:pt x="21867" y="1658"/>
                      <a:pt x="21856" y="1658"/>
                    </a:cubicBezTo>
                    <a:lnTo>
                      <a:pt x="21820" y="1670"/>
                    </a:lnTo>
                    <a:lnTo>
                      <a:pt x="21796" y="1682"/>
                    </a:lnTo>
                    <a:cubicBezTo>
                      <a:pt x="21701" y="1729"/>
                      <a:pt x="21193" y="1978"/>
                      <a:pt x="21216" y="2215"/>
                    </a:cubicBezTo>
                    <a:cubicBezTo>
                      <a:pt x="21216" y="2333"/>
                      <a:pt x="21370" y="2534"/>
                      <a:pt x="21630" y="2854"/>
                    </a:cubicBezTo>
                    <a:cubicBezTo>
                      <a:pt x="21808" y="3091"/>
                      <a:pt x="22009" y="3363"/>
                      <a:pt x="22092" y="3541"/>
                    </a:cubicBezTo>
                    <a:cubicBezTo>
                      <a:pt x="22175" y="3718"/>
                      <a:pt x="22140" y="4097"/>
                      <a:pt x="22116" y="4428"/>
                    </a:cubicBezTo>
                    <a:cubicBezTo>
                      <a:pt x="22080" y="4867"/>
                      <a:pt x="22056" y="5127"/>
                      <a:pt x="22163" y="5246"/>
                    </a:cubicBezTo>
                    <a:lnTo>
                      <a:pt x="22175" y="5257"/>
                    </a:lnTo>
                    <a:cubicBezTo>
                      <a:pt x="22530" y="5541"/>
                      <a:pt x="22648" y="5920"/>
                      <a:pt x="22767" y="6335"/>
                    </a:cubicBezTo>
                    <a:cubicBezTo>
                      <a:pt x="22885" y="6725"/>
                      <a:pt x="23004" y="7128"/>
                      <a:pt x="23324" y="7472"/>
                    </a:cubicBezTo>
                    <a:lnTo>
                      <a:pt x="23335" y="7495"/>
                    </a:lnTo>
                    <a:lnTo>
                      <a:pt x="23359" y="7495"/>
                    </a:lnTo>
                    <a:cubicBezTo>
                      <a:pt x="23395" y="7519"/>
                      <a:pt x="23466" y="7554"/>
                      <a:pt x="23548" y="7590"/>
                    </a:cubicBezTo>
                    <a:cubicBezTo>
                      <a:pt x="23690" y="7661"/>
                      <a:pt x="23892" y="7743"/>
                      <a:pt x="24058" y="7838"/>
                    </a:cubicBezTo>
                    <a:cubicBezTo>
                      <a:pt x="24306" y="7992"/>
                      <a:pt x="24342" y="8063"/>
                      <a:pt x="24318" y="8087"/>
                    </a:cubicBezTo>
                    <a:cubicBezTo>
                      <a:pt x="24176" y="8241"/>
                      <a:pt x="24247" y="8348"/>
                      <a:pt x="24306" y="8442"/>
                    </a:cubicBezTo>
                    <a:cubicBezTo>
                      <a:pt x="24353" y="8513"/>
                      <a:pt x="24389" y="8572"/>
                      <a:pt x="24330" y="8667"/>
                    </a:cubicBezTo>
                    <a:cubicBezTo>
                      <a:pt x="24271" y="8762"/>
                      <a:pt x="24069" y="8856"/>
                      <a:pt x="23821" y="8904"/>
                    </a:cubicBezTo>
                    <a:cubicBezTo>
                      <a:pt x="23722" y="8926"/>
                      <a:pt x="23625" y="8935"/>
                      <a:pt x="23539" y="8935"/>
                    </a:cubicBezTo>
                    <a:cubicBezTo>
                      <a:pt x="23441" y="8935"/>
                      <a:pt x="23357" y="8923"/>
                      <a:pt x="23300" y="8904"/>
                    </a:cubicBezTo>
                    <a:lnTo>
                      <a:pt x="23300" y="8892"/>
                    </a:lnTo>
                    <a:cubicBezTo>
                      <a:pt x="23098" y="8785"/>
                      <a:pt x="22921" y="8087"/>
                      <a:pt x="22850" y="7637"/>
                    </a:cubicBezTo>
                    <a:lnTo>
                      <a:pt x="22850" y="7625"/>
                    </a:lnTo>
                    <a:lnTo>
                      <a:pt x="22838" y="7601"/>
                    </a:lnTo>
                    <a:cubicBezTo>
                      <a:pt x="22826" y="7578"/>
                      <a:pt x="21109" y="5139"/>
                      <a:pt x="20719" y="4239"/>
                    </a:cubicBezTo>
                    <a:lnTo>
                      <a:pt x="20659" y="4120"/>
                    </a:lnTo>
                    <a:lnTo>
                      <a:pt x="20459" y="4168"/>
                    </a:lnTo>
                    <a:cubicBezTo>
                      <a:pt x="19298" y="4476"/>
                      <a:pt x="18528" y="5033"/>
                      <a:pt x="17913" y="5482"/>
                    </a:cubicBezTo>
                    <a:cubicBezTo>
                      <a:pt x="17652" y="5660"/>
                      <a:pt x="17439" y="5825"/>
                      <a:pt x="17238" y="5932"/>
                    </a:cubicBezTo>
                    <a:cubicBezTo>
                      <a:pt x="16907" y="6122"/>
                      <a:pt x="16765" y="6666"/>
                      <a:pt x="16575" y="7543"/>
                    </a:cubicBezTo>
                    <a:cubicBezTo>
                      <a:pt x="16362" y="8561"/>
                      <a:pt x="16078" y="9816"/>
                      <a:pt x="15297" y="10088"/>
                    </a:cubicBezTo>
                    <a:cubicBezTo>
                      <a:pt x="15226" y="10112"/>
                      <a:pt x="15124" y="10122"/>
                      <a:pt x="14995" y="10122"/>
                    </a:cubicBezTo>
                    <a:cubicBezTo>
                      <a:pt x="14165" y="10122"/>
                      <a:pt x="12248" y="9673"/>
                      <a:pt x="10916" y="9366"/>
                    </a:cubicBezTo>
                    <a:cubicBezTo>
                      <a:pt x="9507" y="9042"/>
                      <a:pt x="8828" y="8891"/>
                      <a:pt x="8490" y="8891"/>
                    </a:cubicBezTo>
                    <a:cubicBezTo>
                      <a:pt x="8433" y="8891"/>
                      <a:pt x="8386" y="8895"/>
                      <a:pt x="8346" y="8904"/>
                    </a:cubicBezTo>
                    <a:cubicBezTo>
                      <a:pt x="7885" y="8998"/>
                      <a:pt x="7612" y="9389"/>
                      <a:pt x="7412" y="9661"/>
                    </a:cubicBezTo>
                    <a:cubicBezTo>
                      <a:pt x="7364" y="9756"/>
                      <a:pt x="7281" y="9863"/>
                      <a:pt x="7246" y="9887"/>
                    </a:cubicBezTo>
                    <a:cubicBezTo>
                      <a:pt x="7224" y="9894"/>
                      <a:pt x="7198" y="9897"/>
                      <a:pt x="7171" y="9897"/>
                    </a:cubicBezTo>
                    <a:cubicBezTo>
                      <a:pt x="7110" y="9897"/>
                      <a:pt x="7038" y="9883"/>
                      <a:pt x="6973" y="9874"/>
                    </a:cubicBezTo>
                    <a:lnTo>
                      <a:pt x="6949" y="9874"/>
                    </a:lnTo>
                    <a:cubicBezTo>
                      <a:pt x="6985" y="9709"/>
                      <a:pt x="7139" y="9282"/>
                      <a:pt x="7376" y="8750"/>
                    </a:cubicBezTo>
                    <a:cubicBezTo>
                      <a:pt x="7731" y="7969"/>
                      <a:pt x="7956" y="7672"/>
                      <a:pt x="8039" y="7601"/>
                    </a:cubicBezTo>
                    <a:cubicBezTo>
                      <a:pt x="8122" y="7601"/>
                      <a:pt x="8406" y="7601"/>
                      <a:pt x="9436" y="7814"/>
                    </a:cubicBezTo>
                    <a:cubicBezTo>
                      <a:pt x="10170" y="7956"/>
                      <a:pt x="11034" y="8146"/>
                      <a:pt x="11803" y="8324"/>
                    </a:cubicBezTo>
                    <a:cubicBezTo>
                      <a:pt x="12301" y="8430"/>
                      <a:pt x="12727" y="8537"/>
                      <a:pt x="13058" y="8596"/>
                    </a:cubicBezTo>
                    <a:cubicBezTo>
                      <a:pt x="13389" y="8669"/>
                      <a:pt x="13555" y="8702"/>
                      <a:pt x="13660" y="8702"/>
                    </a:cubicBezTo>
                    <a:cubicBezTo>
                      <a:pt x="13724" y="8702"/>
                      <a:pt x="13764" y="8690"/>
                      <a:pt x="13805" y="8667"/>
                    </a:cubicBezTo>
                    <a:cubicBezTo>
                      <a:pt x="13935" y="8596"/>
                      <a:pt x="13971" y="8419"/>
                      <a:pt x="14042" y="7756"/>
                    </a:cubicBezTo>
                    <a:cubicBezTo>
                      <a:pt x="14100" y="7164"/>
                      <a:pt x="14184" y="6430"/>
                      <a:pt x="14432" y="5956"/>
                    </a:cubicBezTo>
                    <a:lnTo>
                      <a:pt x="14515" y="5790"/>
                    </a:lnTo>
                    <a:lnTo>
                      <a:pt x="14231" y="5814"/>
                    </a:lnTo>
                    <a:cubicBezTo>
                      <a:pt x="10951" y="6086"/>
                      <a:pt x="3090" y="8537"/>
                      <a:pt x="2747" y="8643"/>
                    </a:cubicBezTo>
                    <a:lnTo>
                      <a:pt x="2723" y="8655"/>
                    </a:lnTo>
                    <a:lnTo>
                      <a:pt x="2711" y="8655"/>
                    </a:lnTo>
                    <a:cubicBezTo>
                      <a:pt x="2403" y="8833"/>
                      <a:pt x="2036" y="8987"/>
                      <a:pt x="1906" y="8998"/>
                    </a:cubicBezTo>
                    <a:cubicBezTo>
                      <a:pt x="1634" y="8798"/>
                      <a:pt x="414" y="7045"/>
                      <a:pt x="367" y="6844"/>
                    </a:cubicBezTo>
                    <a:cubicBezTo>
                      <a:pt x="367" y="6820"/>
                      <a:pt x="390" y="6820"/>
                      <a:pt x="403" y="6808"/>
                    </a:cubicBezTo>
                    <a:cubicBezTo>
                      <a:pt x="420" y="6802"/>
                      <a:pt x="441" y="6799"/>
                      <a:pt x="458" y="6799"/>
                    </a:cubicBezTo>
                    <a:cubicBezTo>
                      <a:pt x="476" y="6799"/>
                      <a:pt x="491" y="6802"/>
                      <a:pt x="497" y="6808"/>
                    </a:cubicBezTo>
                    <a:cubicBezTo>
                      <a:pt x="509" y="6808"/>
                      <a:pt x="580" y="6844"/>
                      <a:pt x="911" y="7033"/>
                    </a:cubicBezTo>
                    <a:cubicBezTo>
                      <a:pt x="1337" y="7282"/>
                      <a:pt x="1929" y="7637"/>
                      <a:pt x="1929" y="7637"/>
                    </a:cubicBezTo>
                    <a:lnTo>
                      <a:pt x="2013" y="7685"/>
                    </a:lnTo>
                    <a:lnTo>
                      <a:pt x="2131" y="7661"/>
                    </a:lnTo>
                    <a:cubicBezTo>
                      <a:pt x="2534" y="7554"/>
                      <a:pt x="11768" y="5210"/>
                      <a:pt x="13379" y="4512"/>
                    </a:cubicBezTo>
                    <a:cubicBezTo>
                      <a:pt x="14337" y="4085"/>
                      <a:pt x="15095" y="3636"/>
                      <a:pt x="15462" y="3399"/>
                    </a:cubicBezTo>
                    <a:cubicBezTo>
                      <a:pt x="16374" y="2807"/>
                      <a:pt x="16315" y="2700"/>
                      <a:pt x="16302" y="2665"/>
                    </a:cubicBezTo>
                    <a:lnTo>
                      <a:pt x="16255" y="2581"/>
                    </a:lnTo>
                    <a:lnTo>
                      <a:pt x="16113" y="2581"/>
                    </a:lnTo>
                    <a:cubicBezTo>
                      <a:pt x="15403" y="2605"/>
                      <a:pt x="15071" y="2676"/>
                      <a:pt x="14681" y="2771"/>
                    </a:cubicBezTo>
                    <a:cubicBezTo>
                      <a:pt x="14408" y="2830"/>
                      <a:pt x="14100" y="2901"/>
                      <a:pt x="13615" y="2973"/>
                    </a:cubicBezTo>
                    <a:cubicBezTo>
                      <a:pt x="13011" y="3055"/>
                      <a:pt x="12395" y="3102"/>
                      <a:pt x="11911" y="3138"/>
                    </a:cubicBezTo>
                    <a:cubicBezTo>
                      <a:pt x="11555" y="3162"/>
                      <a:pt x="11235" y="3186"/>
                      <a:pt x="11022" y="3221"/>
                    </a:cubicBezTo>
                    <a:cubicBezTo>
                      <a:pt x="10679" y="3268"/>
                      <a:pt x="10348" y="3351"/>
                      <a:pt x="10028" y="3434"/>
                    </a:cubicBezTo>
                    <a:cubicBezTo>
                      <a:pt x="9592" y="3553"/>
                      <a:pt x="9257" y="3635"/>
                      <a:pt x="8990" y="3635"/>
                    </a:cubicBezTo>
                    <a:cubicBezTo>
                      <a:pt x="8806" y="3635"/>
                      <a:pt x="8654" y="3597"/>
                      <a:pt x="8524" y="3505"/>
                    </a:cubicBezTo>
                    <a:cubicBezTo>
                      <a:pt x="8430" y="3375"/>
                      <a:pt x="8761" y="3173"/>
                      <a:pt x="9033" y="3008"/>
                    </a:cubicBezTo>
                    <a:cubicBezTo>
                      <a:pt x="9187" y="2925"/>
                      <a:pt x="9317" y="2842"/>
                      <a:pt x="9412" y="2759"/>
                    </a:cubicBezTo>
                    <a:cubicBezTo>
                      <a:pt x="9454" y="2721"/>
                      <a:pt x="9549" y="2707"/>
                      <a:pt x="9668" y="2707"/>
                    </a:cubicBezTo>
                    <a:cubicBezTo>
                      <a:pt x="9882" y="2707"/>
                      <a:pt x="10173" y="2753"/>
                      <a:pt x="10371" y="2783"/>
                    </a:cubicBezTo>
                    <a:cubicBezTo>
                      <a:pt x="10548" y="2818"/>
                      <a:pt x="10703" y="2842"/>
                      <a:pt x="10821" y="2842"/>
                    </a:cubicBezTo>
                    <a:cubicBezTo>
                      <a:pt x="11496" y="2842"/>
                      <a:pt x="12253" y="2665"/>
                      <a:pt x="12976" y="2487"/>
                    </a:cubicBezTo>
                    <a:cubicBezTo>
                      <a:pt x="13532" y="2350"/>
                      <a:pt x="14067" y="2225"/>
                      <a:pt x="14444" y="2225"/>
                    </a:cubicBezTo>
                    <a:cubicBezTo>
                      <a:pt x="14460" y="2225"/>
                      <a:pt x="14476" y="2226"/>
                      <a:pt x="14492" y="2226"/>
                    </a:cubicBezTo>
                    <a:lnTo>
                      <a:pt x="14515" y="2226"/>
                    </a:lnTo>
                    <a:lnTo>
                      <a:pt x="14539" y="2215"/>
                    </a:lnTo>
                    <a:cubicBezTo>
                      <a:pt x="15024" y="2144"/>
                      <a:pt x="15675" y="1871"/>
                      <a:pt x="16267" y="1634"/>
                    </a:cubicBezTo>
                    <a:cubicBezTo>
                      <a:pt x="16634" y="1492"/>
                      <a:pt x="17013" y="1326"/>
                      <a:pt x="17167" y="1303"/>
                    </a:cubicBezTo>
                    <a:cubicBezTo>
                      <a:pt x="17191" y="1303"/>
                      <a:pt x="17215" y="1291"/>
                      <a:pt x="17238" y="1291"/>
                    </a:cubicBezTo>
                    <a:cubicBezTo>
                      <a:pt x="17367" y="1271"/>
                      <a:pt x="17486" y="1251"/>
                      <a:pt x="17666" y="1251"/>
                    </a:cubicBezTo>
                    <a:cubicBezTo>
                      <a:pt x="18015" y="1251"/>
                      <a:pt x="18596" y="1326"/>
                      <a:pt x="19938" y="1623"/>
                    </a:cubicBezTo>
                    <a:lnTo>
                      <a:pt x="20044" y="1646"/>
                    </a:lnTo>
                    <a:lnTo>
                      <a:pt x="20127" y="1610"/>
                    </a:lnTo>
                    <a:cubicBezTo>
                      <a:pt x="20198" y="1575"/>
                      <a:pt x="20233" y="1539"/>
                      <a:pt x="20233" y="1481"/>
                    </a:cubicBezTo>
                    <a:cubicBezTo>
                      <a:pt x="20257" y="1374"/>
                      <a:pt x="20091" y="1291"/>
                      <a:pt x="19949" y="1197"/>
                    </a:cubicBezTo>
                    <a:cubicBezTo>
                      <a:pt x="19902" y="1173"/>
                      <a:pt x="19843" y="1126"/>
                      <a:pt x="19807" y="1102"/>
                    </a:cubicBezTo>
                    <a:cubicBezTo>
                      <a:pt x="20298" y="669"/>
                      <a:pt x="20986" y="213"/>
                      <a:pt x="21459" y="213"/>
                    </a:cubicBezTo>
                    <a:close/>
                    <a:moveTo>
                      <a:pt x="21468" y="0"/>
                    </a:moveTo>
                    <a:cubicBezTo>
                      <a:pt x="20716" y="0"/>
                      <a:pt x="19898" y="632"/>
                      <a:pt x="19475" y="1007"/>
                    </a:cubicBezTo>
                    <a:lnTo>
                      <a:pt x="19464" y="1019"/>
                    </a:lnTo>
                    <a:cubicBezTo>
                      <a:pt x="19333" y="1137"/>
                      <a:pt x="19523" y="1244"/>
                      <a:pt x="19677" y="1339"/>
                    </a:cubicBezTo>
                    <a:cubicBezTo>
                      <a:pt x="19689" y="1339"/>
                      <a:pt x="19689" y="1350"/>
                      <a:pt x="19689" y="1350"/>
                    </a:cubicBezTo>
                    <a:cubicBezTo>
                      <a:pt x="18559" y="1107"/>
                      <a:pt x="18009" y="1038"/>
                      <a:pt x="17652" y="1038"/>
                    </a:cubicBezTo>
                    <a:cubicBezTo>
                      <a:pt x="17437" y="1038"/>
                      <a:pt x="17292" y="1063"/>
                      <a:pt x="17131" y="1090"/>
                    </a:cubicBezTo>
                    <a:cubicBezTo>
                      <a:pt x="17108" y="1090"/>
                      <a:pt x="17096" y="1102"/>
                      <a:pt x="17073" y="1102"/>
                    </a:cubicBezTo>
                    <a:cubicBezTo>
                      <a:pt x="16847" y="1137"/>
                      <a:pt x="16492" y="1279"/>
                      <a:pt x="16054" y="1468"/>
                    </a:cubicBezTo>
                    <a:cubicBezTo>
                      <a:pt x="15533" y="1682"/>
                      <a:pt x="14882" y="1942"/>
                      <a:pt x="14468" y="2013"/>
                    </a:cubicBezTo>
                    <a:cubicBezTo>
                      <a:pt x="14018" y="2013"/>
                      <a:pt x="13450" y="2144"/>
                      <a:pt x="12834" y="2297"/>
                    </a:cubicBezTo>
                    <a:cubicBezTo>
                      <a:pt x="12147" y="2463"/>
                      <a:pt x="11425" y="2629"/>
                      <a:pt x="10833" y="2629"/>
                    </a:cubicBezTo>
                    <a:cubicBezTo>
                      <a:pt x="10762" y="2629"/>
                      <a:pt x="10620" y="2605"/>
                      <a:pt x="10466" y="2581"/>
                    </a:cubicBezTo>
                    <a:cubicBezTo>
                      <a:pt x="10218" y="2543"/>
                      <a:pt x="9923" y="2495"/>
                      <a:pt x="9661" y="2495"/>
                    </a:cubicBezTo>
                    <a:cubicBezTo>
                      <a:pt x="9433" y="2495"/>
                      <a:pt x="9231" y="2531"/>
                      <a:pt x="9104" y="2641"/>
                    </a:cubicBezTo>
                    <a:cubicBezTo>
                      <a:pt x="9033" y="2700"/>
                      <a:pt x="8903" y="2783"/>
                      <a:pt x="8773" y="2865"/>
                    </a:cubicBezTo>
                    <a:cubicBezTo>
                      <a:pt x="8417" y="3079"/>
                      <a:pt x="7967" y="3339"/>
                      <a:pt x="8204" y="3612"/>
                    </a:cubicBezTo>
                    <a:lnTo>
                      <a:pt x="8228" y="3623"/>
                    </a:lnTo>
                    <a:cubicBezTo>
                      <a:pt x="8252" y="3647"/>
                      <a:pt x="8288" y="3671"/>
                      <a:pt x="8323" y="3694"/>
                    </a:cubicBezTo>
                    <a:cubicBezTo>
                      <a:pt x="8518" y="3803"/>
                      <a:pt x="8739" y="3844"/>
                      <a:pt x="8975" y="3844"/>
                    </a:cubicBezTo>
                    <a:cubicBezTo>
                      <a:pt x="9355" y="3844"/>
                      <a:pt x="9773" y="3738"/>
                      <a:pt x="10182" y="3636"/>
                    </a:cubicBezTo>
                    <a:cubicBezTo>
                      <a:pt x="10490" y="3552"/>
                      <a:pt x="10798" y="3470"/>
                      <a:pt x="11117" y="3422"/>
                    </a:cubicBezTo>
                    <a:cubicBezTo>
                      <a:pt x="11306" y="3399"/>
                      <a:pt x="11614" y="3375"/>
                      <a:pt x="11958" y="3351"/>
                    </a:cubicBezTo>
                    <a:cubicBezTo>
                      <a:pt x="12455" y="3315"/>
                      <a:pt x="13071" y="3268"/>
                      <a:pt x="13698" y="3173"/>
                    </a:cubicBezTo>
                    <a:cubicBezTo>
                      <a:pt x="14219" y="3102"/>
                      <a:pt x="14539" y="3031"/>
                      <a:pt x="14811" y="2973"/>
                    </a:cubicBezTo>
                    <a:cubicBezTo>
                      <a:pt x="15119" y="2901"/>
                      <a:pt x="15368" y="2842"/>
                      <a:pt x="15805" y="2807"/>
                    </a:cubicBezTo>
                    <a:lnTo>
                      <a:pt x="15805" y="2807"/>
                    </a:lnTo>
                    <a:cubicBezTo>
                      <a:pt x="15450" y="3102"/>
                      <a:pt x="14432" y="3778"/>
                      <a:pt x="13165" y="4334"/>
                    </a:cubicBezTo>
                    <a:cubicBezTo>
                      <a:pt x="11674" y="4985"/>
                      <a:pt x="3208" y="7151"/>
                      <a:pt x="2107" y="7436"/>
                    </a:cubicBezTo>
                    <a:cubicBezTo>
                      <a:pt x="1929" y="7329"/>
                      <a:pt x="1503" y="7080"/>
                      <a:pt x="1172" y="6891"/>
                    </a:cubicBezTo>
                    <a:cubicBezTo>
                      <a:pt x="781" y="6654"/>
                      <a:pt x="722" y="6643"/>
                      <a:pt x="698" y="6630"/>
                    </a:cubicBezTo>
                    <a:cubicBezTo>
                      <a:pt x="626" y="6604"/>
                      <a:pt x="534" y="6589"/>
                      <a:pt x="441" y="6589"/>
                    </a:cubicBezTo>
                    <a:cubicBezTo>
                      <a:pt x="367" y="6589"/>
                      <a:pt x="293" y="6598"/>
                      <a:pt x="225" y="6619"/>
                    </a:cubicBezTo>
                    <a:cubicBezTo>
                      <a:pt x="82" y="6666"/>
                      <a:pt x="0" y="6749"/>
                      <a:pt x="0" y="6844"/>
                    </a:cubicBezTo>
                    <a:cubicBezTo>
                      <a:pt x="0" y="6986"/>
                      <a:pt x="674" y="7945"/>
                      <a:pt x="698" y="7992"/>
                    </a:cubicBezTo>
                    <a:cubicBezTo>
                      <a:pt x="1030" y="8454"/>
                      <a:pt x="1468" y="9034"/>
                      <a:pt x="1669" y="9153"/>
                    </a:cubicBezTo>
                    <a:lnTo>
                      <a:pt x="1740" y="9188"/>
                    </a:lnTo>
                    <a:cubicBezTo>
                      <a:pt x="1785" y="9201"/>
                      <a:pt x="1835" y="9207"/>
                      <a:pt x="1889" y="9207"/>
                    </a:cubicBezTo>
                    <a:cubicBezTo>
                      <a:pt x="2216" y="9207"/>
                      <a:pt x="2674" y="8984"/>
                      <a:pt x="2948" y="8821"/>
                    </a:cubicBezTo>
                    <a:cubicBezTo>
                      <a:pt x="3421" y="8679"/>
                      <a:pt x="10727" y="6417"/>
                      <a:pt x="14006" y="6051"/>
                    </a:cubicBezTo>
                    <a:lnTo>
                      <a:pt x="14006" y="6051"/>
                    </a:lnTo>
                    <a:cubicBezTo>
                      <a:pt x="13805" y="6548"/>
                      <a:pt x="13734" y="7199"/>
                      <a:pt x="13674" y="7743"/>
                    </a:cubicBezTo>
                    <a:cubicBezTo>
                      <a:pt x="13639" y="8027"/>
                      <a:pt x="13603" y="8348"/>
                      <a:pt x="13556" y="8477"/>
                    </a:cubicBezTo>
                    <a:cubicBezTo>
                      <a:pt x="13284" y="8430"/>
                      <a:pt x="12574" y="8264"/>
                      <a:pt x="11934" y="8122"/>
                    </a:cubicBezTo>
                    <a:cubicBezTo>
                      <a:pt x="9559" y="7594"/>
                      <a:pt x="8521" y="7392"/>
                      <a:pt x="8064" y="7392"/>
                    </a:cubicBezTo>
                    <a:cubicBezTo>
                      <a:pt x="7938" y="7392"/>
                      <a:pt x="7856" y="7407"/>
                      <a:pt x="7802" y="7436"/>
                    </a:cubicBezTo>
                    <a:cubicBezTo>
                      <a:pt x="7399" y="7661"/>
                      <a:pt x="6594" y="9638"/>
                      <a:pt x="6583" y="9922"/>
                    </a:cubicBezTo>
                    <a:cubicBezTo>
                      <a:pt x="6583" y="9958"/>
                      <a:pt x="6583" y="10005"/>
                      <a:pt x="6641" y="10040"/>
                    </a:cubicBezTo>
                    <a:cubicBezTo>
                      <a:pt x="6677" y="10053"/>
                      <a:pt x="6725" y="10064"/>
                      <a:pt x="6772" y="10076"/>
                    </a:cubicBezTo>
                    <a:cubicBezTo>
                      <a:pt x="6796" y="10076"/>
                      <a:pt x="6843" y="10076"/>
                      <a:pt x="6891" y="10088"/>
                    </a:cubicBezTo>
                    <a:cubicBezTo>
                      <a:pt x="6972" y="10094"/>
                      <a:pt x="7071" y="10107"/>
                      <a:pt x="7174" y="10107"/>
                    </a:cubicBezTo>
                    <a:cubicBezTo>
                      <a:pt x="7264" y="10107"/>
                      <a:pt x="7358" y="10097"/>
                      <a:pt x="7447" y="10064"/>
                    </a:cubicBezTo>
                    <a:cubicBezTo>
                      <a:pt x="7554" y="10029"/>
                      <a:pt x="7625" y="9934"/>
                      <a:pt x="7754" y="9745"/>
                    </a:cubicBezTo>
                    <a:cubicBezTo>
                      <a:pt x="7920" y="9519"/>
                      <a:pt x="8157" y="9164"/>
                      <a:pt x="8465" y="9105"/>
                    </a:cubicBezTo>
                    <a:cubicBezTo>
                      <a:pt x="8474" y="9104"/>
                      <a:pt x="8485" y="9104"/>
                      <a:pt x="8497" y="9104"/>
                    </a:cubicBezTo>
                    <a:cubicBezTo>
                      <a:pt x="8777" y="9104"/>
                      <a:pt x="9878" y="9352"/>
                      <a:pt x="10774" y="9567"/>
                    </a:cubicBezTo>
                    <a:cubicBezTo>
                      <a:pt x="12675" y="10004"/>
                      <a:pt x="14157" y="10327"/>
                      <a:pt x="14991" y="10327"/>
                    </a:cubicBezTo>
                    <a:cubicBezTo>
                      <a:pt x="15196" y="10327"/>
                      <a:pt x="15362" y="10308"/>
                      <a:pt x="15486" y="10266"/>
                    </a:cubicBezTo>
                    <a:cubicBezTo>
                      <a:pt x="16421" y="9945"/>
                      <a:pt x="16694" y="8679"/>
                      <a:pt x="16942" y="7566"/>
                    </a:cubicBezTo>
                    <a:cubicBezTo>
                      <a:pt x="17084" y="6903"/>
                      <a:pt x="17238" y="6228"/>
                      <a:pt x="17486" y="6086"/>
                    </a:cubicBezTo>
                    <a:cubicBezTo>
                      <a:pt x="17712" y="5967"/>
                      <a:pt x="17936" y="5802"/>
                      <a:pt x="18197" y="5612"/>
                    </a:cubicBezTo>
                    <a:cubicBezTo>
                      <a:pt x="18754" y="5210"/>
                      <a:pt x="19440" y="4712"/>
                      <a:pt x="20411" y="4417"/>
                    </a:cubicBezTo>
                    <a:cubicBezTo>
                      <a:pt x="20885" y="5375"/>
                      <a:pt x="22341" y="7459"/>
                      <a:pt x="22495" y="7672"/>
                    </a:cubicBezTo>
                    <a:cubicBezTo>
                      <a:pt x="22519" y="7898"/>
                      <a:pt x="22684" y="8845"/>
                      <a:pt x="23040" y="9046"/>
                    </a:cubicBezTo>
                    <a:cubicBezTo>
                      <a:pt x="23051" y="9058"/>
                      <a:pt x="23075" y="9069"/>
                      <a:pt x="23098" y="9069"/>
                    </a:cubicBezTo>
                    <a:cubicBezTo>
                      <a:pt x="23216" y="9118"/>
                      <a:pt x="23370" y="9142"/>
                      <a:pt x="23541" y="9142"/>
                    </a:cubicBezTo>
                    <a:cubicBezTo>
                      <a:pt x="23663" y="9142"/>
                      <a:pt x="23794" y="9130"/>
                      <a:pt x="23927" y="9105"/>
                    </a:cubicBezTo>
                    <a:cubicBezTo>
                      <a:pt x="24295" y="9034"/>
                      <a:pt x="24579" y="8904"/>
                      <a:pt x="24673" y="8738"/>
                    </a:cubicBezTo>
                    <a:cubicBezTo>
                      <a:pt x="24768" y="8572"/>
                      <a:pt x="24697" y="8454"/>
                      <a:pt x="24650" y="8371"/>
                    </a:cubicBezTo>
                    <a:cubicBezTo>
                      <a:pt x="24602" y="8300"/>
                      <a:pt x="24579" y="8253"/>
                      <a:pt x="24650" y="8182"/>
                    </a:cubicBezTo>
                    <a:cubicBezTo>
                      <a:pt x="24827" y="7992"/>
                      <a:pt x="24437" y="7767"/>
                      <a:pt x="24318" y="7696"/>
                    </a:cubicBezTo>
                    <a:cubicBezTo>
                      <a:pt x="24140" y="7590"/>
                      <a:pt x="23927" y="7495"/>
                      <a:pt x="23774" y="7424"/>
                    </a:cubicBezTo>
                    <a:cubicBezTo>
                      <a:pt x="23714" y="7400"/>
                      <a:pt x="23667" y="7377"/>
                      <a:pt x="23632" y="7364"/>
                    </a:cubicBezTo>
                    <a:cubicBezTo>
                      <a:pt x="23347" y="7045"/>
                      <a:pt x="23240" y="6666"/>
                      <a:pt x="23122" y="6299"/>
                    </a:cubicBezTo>
                    <a:cubicBezTo>
                      <a:pt x="22992" y="5873"/>
                      <a:pt x="22874" y="5459"/>
                      <a:pt x="22483" y="5139"/>
                    </a:cubicBezTo>
                    <a:cubicBezTo>
                      <a:pt x="22424" y="5056"/>
                      <a:pt x="22459" y="4701"/>
                      <a:pt x="22483" y="4441"/>
                    </a:cubicBezTo>
                    <a:cubicBezTo>
                      <a:pt x="22506" y="4073"/>
                      <a:pt x="22542" y="3694"/>
                      <a:pt x="22448" y="3481"/>
                    </a:cubicBezTo>
                    <a:cubicBezTo>
                      <a:pt x="22364" y="3292"/>
                      <a:pt x="22151" y="3031"/>
                      <a:pt x="21962" y="2771"/>
                    </a:cubicBezTo>
                    <a:cubicBezTo>
                      <a:pt x="21785" y="2546"/>
                      <a:pt x="21583" y="2286"/>
                      <a:pt x="21583" y="2202"/>
                    </a:cubicBezTo>
                    <a:cubicBezTo>
                      <a:pt x="21571" y="2108"/>
                      <a:pt x="21820" y="1942"/>
                      <a:pt x="22009" y="1860"/>
                    </a:cubicBezTo>
                    <a:cubicBezTo>
                      <a:pt x="22270" y="1800"/>
                      <a:pt x="23821" y="1457"/>
                      <a:pt x="23525" y="794"/>
                    </a:cubicBezTo>
                    <a:cubicBezTo>
                      <a:pt x="23442" y="592"/>
                      <a:pt x="23288" y="427"/>
                      <a:pt x="23075" y="308"/>
                    </a:cubicBezTo>
                    <a:cubicBezTo>
                      <a:pt x="22554" y="0"/>
                      <a:pt x="21820" y="0"/>
                      <a:pt x="21548" y="0"/>
                    </a:cubicBezTo>
                    <a:lnTo>
                      <a:pt x="21488" y="0"/>
                    </a:lnTo>
                    <a:cubicBezTo>
                      <a:pt x="21481" y="0"/>
                      <a:pt x="21475" y="0"/>
                      <a:pt x="21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6824450" y="5212900"/>
                <a:ext cx="4147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961" extrusionOk="0">
                    <a:moveTo>
                      <a:pt x="1564" y="1"/>
                    </a:moveTo>
                    <a:lnTo>
                      <a:pt x="1" y="900"/>
                    </a:lnTo>
                    <a:lnTo>
                      <a:pt x="96" y="960"/>
                    </a:lnTo>
                    <a:lnTo>
                      <a:pt x="1658" y="60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826825" y="5214400"/>
                <a:ext cx="391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972" extrusionOk="0">
                    <a:moveTo>
                      <a:pt x="1563" y="0"/>
                    </a:moveTo>
                    <a:lnTo>
                      <a:pt x="1" y="900"/>
                    </a:lnTo>
                    <a:lnTo>
                      <a:pt x="1" y="971"/>
                    </a:lnTo>
                    <a:lnTo>
                      <a:pt x="1563" y="71"/>
                    </a:ln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824450" y="5235400"/>
                <a:ext cx="240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32" extrusionOk="0">
                    <a:moveTo>
                      <a:pt x="1" y="0"/>
                    </a:moveTo>
                    <a:lnTo>
                      <a:pt x="1" y="84"/>
                    </a:lnTo>
                    <a:lnTo>
                      <a:pt x="96" y="131"/>
                    </a:lnTo>
                    <a:lnTo>
                      <a:pt x="96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844275" y="5163775"/>
                <a:ext cx="2400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2523" extrusionOk="0">
                    <a:moveTo>
                      <a:pt x="95" y="0"/>
                    </a:moveTo>
                    <a:lnTo>
                      <a:pt x="1" y="48"/>
                    </a:lnTo>
                    <a:lnTo>
                      <a:pt x="1" y="2523"/>
                    </a:lnTo>
                    <a:lnTo>
                      <a:pt x="95" y="246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842800" y="5164075"/>
                <a:ext cx="15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0" h="2511" extrusionOk="0">
                    <a:moveTo>
                      <a:pt x="1" y="1"/>
                    </a:moveTo>
                    <a:lnTo>
                      <a:pt x="1" y="2475"/>
                    </a:lnTo>
                    <a:lnTo>
                      <a:pt x="60" y="2511"/>
                    </a:lnTo>
                    <a:lnTo>
                      <a:pt x="60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6842800" y="5162900"/>
                <a:ext cx="3875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155" h="83" extrusionOk="0">
                    <a:moveTo>
                      <a:pt x="96" y="0"/>
                    </a:moveTo>
                    <a:lnTo>
                      <a:pt x="1" y="48"/>
                    </a:lnTo>
                    <a:lnTo>
                      <a:pt x="60" y="83"/>
                    </a:lnTo>
                    <a:lnTo>
                      <a:pt x="154" y="3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6828300" y="5132400"/>
                <a:ext cx="323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2428" extrusionOk="0">
                    <a:moveTo>
                      <a:pt x="1291" y="0"/>
                    </a:moveTo>
                    <a:lnTo>
                      <a:pt x="0" y="747"/>
                    </a:lnTo>
                    <a:lnTo>
                      <a:pt x="0" y="2428"/>
                    </a:lnTo>
                    <a:lnTo>
                      <a:pt x="1291" y="1682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6839850" y="5148100"/>
                <a:ext cx="133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172" extrusionOk="0">
                    <a:moveTo>
                      <a:pt x="379" y="0"/>
                    </a:moveTo>
                    <a:lnTo>
                      <a:pt x="237" y="83"/>
                    </a:lnTo>
                    <a:cubicBezTo>
                      <a:pt x="178" y="166"/>
                      <a:pt x="119" y="225"/>
                      <a:pt x="24" y="296"/>
                    </a:cubicBezTo>
                    <a:lnTo>
                      <a:pt x="24" y="427"/>
                    </a:lnTo>
                    <a:lnTo>
                      <a:pt x="178" y="343"/>
                    </a:lnTo>
                    <a:lnTo>
                      <a:pt x="178" y="888"/>
                    </a:lnTo>
                    <a:lnTo>
                      <a:pt x="1" y="995"/>
                    </a:lnTo>
                    <a:lnTo>
                      <a:pt x="1" y="1172"/>
                    </a:lnTo>
                    <a:lnTo>
                      <a:pt x="533" y="864"/>
                    </a:lnTo>
                    <a:lnTo>
                      <a:pt x="533" y="687"/>
                    </a:lnTo>
                    <a:lnTo>
                      <a:pt x="379" y="782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>
                <a:off x="6828300" y="5124100"/>
                <a:ext cx="3230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079" extrusionOk="0">
                    <a:moveTo>
                      <a:pt x="1291" y="1"/>
                    </a:moveTo>
                    <a:lnTo>
                      <a:pt x="0" y="747"/>
                    </a:lnTo>
                    <a:lnTo>
                      <a:pt x="0" y="1079"/>
                    </a:lnTo>
                    <a:lnTo>
                      <a:pt x="1291" y="332"/>
                    </a:lnTo>
                    <a:lnTo>
                      <a:pt x="12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6828300" y="5174425"/>
                <a:ext cx="3230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079" extrusionOk="0">
                    <a:moveTo>
                      <a:pt x="1291" y="1"/>
                    </a:moveTo>
                    <a:lnTo>
                      <a:pt x="0" y="747"/>
                    </a:lnTo>
                    <a:lnTo>
                      <a:pt x="0" y="1078"/>
                    </a:lnTo>
                    <a:lnTo>
                      <a:pt x="1291" y="332"/>
                    </a:lnTo>
                    <a:lnTo>
                      <a:pt x="12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7263975" y="4911600"/>
                <a:ext cx="4120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960" extrusionOk="0">
                    <a:moveTo>
                      <a:pt x="1564" y="0"/>
                    </a:moveTo>
                    <a:lnTo>
                      <a:pt x="1" y="900"/>
                    </a:lnTo>
                    <a:lnTo>
                      <a:pt x="96" y="960"/>
                    </a:lnTo>
                    <a:lnTo>
                      <a:pt x="1647" y="60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7266350" y="4913075"/>
                <a:ext cx="388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972" extrusionOk="0">
                    <a:moveTo>
                      <a:pt x="1552" y="1"/>
                    </a:moveTo>
                    <a:lnTo>
                      <a:pt x="1" y="901"/>
                    </a:lnTo>
                    <a:lnTo>
                      <a:pt x="1" y="972"/>
                    </a:lnTo>
                    <a:lnTo>
                      <a:pt x="1552" y="72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6" name="Google Shape;236;p31"/>
              <p:cNvSpPr/>
              <p:nvPr/>
            </p:nvSpPr>
            <p:spPr>
              <a:xfrm>
                <a:off x="7263975" y="4934075"/>
                <a:ext cx="240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32" extrusionOk="0">
                    <a:moveTo>
                      <a:pt x="1" y="1"/>
                    </a:moveTo>
                    <a:lnTo>
                      <a:pt x="1" y="84"/>
                    </a:lnTo>
                    <a:lnTo>
                      <a:pt x="96" y="132"/>
                    </a:lnTo>
                    <a:lnTo>
                      <a:pt x="96" y="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7283825" y="4862450"/>
                <a:ext cx="2400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2523" extrusionOk="0">
                    <a:moveTo>
                      <a:pt x="95" y="1"/>
                    </a:moveTo>
                    <a:lnTo>
                      <a:pt x="1" y="48"/>
                    </a:lnTo>
                    <a:lnTo>
                      <a:pt x="1" y="2523"/>
                    </a:lnTo>
                    <a:lnTo>
                      <a:pt x="95" y="2463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>
                <a:off x="7282350" y="4862775"/>
                <a:ext cx="150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2510" extrusionOk="0">
                    <a:moveTo>
                      <a:pt x="0" y="0"/>
                    </a:moveTo>
                    <a:lnTo>
                      <a:pt x="0" y="2474"/>
                    </a:lnTo>
                    <a:lnTo>
                      <a:pt x="60" y="251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" name="Google Shape;239;p31"/>
              <p:cNvSpPr/>
              <p:nvPr/>
            </p:nvSpPr>
            <p:spPr>
              <a:xfrm>
                <a:off x="7282350" y="4861575"/>
                <a:ext cx="3875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8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60" y="83"/>
                    </a:lnTo>
                    <a:lnTo>
                      <a:pt x="154" y="3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0" name="Google Shape;240;p31"/>
              <p:cNvSpPr/>
              <p:nvPr/>
            </p:nvSpPr>
            <p:spPr>
              <a:xfrm>
                <a:off x="7267850" y="4831075"/>
                <a:ext cx="32275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2429" extrusionOk="0">
                    <a:moveTo>
                      <a:pt x="1290" y="1"/>
                    </a:moveTo>
                    <a:lnTo>
                      <a:pt x="0" y="747"/>
                    </a:lnTo>
                    <a:lnTo>
                      <a:pt x="0" y="2428"/>
                    </a:lnTo>
                    <a:lnTo>
                      <a:pt x="1290" y="1682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" name="Google Shape;241;p31"/>
              <p:cNvSpPr/>
              <p:nvPr/>
            </p:nvSpPr>
            <p:spPr>
              <a:xfrm>
                <a:off x="7278200" y="4847425"/>
                <a:ext cx="14525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171" extrusionOk="0">
                    <a:moveTo>
                      <a:pt x="412" y="1"/>
                    </a:moveTo>
                    <a:cubicBezTo>
                      <a:pt x="373" y="1"/>
                      <a:pt x="326" y="15"/>
                      <a:pt x="273" y="46"/>
                    </a:cubicBezTo>
                    <a:cubicBezTo>
                      <a:pt x="155" y="117"/>
                      <a:pt x="84" y="212"/>
                      <a:pt x="0" y="354"/>
                    </a:cubicBezTo>
                    <a:lnTo>
                      <a:pt x="95" y="412"/>
                    </a:lnTo>
                    <a:cubicBezTo>
                      <a:pt x="142" y="341"/>
                      <a:pt x="190" y="270"/>
                      <a:pt x="249" y="235"/>
                    </a:cubicBezTo>
                    <a:cubicBezTo>
                      <a:pt x="273" y="219"/>
                      <a:pt x="294" y="212"/>
                      <a:pt x="312" y="212"/>
                    </a:cubicBezTo>
                    <a:cubicBezTo>
                      <a:pt x="347" y="212"/>
                      <a:pt x="368" y="243"/>
                      <a:pt x="368" y="306"/>
                    </a:cubicBezTo>
                    <a:cubicBezTo>
                      <a:pt x="368" y="448"/>
                      <a:pt x="213" y="696"/>
                      <a:pt x="0" y="1040"/>
                    </a:cubicBezTo>
                    <a:lnTo>
                      <a:pt x="0" y="1170"/>
                    </a:lnTo>
                    <a:lnTo>
                      <a:pt x="581" y="839"/>
                    </a:lnTo>
                    <a:lnTo>
                      <a:pt x="581" y="649"/>
                    </a:lnTo>
                    <a:lnTo>
                      <a:pt x="415" y="744"/>
                    </a:lnTo>
                    <a:cubicBezTo>
                      <a:pt x="379" y="767"/>
                      <a:pt x="320" y="803"/>
                      <a:pt x="284" y="839"/>
                    </a:cubicBezTo>
                    <a:cubicBezTo>
                      <a:pt x="415" y="602"/>
                      <a:pt x="545" y="354"/>
                      <a:pt x="545" y="188"/>
                    </a:cubicBezTo>
                    <a:cubicBezTo>
                      <a:pt x="545" y="67"/>
                      <a:pt x="496" y="1"/>
                      <a:pt x="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>
                <a:off x="7267850" y="4822800"/>
                <a:ext cx="322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079" extrusionOk="0">
                    <a:moveTo>
                      <a:pt x="1290" y="0"/>
                    </a:moveTo>
                    <a:lnTo>
                      <a:pt x="0" y="747"/>
                    </a:lnTo>
                    <a:lnTo>
                      <a:pt x="0" y="1078"/>
                    </a:lnTo>
                    <a:lnTo>
                      <a:pt x="1290" y="332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3" name="Google Shape;243;p31"/>
              <p:cNvSpPr/>
              <p:nvPr/>
            </p:nvSpPr>
            <p:spPr>
              <a:xfrm>
                <a:off x="7267850" y="4873100"/>
                <a:ext cx="322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079" extrusionOk="0">
                    <a:moveTo>
                      <a:pt x="1290" y="1"/>
                    </a:moveTo>
                    <a:lnTo>
                      <a:pt x="0" y="747"/>
                    </a:lnTo>
                    <a:lnTo>
                      <a:pt x="0" y="1079"/>
                    </a:lnTo>
                    <a:lnTo>
                      <a:pt x="1290" y="332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4" name="Google Shape;244;p31"/>
              <p:cNvSpPr/>
              <p:nvPr/>
            </p:nvSpPr>
            <p:spPr>
              <a:xfrm>
                <a:off x="6973325" y="4974050"/>
                <a:ext cx="41175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960" extrusionOk="0">
                    <a:moveTo>
                      <a:pt x="1563" y="1"/>
                    </a:moveTo>
                    <a:lnTo>
                      <a:pt x="1" y="900"/>
                    </a:lnTo>
                    <a:lnTo>
                      <a:pt x="95" y="959"/>
                    </a:lnTo>
                    <a:lnTo>
                      <a:pt x="1647" y="59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5" name="Google Shape;245;p31"/>
              <p:cNvSpPr/>
              <p:nvPr/>
            </p:nvSpPr>
            <p:spPr>
              <a:xfrm>
                <a:off x="6975700" y="4975525"/>
                <a:ext cx="388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972" extrusionOk="0">
                    <a:moveTo>
                      <a:pt x="1552" y="0"/>
                    </a:moveTo>
                    <a:lnTo>
                      <a:pt x="0" y="900"/>
                    </a:lnTo>
                    <a:lnTo>
                      <a:pt x="0" y="971"/>
                    </a:lnTo>
                    <a:lnTo>
                      <a:pt x="1552" y="71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6973325" y="4996550"/>
                <a:ext cx="240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31" extrusionOk="0">
                    <a:moveTo>
                      <a:pt x="1" y="0"/>
                    </a:moveTo>
                    <a:lnTo>
                      <a:pt x="1" y="83"/>
                    </a:lnTo>
                    <a:lnTo>
                      <a:pt x="95" y="13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6993175" y="4924925"/>
                <a:ext cx="2400" cy="630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2522" extrusionOk="0">
                    <a:moveTo>
                      <a:pt x="95" y="0"/>
                    </a:moveTo>
                    <a:lnTo>
                      <a:pt x="0" y="48"/>
                    </a:lnTo>
                    <a:lnTo>
                      <a:pt x="0" y="2522"/>
                    </a:lnTo>
                    <a:lnTo>
                      <a:pt x="95" y="246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6991675" y="4925200"/>
                <a:ext cx="152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511" extrusionOk="0">
                    <a:moveTo>
                      <a:pt x="1" y="1"/>
                    </a:moveTo>
                    <a:lnTo>
                      <a:pt x="1" y="2476"/>
                    </a:lnTo>
                    <a:lnTo>
                      <a:pt x="60" y="2511"/>
                    </a:lnTo>
                    <a:lnTo>
                      <a:pt x="6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6991675" y="4924025"/>
                <a:ext cx="390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8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60" y="84"/>
                    </a:lnTo>
                    <a:lnTo>
                      <a:pt x="155" y="3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6977200" y="4893550"/>
                <a:ext cx="322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2427" extrusionOk="0">
                    <a:moveTo>
                      <a:pt x="1290" y="0"/>
                    </a:moveTo>
                    <a:lnTo>
                      <a:pt x="0" y="746"/>
                    </a:lnTo>
                    <a:lnTo>
                      <a:pt x="0" y="2427"/>
                    </a:lnTo>
                    <a:lnTo>
                      <a:pt x="1290" y="1682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>
                <a:off x="6987250" y="4909625"/>
                <a:ext cx="14825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06" extrusionOk="0">
                    <a:moveTo>
                      <a:pt x="451" y="0"/>
                    </a:moveTo>
                    <a:cubicBezTo>
                      <a:pt x="405" y="0"/>
                      <a:pt x="349" y="19"/>
                      <a:pt x="285" y="55"/>
                    </a:cubicBezTo>
                    <a:cubicBezTo>
                      <a:pt x="178" y="115"/>
                      <a:pt x="95" y="210"/>
                      <a:pt x="24" y="328"/>
                    </a:cubicBezTo>
                    <a:lnTo>
                      <a:pt x="119" y="411"/>
                    </a:lnTo>
                    <a:cubicBezTo>
                      <a:pt x="166" y="328"/>
                      <a:pt x="214" y="269"/>
                      <a:pt x="272" y="233"/>
                    </a:cubicBezTo>
                    <a:cubicBezTo>
                      <a:pt x="292" y="222"/>
                      <a:pt x="308" y="216"/>
                      <a:pt x="322" y="216"/>
                    </a:cubicBezTo>
                    <a:cubicBezTo>
                      <a:pt x="351" y="216"/>
                      <a:pt x="367" y="240"/>
                      <a:pt x="367" y="281"/>
                    </a:cubicBezTo>
                    <a:cubicBezTo>
                      <a:pt x="367" y="363"/>
                      <a:pt x="320" y="434"/>
                      <a:pt x="178" y="518"/>
                    </a:cubicBezTo>
                    <a:lnTo>
                      <a:pt x="178" y="671"/>
                    </a:lnTo>
                    <a:cubicBezTo>
                      <a:pt x="258" y="628"/>
                      <a:pt x="312" y="610"/>
                      <a:pt x="346" y="610"/>
                    </a:cubicBezTo>
                    <a:cubicBezTo>
                      <a:pt x="389" y="610"/>
                      <a:pt x="403" y="638"/>
                      <a:pt x="403" y="683"/>
                    </a:cubicBezTo>
                    <a:cubicBezTo>
                      <a:pt x="403" y="754"/>
                      <a:pt x="343" y="825"/>
                      <a:pt x="261" y="873"/>
                    </a:cubicBezTo>
                    <a:cubicBezTo>
                      <a:pt x="231" y="896"/>
                      <a:pt x="199" y="905"/>
                      <a:pt x="168" y="905"/>
                    </a:cubicBezTo>
                    <a:cubicBezTo>
                      <a:pt x="137" y="905"/>
                      <a:pt x="107" y="896"/>
                      <a:pt x="83" y="884"/>
                    </a:cubicBezTo>
                    <a:lnTo>
                      <a:pt x="1" y="1074"/>
                    </a:lnTo>
                    <a:cubicBezTo>
                      <a:pt x="26" y="1094"/>
                      <a:pt x="58" y="1106"/>
                      <a:pt x="97" y="1106"/>
                    </a:cubicBezTo>
                    <a:cubicBezTo>
                      <a:pt x="148" y="1106"/>
                      <a:pt x="210" y="1085"/>
                      <a:pt x="285" y="1039"/>
                    </a:cubicBezTo>
                    <a:cubicBezTo>
                      <a:pt x="450" y="944"/>
                      <a:pt x="593" y="766"/>
                      <a:pt x="593" y="589"/>
                    </a:cubicBezTo>
                    <a:cubicBezTo>
                      <a:pt x="593" y="490"/>
                      <a:pt x="543" y="441"/>
                      <a:pt x="472" y="441"/>
                    </a:cubicBezTo>
                    <a:cubicBezTo>
                      <a:pt x="458" y="441"/>
                      <a:pt x="443" y="443"/>
                      <a:pt x="427" y="447"/>
                    </a:cubicBezTo>
                    <a:cubicBezTo>
                      <a:pt x="509" y="352"/>
                      <a:pt x="569" y="257"/>
                      <a:pt x="569" y="150"/>
                    </a:cubicBezTo>
                    <a:cubicBezTo>
                      <a:pt x="569" y="48"/>
                      <a:pt x="524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6977200" y="4885250"/>
                <a:ext cx="322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078" extrusionOk="0">
                    <a:moveTo>
                      <a:pt x="1290" y="1"/>
                    </a:moveTo>
                    <a:lnTo>
                      <a:pt x="0" y="746"/>
                    </a:lnTo>
                    <a:lnTo>
                      <a:pt x="0" y="1078"/>
                    </a:lnTo>
                    <a:lnTo>
                      <a:pt x="1290" y="332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6977200" y="4935575"/>
                <a:ext cx="3227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067" extrusionOk="0">
                    <a:moveTo>
                      <a:pt x="1290" y="1"/>
                    </a:moveTo>
                    <a:lnTo>
                      <a:pt x="0" y="746"/>
                    </a:lnTo>
                    <a:lnTo>
                      <a:pt x="0" y="1066"/>
                    </a:lnTo>
                    <a:lnTo>
                      <a:pt x="1290" y="332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7120150" y="4890875"/>
                <a:ext cx="4145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948" extrusionOk="0">
                    <a:moveTo>
                      <a:pt x="1563" y="0"/>
                    </a:moveTo>
                    <a:lnTo>
                      <a:pt x="0" y="900"/>
                    </a:lnTo>
                    <a:lnTo>
                      <a:pt x="95" y="947"/>
                    </a:lnTo>
                    <a:lnTo>
                      <a:pt x="1658" y="48"/>
                    </a:ln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7122500" y="4892050"/>
                <a:ext cx="391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972" extrusionOk="0">
                    <a:moveTo>
                      <a:pt x="1564" y="1"/>
                    </a:moveTo>
                    <a:lnTo>
                      <a:pt x="1" y="900"/>
                    </a:lnTo>
                    <a:lnTo>
                      <a:pt x="1" y="972"/>
                    </a:lnTo>
                    <a:lnTo>
                      <a:pt x="1564" y="72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7120150" y="4913375"/>
                <a:ext cx="2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9" extrusionOk="0">
                    <a:moveTo>
                      <a:pt x="0" y="0"/>
                    </a:moveTo>
                    <a:lnTo>
                      <a:pt x="0" y="71"/>
                    </a:lnTo>
                    <a:lnTo>
                      <a:pt x="95" y="119"/>
                    </a:lnTo>
                    <a:lnTo>
                      <a:pt x="95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7139975" y="4841450"/>
                <a:ext cx="2400" cy="630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2522" extrusionOk="0">
                    <a:moveTo>
                      <a:pt x="95" y="1"/>
                    </a:moveTo>
                    <a:lnTo>
                      <a:pt x="1" y="59"/>
                    </a:lnTo>
                    <a:lnTo>
                      <a:pt x="1" y="2522"/>
                    </a:lnTo>
                    <a:lnTo>
                      <a:pt x="95" y="2475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7138500" y="4842050"/>
                <a:ext cx="150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2498" extrusionOk="0">
                    <a:moveTo>
                      <a:pt x="0" y="0"/>
                    </a:moveTo>
                    <a:lnTo>
                      <a:pt x="0" y="2463"/>
                    </a:lnTo>
                    <a:lnTo>
                      <a:pt x="60" y="2498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7138500" y="4840550"/>
                <a:ext cx="38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6" extrusionOk="0">
                    <a:moveTo>
                      <a:pt x="95" y="1"/>
                    </a:moveTo>
                    <a:lnTo>
                      <a:pt x="0" y="60"/>
                    </a:lnTo>
                    <a:lnTo>
                      <a:pt x="60" y="95"/>
                    </a:lnTo>
                    <a:lnTo>
                      <a:pt x="154" y="37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7124000" y="4810075"/>
                <a:ext cx="322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2428" extrusionOk="0">
                    <a:moveTo>
                      <a:pt x="1290" y="1"/>
                    </a:moveTo>
                    <a:lnTo>
                      <a:pt x="0" y="746"/>
                    </a:lnTo>
                    <a:lnTo>
                      <a:pt x="0" y="2427"/>
                    </a:lnTo>
                    <a:lnTo>
                      <a:pt x="1290" y="1682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7134050" y="4824575"/>
                <a:ext cx="157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055" extrusionOk="0">
                    <a:moveTo>
                      <a:pt x="356" y="284"/>
                    </a:moveTo>
                    <a:lnTo>
                      <a:pt x="356" y="510"/>
                    </a:lnTo>
                    <a:lnTo>
                      <a:pt x="356" y="663"/>
                    </a:lnTo>
                    <a:lnTo>
                      <a:pt x="178" y="758"/>
                    </a:lnTo>
                    <a:lnTo>
                      <a:pt x="285" y="486"/>
                    </a:lnTo>
                    <a:cubicBezTo>
                      <a:pt x="309" y="427"/>
                      <a:pt x="332" y="355"/>
                      <a:pt x="356" y="284"/>
                    </a:cubicBezTo>
                    <a:close/>
                    <a:moveTo>
                      <a:pt x="533" y="0"/>
                    </a:moveTo>
                    <a:lnTo>
                      <a:pt x="296" y="131"/>
                    </a:lnTo>
                    <a:lnTo>
                      <a:pt x="1" y="876"/>
                    </a:lnTo>
                    <a:lnTo>
                      <a:pt x="1" y="1031"/>
                    </a:lnTo>
                    <a:lnTo>
                      <a:pt x="356" y="829"/>
                    </a:lnTo>
                    <a:lnTo>
                      <a:pt x="356" y="1054"/>
                    </a:lnTo>
                    <a:lnTo>
                      <a:pt x="533" y="947"/>
                    </a:lnTo>
                    <a:lnTo>
                      <a:pt x="533" y="723"/>
                    </a:lnTo>
                    <a:lnTo>
                      <a:pt x="628" y="663"/>
                    </a:lnTo>
                    <a:lnTo>
                      <a:pt x="628" y="498"/>
                    </a:lnTo>
                    <a:lnTo>
                      <a:pt x="533" y="557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7124000" y="4801800"/>
                <a:ext cx="322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078" extrusionOk="0">
                    <a:moveTo>
                      <a:pt x="1290" y="0"/>
                    </a:moveTo>
                    <a:lnTo>
                      <a:pt x="0" y="746"/>
                    </a:lnTo>
                    <a:lnTo>
                      <a:pt x="0" y="1077"/>
                    </a:lnTo>
                    <a:lnTo>
                      <a:pt x="1290" y="332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7124000" y="4852100"/>
                <a:ext cx="322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078" extrusionOk="0">
                    <a:moveTo>
                      <a:pt x="1290" y="1"/>
                    </a:moveTo>
                    <a:lnTo>
                      <a:pt x="0" y="746"/>
                    </a:lnTo>
                    <a:lnTo>
                      <a:pt x="0" y="1078"/>
                    </a:lnTo>
                    <a:lnTo>
                      <a:pt x="1290" y="332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759343"/>
      </p:ext>
    </p:extLst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/>
          <p:nvPr/>
        </p:nvSpPr>
        <p:spPr>
          <a:xfrm>
            <a:off x="-917102" y="1631567"/>
            <a:ext cx="6378201" cy="6137000"/>
          </a:xfrm>
          <a:custGeom>
            <a:avLst/>
            <a:gdLst/>
            <a:ahLst/>
            <a:cxnLst/>
            <a:rect l="l" t="t" r="r" b="b"/>
            <a:pathLst>
              <a:path w="245284" h="184110" extrusionOk="0">
                <a:moveTo>
                  <a:pt x="5034" y="46684"/>
                </a:moveTo>
                <a:cubicBezTo>
                  <a:pt x="11448" y="18998"/>
                  <a:pt x="25735" y="6171"/>
                  <a:pt x="43896" y="964"/>
                </a:cubicBezTo>
                <a:cubicBezTo>
                  <a:pt x="62057" y="-4243"/>
                  <a:pt x="92093" y="13474"/>
                  <a:pt x="114000" y="15442"/>
                </a:cubicBezTo>
                <a:cubicBezTo>
                  <a:pt x="135908" y="17411"/>
                  <a:pt x="160355" y="5346"/>
                  <a:pt x="175341" y="12775"/>
                </a:cubicBezTo>
                <a:cubicBezTo>
                  <a:pt x="190327" y="20205"/>
                  <a:pt x="192296" y="45224"/>
                  <a:pt x="203916" y="60019"/>
                </a:cubicBezTo>
                <a:cubicBezTo>
                  <a:pt x="215537" y="74815"/>
                  <a:pt x="247922" y="89483"/>
                  <a:pt x="245064" y="101548"/>
                </a:cubicBezTo>
                <a:cubicBezTo>
                  <a:pt x="242207" y="113613"/>
                  <a:pt x="208044" y="128917"/>
                  <a:pt x="186771" y="132409"/>
                </a:cubicBezTo>
                <a:cubicBezTo>
                  <a:pt x="165499" y="135902"/>
                  <a:pt x="140226" y="114820"/>
                  <a:pt x="117429" y="122503"/>
                </a:cubicBezTo>
                <a:cubicBezTo>
                  <a:pt x="94633" y="130187"/>
                  <a:pt x="68661" y="171081"/>
                  <a:pt x="49992" y="178510"/>
                </a:cubicBezTo>
                <a:cubicBezTo>
                  <a:pt x="31323" y="185940"/>
                  <a:pt x="12908" y="189051"/>
                  <a:pt x="5415" y="167080"/>
                </a:cubicBezTo>
                <a:cubicBezTo>
                  <a:pt x="-2078" y="145109"/>
                  <a:pt x="-1379" y="74370"/>
                  <a:pt x="5034" y="46684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  <p:cxnSp>
        <p:nvCxnSpPr>
          <p:cNvPr id="266" name="Google Shape;266;p32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32"/>
          <p:cNvGrpSpPr/>
          <p:nvPr/>
        </p:nvGrpSpPr>
        <p:grpSpPr>
          <a:xfrm flipH="1">
            <a:off x="101243" y="2541381"/>
            <a:ext cx="3290256" cy="3698892"/>
            <a:chOff x="10011325" y="353200"/>
            <a:chExt cx="656825" cy="738400"/>
          </a:xfrm>
        </p:grpSpPr>
        <p:sp>
          <p:nvSpPr>
            <p:cNvPr id="268" name="Google Shape;268;p32"/>
            <p:cNvSpPr/>
            <p:nvPr/>
          </p:nvSpPr>
          <p:spPr>
            <a:xfrm>
              <a:off x="10268525" y="847100"/>
              <a:ext cx="82350" cy="45375"/>
            </a:xfrm>
            <a:custGeom>
              <a:avLst/>
              <a:gdLst/>
              <a:ahLst/>
              <a:cxnLst/>
              <a:rect l="l" t="t" r="r" b="b"/>
              <a:pathLst>
                <a:path w="3294" h="1815" extrusionOk="0">
                  <a:moveTo>
                    <a:pt x="3293" y="1"/>
                  </a:moveTo>
                  <a:lnTo>
                    <a:pt x="1588" y="72"/>
                  </a:lnTo>
                  <a:cubicBezTo>
                    <a:pt x="1588" y="72"/>
                    <a:pt x="1315" y="368"/>
                    <a:pt x="937" y="735"/>
                  </a:cubicBezTo>
                  <a:cubicBezTo>
                    <a:pt x="594" y="1066"/>
                    <a:pt x="487" y="1173"/>
                    <a:pt x="167" y="1481"/>
                  </a:cubicBezTo>
                  <a:cubicBezTo>
                    <a:pt x="0" y="1647"/>
                    <a:pt x="126" y="1815"/>
                    <a:pt x="437" y="1815"/>
                  </a:cubicBezTo>
                  <a:cubicBezTo>
                    <a:pt x="457" y="1815"/>
                    <a:pt x="477" y="1814"/>
                    <a:pt x="499" y="1812"/>
                  </a:cubicBezTo>
                  <a:cubicBezTo>
                    <a:pt x="807" y="1800"/>
                    <a:pt x="1517" y="1658"/>
                    <a:pt x="1907" y="1505"/>
                  </a:cubicBezTo>
                  <a:cubicBezTo>
                    <a:pt x="2191" y="1410"/>
                    <a:pt x="2712" y="1126"/>
                    <a:pt x="2973" y="960"/>
                  </a:cubicBezTo>
                  <a:cubicBezTo>
                    <a:pt x="3233" y="794"/>
                    <a:pt x="3293" y="557"/>
                    <a:pt x="3293" y="557"/>
                  </a:cubicBezTo>
                  <a:lnTo>
                    <a:pt x="3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10301125" y="692000"/>
              <a:ext cx="63050" cy="165500"/>
            </a:xfrm>
            <a:custGeom>
              <a:avLst/>
              <a:gdLst/>
              <a:ahLst/>
              <a:cxnLst/>
              <a:rect l="l" t="t" r="r" b="b"/>
              <a:pathLst>
                <a:path w="2522" h="6620" extrusionOk="0">
                  <a:moveTo>
                    <a:pt x="319" y="1"/>
                  </a:moveTo>
                  <a:cubicBezTo>
                    <a:pt x="0" y="2239"/>
                    <a:pt x="142" y="6134"/>
                    <a:pt x="142" y="6134"/>
                  </a:cubicBezTo>
                  <a:cubicBezTo>
                    <a:pt x="142" y="6134"/>
                    <a:pt x="189" y="6619"/>
                    <a:pt x="1018" y="6619"/>
                  </a:cubicBezTo>
                  <a:cubicBezTo>
                    <a:pt x="1658" y="6607"/>
                    <a:pt x="2178" y="6098"/>
                    <a:pt x="2178" y="6098"/>
                  </a:cubicBezTo>
                  <a:lnTo>
                    <a:pt x="2237" y="1445"/>
                  </a:lnTo>
                  <a:lnTo>
                    <a:pt x="2521" y="84"/>
                  </a:lnTo>
                  <a:cubicBezTo>
                    <a:pt x="1787" y="37"/>
                    <a:pt x="1053" y="1"/>
                    <a:pt x="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0324950" y="882325"/>
              <a:ext cx="82425" cy="45625"/>
            </a:xfrm>
            <a:custGeom>
              <a:avLst/>
              <a:gdLst/>
              <a:ahLst/>
              <a:cxnLst/>
              <a:rect l="l" t="t" r="r" b="b"/>
              <a:pathLst>
                <a:path w="3297" h="1825" extrusionOk="0">
                  <a:moveTo>
                    <a:pt x="3297" y="1"/>
                  </a:moveTo>
                  <a:lnTo>
                    <a:pt x="1604" y="72"/>
                  </a:lnTo>
                  <a:cubicBezTo>
                    <a:pt x="1604" y="72"/>
                    <a:pt x="1320" y="380"/>
                    <a:pt x="953" y="735"/>
                  </a:cubicBezTo>
                  <a:cubicBezTo>
                    <a:pt x="610" y="1078"/>
                    <a:pt x="503" y="1173"/>
                    <a:pt x="184" y="1480"/>
                  </a:cubicBezTo>
                  <a:cubicBezTo>
                    <a:pt x="0" y="1664"/>
                    <a:pt x="138" y="1825"/>
                    <a:pt x="469" y="1825"/>
                  </a:cubicBezTo>
                  <a:cubicBezTo>
                    <a:pt x="480" y="1825"/>
                    <a:pt x="491" y="1825"/>
                    <a:pt x="503" y="1824"/>
                  </a:cubicBezTo>
                  <a:cubicBezTo>
                    <a:pt x="811" y="1812"/>
                    <a:pt x="1521" y="1658"/>
                    <a:pt x="1924" y="1516"/>
                  </a:cubicBezTo>
                  <a:cubicBezTo>
                    <a:pt x="2196" y="1409"/>
                    <a:pt x="2717" y="1125"/>
                    <a:pt x="2978" y="959"/>
                  </a:cubicBezTo>
                  <a:cubicBezTo>
                    <a:pt x="3250" y="794"/>
                    <a:pt x="3297" y="557"/>
                    <a:pt x="3297" y="557"/>
                  </a:cubicBezTo>
                  <a:lnTo>
                    <a:pt x="3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0357625" y="727250"/>
              <a:ext cx="63100" cy="165450"/>
            </a:xfrm>
            <a:custGeom>
              <a:avLst/>
              <a:gdLst/>
              <a:ahLst/>
              <a:cxnLst/>
              <a:rect l="l" t="t" r="r" b="b"/>
              <a:pathLst>
                <a:path w="2524" h="6618" extrusionOk="0">
                  <a:moveTo>
                    <a:pt x="321" y="0"/>
                  </a:moveTo>
                  <a:cubicBezTo>
                    <a:pt x="1" y="2237"/>
                    <a:pt x="143" y="6133"/>
                    <a:pt x="143" y="6133"/>
                  </a:cubicBezTo>
                  <a:cubicBezTo>
                    <a:pt x="143" y="6133"/>
                    <a:pt x="190" y="6618"/>
                    <a:pt x="1019" y="6618"/>
                  </a:cubicBezTo>
                  <a:cubicBezTo>
                    <a:pt x="1658" y="6618"/>
                    <a:pt x="2179" y="6097"/>
                    <a:pt x="2179" y="6097"/>
                  </a:cubicBezTo>
                  <a:lnTo>
                    <a:pt x="2250" y="1456"/>
                  </a:lnTo>
                  <a:lnTo>
                    <a:pt x="2523" y="82"/>
                  </a:lnTo>
                  <a:cubicBezTo>
                    <a:pt x="1789" y="35"/>
                    <a:pt x="1055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0301325" y="467950"/>
              <a:ext cx="125900" cy="93400"/>
            </a:xfrm>
            <a:custGeom>
              <a:avLst/>
              <a:gdLst/>
              <a:ahLst/>
              <a:cxnLst/>
              <a:rect l="l" t="t" r="r" b="b"/>
              <a:pathLst>
                <a:path w="5036" h="3736" extrusionOk="0">
                  <a:moveTo>
                    <a:pt x="4266" y="1"/>
                  </a:moveTo>
                  <a:cubicBezTo>
                    <a:pt x="3402" y="36"/>
                    <a:pt x="1981" y="2108"/>
                    <a:pt x="1981" y="2108"/>
                  </a:cubicBezTo>
                  <a:cubicBezTo>
                    <a:pt x="1981" y="2108"/>
                    <a:pt x="1484" y="1279"/>
                    <a:pt x="998" y="1232"/>
                  </a:cubicBezTo>
                  <a:cubicBezTo>
                    <a:pt x="971" y="1230"/>
                    <a:pt x="946" y="1229"/>
                    <a:pt x="920" y="1229"/>
                  </a:cubicBezTo>
                  <a:cubicBezTo>
                    <a:pt x="136" y="1229"/>
                    <a:pt x="1" y="2274"/>
                    <a:pt x="276" y="2676"/>
                  </a:cubicBezTo>
                  <a:cubicBezTo>
                    <a:pt x="690" y="3303"/>
                    <a:pt x="1200" y="3398"/>
                    <a:pt x="1921" y="3576"/>
                  </a:cubicBezTo>
                  <a:cubicBezTo>
                    <a:pt x="2175" y="3640"/>
                    <a:pt x="2391" y="3736"/>
                    <a:pt x="2631" y="3736"/>
                  </a:cubicBezTo>
                  <a:cubicBezTo>
                    <a:pt x="2929" y="3736"/>
                    <a:pt x="3265" y="3587"/>
                    <a:pt x="3757" y="3043"/>
                  </a:cubicBezTo>
                  <a:cubicBezTo>
                    <a:pt x="3816" y="2037"/>
                    <a:pt x="5036" y="616"/>
                    <a:pt x="4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10358825" y="463350"/>
              <a:ext cx="179100" cy="338950"/>
            </a:xfrm>
            <a:custGeom>
              <a:avLst/>
              <a:gdLst/>
              <a:ahLst/>
              <a:cxnLst/>
              <a:rect l="l" t="t" r="r" b="b"/>
              <a:pathLst>
                <a:path w="7164" h="13558" extrusionOk="0">
                  <a:moveTo>
                    <a:pt x="2738" y="0"/>
                  </a:moveTo>
                  <a:cubicBezTo>
                    <a:pt x="2446" y="0"/>
                    <a:pt x="1889" y="43"/>
                    <a:pt x="1658" y="350"/>
                  </a:cubicBezTo>
                  <a:cubicBezTo>
                    <a:pt x="711" y="1593"/>
                    <a:pt x="1113" y="4245"/>
                    <a:pt x="971" y="5405"/>
                  </a:cubicBezTo>
                  <a:cubicBezTo>
                    <a:pt x="900" y="6021"/>
                    <a:pt x="0" y="11988"/>
                    <a:pt x="0" y="11988"/>
                  </a:cubicBezTo>
                  <a:cubicBezTo>
                    <a:pt x="0" y="11988"/>
                    <a:pt x="1626" y="13558"/>
                    <a:pt x="3398" y="13558"/>
                  </a:cubicBezTo>
                  <a:cubicBezTo>
                    <a:pt x="3775" y="13558"/>
                    <a:pt x="4159" y="13487"/>
                    <a:pt x="4535" y="13314"/>
                  </a:cubicBezTo>
                  <a:cubicBezTo>
                    <a:pt x="5222" y="13006"/>
                    <a:pt x="7164" y="11764"/>
                    <a:pt x="7164" y="11764"/>
                  </a:cubicBezTo>
                  <a:cubicBezTo>
                    <a:pt x="7164" y="11764"/>
                    <a:pt x="6169" y="6673"/>
                    <a:pt x="5956" y="5595"/>
                  </a:cubicBezTo>
                  <a:cubicBezTo>
                    <a:pt x="5731" y="4518"/>
                    <a:pt x="6370" y="3345"/>
                    <a:pt x="6275" y="2103"/>
                  </a:cubicBezTo>
                  <a:cubicBezTo>
                    <a:pt x="5956" y="1025"/>
                    <a:pt x="4630" y="43"/>
                    <a:pt x="4630" y="43"/>
                  </a:cubicBezTo>
                  <a:lnTo>
                    <a:pt x="2925" y="7"/>
                  </a:lnTo>
                  <a:cubicBezTo>
                    <a:pt x="2925" y="7"/>
                    <a:pt x="2851" y="0"/>
                    <a:pt x="2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0396425" y="455525"/>
              <a:ext cx="43225" cy="150075"/>
            </a:xfrm>
            <a:custGeom>
              <a:avLst/>
              <a:gdLst/>
              <a:ahLst/>
              <a:cxnLst/>
              <a:rect l="l" t="t" r="r" b="b"/>
              <a:pathLst>
                <a:path w="1729" h="6003" extrusionOk="0">
                  <a:moveTo>
                    <a:pt x="1622" y="0"/>
                  </a:moveTo>
                  <a:cubicBezTo>
                    <a:pt x="1622" y="0"/>
                    <a:pt x="947" y="0"/>
                    <a:pt x="711" y="427"/>
                  </a:cubicBezTo>
                  <a:cubicBezTo>
                    <a:pt x="569" y="698"/>
                    <a:pt x="213" y="1527"/>
                    <a:pt x="213" y="1527"/>
                  </a:cubicBezTo>
                  <a:lnTo>
                    <a:pt x="640" y="1895"/>
                  </a:lnTo>
                  <a:lnTo>
                    <a:pt x="130" y="2119"/>
                  </a:lnTo>
                  <a:cubicBezTo>
                    <a:pt x="130" y="2119"/>
                    <a:pt x="0" y="3445"/>
                    <a:pt x="130" y="4156"/>
                  </a:cubicBezTo>
                  <a:cubicBezTo>
                    <a:pt x="261" y="4866"/>
                    <a:pt x="711" y="6003"/>
                    <a:pt x="711" y="6003"/>
                  </a:cubicBezTo>
                  <a:cubicBezTo>
                    <a:pt x="711" y="6003"/>
                    <a:pt x="1125" y="1918"/>
                    <a:pt x="1232" y="1374"/>
                  </a:cubicBezTo>
                  <a:cubicBezTo>
                    <a:pt x="1338" y="817"/>
                    <a:pt x="1729" y="604"/>
                    <a:pt x="1729" y="604"/>
                  </a:cubicBezTo>
                  <a:lnTo>
                    <a:pt x="16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0413000" y="465875"/>
              <a:ext cx="54175" cy="139725"/>
            </a:xfrm>
            <a:custGeom>
              <a:avLst/>
              <a:gdLst/>
              <a:ahLst/>
              <a:cxnLst/>
              <a:rect l="l" t="t" r="r" b="b"/>
              <a:pathLst>
                <a:path w="2167" h="5589" extrusionOk="0">
                  <a:moveTo>
                    <a:pt x="1006" y="0"/>
                  </a:moveTo>
                  <a:cubicBezTo>
                    <a:pt x="1006" y="0"/>
                    <a:pt x="356" y="960"/>
                    <a:pt x="177" y="1800"/>
                  </a:cubicBezTo>
                  <a:cubicBezTo>
                    <a:pt x="0" y="2641"/>
                    <a:pt x="48" y="5589"/>
                    <a:pt x="48" y="5589"/>
                  </a:cubicBezTo>
                  <a:cubicBezTo>
                    <a:pt x="48" y="5589"/>
                    <a:pt x="911" y="2594"/>
                    <a:pt x="1303" y="1942"/>
                  </a:cubicBezTo>
                  <a:cubicBezTo>
                    <a:pt x="1705" y="1291"/>
                    <a:pt x="2166" y="676"/>
                    <a:pt x="2166" y="6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0431950" y="434200"/>
              <a:ext cx="43825" cy="59500"/>
            </a:xfrm>
            <a:custGeom>
              <a:avLst/>
              <a:gdLst/>
              <a:ahLst/>
              <a:cxnLst/>
              <a:rect l="l" t="t" r="r" b="b"/>
              <a:pathLst>
                <a:path w="1753" h="2380" extrusionOk="0">
                  <a:moveTo>
                    <a:pt x="1480" y="1"/>
                  </a:moveTo>
                  <a:lnTo>
                    <a:pt x="189" y="936"/>
                  </a:lnTo>
                  <a:lnTo>
                    <a:pt x="0" y="2049"/>
                  </a:lnTo>
                  <a:cubicBezTo>
                    <a:pt x="0" y="2049"/>
                    <a:pt x="300" y="2380"/>
                    <a:pt x="677" y="2380"/>
                  </a:cubicBezTo>
                  <a:cubicBezTo>
                    <a:pt x="819" y="2380"/>
                    <a:pt x="972" y="2333"/>
                    <a:pt x="1124" y="2203"/>
                  </a:cubicBezTo>
                  <a:cubicBezTo>
                    <a:pt x="1681" y="1730"/>
                    <a:pt x="1752" y="1516"/>
                    <a:pt x="1752" y="1516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563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0402575" y="380600"/>
              <a:ext cx="79700" cy="83625"/>
            </a:xfrm>
            <a:custGeom>
              <a:avLst/>
              <a:gdLst/>
              <a:ahLst/>
              <a:cxnLst/>
              <a:rect l="l" t="t" r="r" b="b"/>
              <a:pathLst>
                <a:path w="3188" h="3345" extrusionOk="0">
                  <a:moveTo>
                    <a:pt x="1787" y="0"/>
                  </a:moveTo>
                  <a:cubicBezTo>
                    <a:pt x="1416" y="0"/>
                    <a:pt x="1020" y="169"/>
                    <a:pt x="701" y="641"/>
                  </a:cubicBezTo>
                  <a:cubicBezTo>
                    <a:pt x="0" y="1675"/>
                    <a:pt x="626" y="3345"/>
                    <a:pt x="1238" y="3345"/>
                  </a:cubicBezTo>
                  <a:cubicBezTo>
                    <a:pt x="1256" y="3345"/>
                    <a:pt x="1275" y="3343"/>
                    <a:pt x="1293" y="3340"/>
                  </a:cubicBezTo>
                  <a:cubicBezTo>
                    <a:pt x="1649" y="3282"/>
                    <a:pt x="2441" y="2961"/>
                    <a:pt x="2785" y="2393"/>
                  </a:cubicBezTo>
                  <a:cubicBezTo>
                    <a:pt x="3188" y="1754"/>
                    <a:pt x="3093" y="843"/>
                    <a:pt x="2809" y="475"/>
                  </a:cubicBezTo>
                  <a:cubicBezTo>
                    <a:pt x="2612" y="227"/>
                    <a:pt x="2217" y="0"/>
                    <a:pt x="1787" y="0"/>
                  </a:cubicBezTo>
                  <a:close/>
                </a:path>
              </a:pathLst>
            </a:custGeom>
            <a:solidFill>
              <a:srgbClr val="6A40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10410900" y="372625"/>
              <a:ext cx="77000" cy="73450"/>
            </a:xfrm>
            <a:custGeom>
              <a:avLst/>
              <a:gdLst/>
              <a:ahLst/>
              <a:cxnLst/>
              <a:rect l="l" t="t" r="r" b="b"/>
              <a:pathLst>
                <a:path w="3080" h="2938" extrusionOk="0">
                  <a:moveTo>
                    <a:pt x="1559" y="1"/>
                  </a:moveTo>
                  <a:cubicBezTo>
                    <a:pt x="867" y="1"/>
                    <a:pt x="328" y="366"/>
                    <a:pt x="132" y="759"/>
                  </a:cubicBezTo>
                  <a:cubicBezTo>
                    <a:pt x="25" y="984"/>
                    <a:pt x="1" y="1209"/>
                    <a:pt x="61" y="1315"/>
                  </a:cubicBezTo>
                  <a:cubicBezTo>
                    <a:pt x="203" y="1552"/>
                    <a:pt x="534" y="1825"/>
                    <a:pt x="1126" y="1883"/>
                  </a:cubicBezTo>
                  <a:cubicBezTo>
                    <a:pt x="1201" y="1891"/>
                    <a:pt x="1274" y="1894"/>
                    <a:pt x="1343" y="1894"/>
                  </a:cubicBezTo>
                  <a:cubicBezTo>
                    <a:pt x="1722" y="1894"/>
                    <a:pt x="2002" y="1801"/>
                    <a:pt x="2002" y="1801"/>
                  </a:cubicBezTo>
                  <a:lnTo>
                    <a:pt x="2002" y="1801"/>
                  </a:lnTo>
                  <a:lnTo>
                    <a:pt x="1837" y="2938"/>
                  </a:lnTo>
                  <a:cubicBezTo>
                    <a:pt x="1837" y="2938"/>
                    <a:pt x="1837" y="2938"/>
                    <a:pt x="1837" y="2938"/>
                  </a:cubicBezTo>
                  <a:cubicBezTo>
                    <a:pt x="1847" y="2938"/>
                    <a:pt x="2006" y="2927"/>
                    <a:pt x="2108" y="2262"/>
                  </a:cubicBezTo>
                  <a:cubicBezTo>
                    <a:pt x="2147" y="2134"/>
                    <a:pt x="2227" y="2082"/>
                    <a:pt x="2303" y="2082"/>
                  </a:cubicBezTo>
                  <a:cubicBezTo>
                    <a:pt x="2368" y="2082"/>
                    <a:pt x="2431" y="2120"/>
                    <a:pt x="2464" y="2180"/>
                  </a:cubicBezTo>
                  <a:cubicBezTo>
                    <a:pt x="2547" y="2346"/>
                    <a:pt x="2452" y="2712"/>
                    <a:pt x="2452" y="2712"/>
                  </a:cubicBezTo>
                  <a:cubicBezTo>
                    <a:pt x="2452" y="2712"/>
                    <a:pt x="3032" y="2393"/>
                    <a:pt x="3068" y="1647"/>
                  </a:cubicBezTo>
                  <a:cubicBezTo>
                    <a:pt x="3079" y="1185"/>
                    <a:pt x="2713" y="167"/>
                    <a:pt x="1872" y="25"/>
                  </a:cubicBezTo>
                  <a:cubicBezTo>
                    <a:pt x="1765" y="8"/>
                    <a:pt x="1660" y="1"/>
                    <a:pt x="1559" y="1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0414175" y="459675"/>
              <a:ext cx="73425" cy="145925"/>
            </a:xfrm>
            <a:custGeom>
              <a:avLst/>
              <a:gdLst/>
              <a:ahLst/>
              <a:cxnLst/>
              <a:rect l="l" t="t" r="r" b="b"/>
              <a:pathLst>
                <a:path w="2937" h="5837" extrusionOk="0">
                  <a:moveTo>
                    <a:pt x="2380" y="0"/>
                  </a:moveTo>
                  <a:cubicBezTo>
                    <a:pt x="2380" y="0"/>
                    <a:pt x="1456" y="1160"/>
                    <a:pt x="1090" y="1966"/>
                  </a:cubicBezTo>
                  <a:cubicBezTo>
                    <a:pt x="403" y="3469"/>
                    <a:pt x="1" y="5837"/>
                    <a:pt x="1" y="5837"/>
                  </a:cubicBezTo>
                  <a:lnTo>
                    <a:pt x="1930" y="2652"/>
                  </a:lnTo>
                  <a:lnTo>
                    <a:pt x="1433" y="2155"/>
                  </a:lnTo>
                  <a:lnTo>
                    <a:pt x="2214" y="2048"/>
                  </a:lnTo>
                  <a:lnTo>
                    <a:pt x="2937" y="639"/>
                  </a:lnTo>
                  <a:cubicBezTo>
                    <a:pt x="2937" y="639"/>
                    <a:pt x="2771" y="177"/>
                    <a:pt x="2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10445550" y="659450"/>
              <a:ext cx="47375" cy="47375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332" y="0"/>
                  </a:moveTo>
                  <a:lnTo>
                    <a:pt x="1" y="474"/>
                  </a:lnTo>
                  <a:lnTo>
                    <a:pt x="1682" y="1895"/>
                  </a:lnTo>
                  <a:lnTo>
                    <a:pt x="1895" y="136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10403800" y="623925"/>
              <a:ext cx="12175" cy="170525"/>
            </a:xfrm>
            <a:custGeom>
              <a:avLst/>
              <a:gdLst/>
              <a:ahLst/>
              <a:cxnLst/>
              <a:rect l="l" t="t" r="r" b="b"/>
              <a:pathLst>
                <a:path w="487" h="6821" extrusionOk="0">
                  <a:moveTo>
                    <a:pt x="356" y="1"/>
                  </a:moveTo>
                  <a:cubicBezTo>
                    <a:pt x="356" y="13"/>
                    <a:pt x="368" y="1208"/>
                    <a:pt x="356" y="1955"/>
                  </a:cubicBezTo>
                  <a:cubicBezTo>
                    <a:pt x="356" y="2689"/>
                    <a:pt x="13" y="6725"/>
                    <a:pt x="1" y="6761"/>
                  </a:cubicBezTo>
                  <a:lnTo>
                    <a:pt x="132" y="6820"/>
                  </a:lnTo>
                  <a:cubicBezTo>
                    <a:pt x="132" y="6773"/>
                    <a:pt x="474" y="2700"/>
                    <a:pt x="474" y="1955"/>
                  </a:cubicBezTo>
                  <a:cubicBezTo>
                    <a:pt x="487" y="1208"/>
                    <a:pt x="474" y="13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0413875" y="432425"/>
              <a:ext cx="48300" cy="36700"/>
            </a:xfrm>
            <a:custGeom>
              <a:avLst/>
              <a:gdLst/>
              <a:ahLst/>
              <a:cxnLst/>
              <a:rect l="l" t="t" r="r" b="b"/>
              <a:pathLst>
                <a:path w="1932" h="1468" extrusionOk="0">
                  <a:moveTo>
                    <a:pt x="1873" y="0"/>
                  </a:moveTo>
                  <a:cubicBezTo>
                    <a:pt x="1840" y="0"/>
                    <a:pt x="1799" y="59"/>
                    <a:pt x="1776" y="154"/>
                  </a:cubicBezTo>
                  <a:cubicBezTo>
                    <a:pt x="1599" y="877"/>
                    <a:pt x="1184" y="972"/>
                    <a:pt x="936" y="1054"/>
                  </a:cubicBezTo>
                  <a:cubicBezTo>
                    <a:pt x="861" y="1076"/>
                    <a:pt x="791" y="1086"/>
                    <a:pt x="726" y="1086"/>
                  </a:cubicBezTo>
                  <a:cubicBezTo>
                    <a:pt x="436" y="1086"/>
                    <a:pt x="248" y="873"/>
                    <a:pt x="84" y="486"/>
                  </a:cubicBezTo>
                  <a:lnTo>
                    <a:pt x="84" y="486"/>
                  </a:lnTo>
                  <a:cubicBezTo>
                    <a:pt x="0" y="699"/>
                    <a:pt x="155" y="1256"/>
                    <a:pt x="486" y="1422"/>
                  </a:cubicBezTo>
                  <a:cubicBezTo>
                    <a:pt x="550" y="1454"/>
                    <a:pt x="623" y="1468"/>
                    <a:pt x="700" y="1468"/>
                  </a:cubicBezTo>
                  <a:cubicBezTo>
                    <a:pt x="1020" y="1468"/>
                    <a:pt x="1417" y="1226"/>
                    <a:pt x="1599" y="1054"/>
                  </a:cubicBezTo>
                  <a:cubicBezTo>
                    <a:pt x="1718" y="936"/>
                    <a:pt x="1847" y="735"/>
                    <a:pt x="1907" y="238"/>
                  </a:cubicBezTo>
                  <a:cubicBezTo>
                    <a:pt x="1932" y="70"/>
                    <a:pt x="1908" y="0"/>
                    <a:pt x="1873" y="0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0056900" y="622750"/>
              <a:ext cx="10400" cy="226150"/>
            </a:xfrm>
            <a:custGeom>
              <a:avLst/>
              <a:gdLst/>
              <a:ahLst/>
              <a:cxnLst/>
              <a:rect l="l" t="t" r="r" b="b"/>
              <a:pathLst>
                <a:path w="416" h="9046" extrusionOk="0">
                  <a:moveTo>
                    <a:pt x="416" y="0"/>
                  </a:moveTo>
                  <a:lnTo>
                    <a:pt x="1" y="237"/>
                  </a:lnTo>
                  <a:lnTo>
                    <a:pt x="1" y="9046"/>
                  </a:lnTo>
                  <a:lnTo>
                    <a:pt x="416" y="880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10046850" y="622750"/>
              <a:ext cx="10075" cy="226150"/>
            </a:xfrm>
            <a:custGeom>
              <a:avLst/>
              <a:gdLst/>
              <a:ahLst/>
              <a:cxnLst/>
              <a:rect l="l" t="t" r="r" b="b"/>
              <a:pathLst>
                <a:path w="403" h="9046" extrusionOk="0">
                  <a:moveTo>
                    <a:pt x="0" y="0"/>
                  </a:moveTo>
                  <a:lnTo>
                    <a:pt x="0" y="8809"/>
                  </a:lnTo>
                  <a:lnTo>
                    <a:pt x="403" y="9046"/>
                  </a:lnTo>
                  <a:lnTo>
                    <a:pt x="403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10475150" y="865450"/>
              <a:ext cx="10375" cy="226150"/>
            </a:xfrm>
            <a:custGeom>
              <a:avLst/>
              <a:gdLst/>
              <a:ahLst/>
              <a:cxnLst/>
              <a:rect l="l" t="t" r="r" b="b"/>
              <a:pathLst>
                <a:path w="415" h="9046" extrusionOk="0">
                  <a:moveTo>
                    <a:pt x="415" y="1"/>
                  </a:moveTo>
                  <a:lnTo>
                    <a:pt x="1" y="237"/>
                  </a:lnTo>
                  <a:lnTo>
                    <a:pt x="1" y="9046"/>
                  </a:lnTo>
                  <a:lnTo>
                    <a:pt x="415" y="8809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0464775" y="865450"/>
              <a:ext cx="10400" cy="226150"/>
            </a:xfrm>
            <a:custGeom>
              <a:avLst/>
              <a:gdLst/>
              <a:ahLst/>
              <a:cxnLst/>
              <a:rect l="l" t="t" r="r" b="b"/>
              <a:pathLst>
                <a:path w="416" h="9046" extrusionOk="0">
                  <a:moveTo>
                    <a:pt x="1" y="1"/>
                  </a:moveTo>
                  <a:lnTo>
                    <a:pt x="1" y="8809"/>
                  </a:lnTo>
                  <a:lnTo>
                    <a:pt x="416" y="9046"/>
                  </a:lnTo>
                  <a:lnTo>
                    <a:pt x="416" y="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10204625" y="536625"/>
              <a:ext cx="10375" cy="226150"/>
            </a:xfrm>
            <a:custGeom>
              <a:avLst/>
              <a:gdLst/>
              <a:ahLst/>
              <a:cxnLst/>
              <a:rect l="l" t="t" r="r" b="b"/>
              <a:pathLst>
                <a:path w="415" h="9046" extrusionOk="0">
                  <a:moveTo>
                    <a:pt x="414" y="0"/>
                  </a:moveTo>
                  <a:lnTo>
                    <a:pt x="0" y="237"/>
                  </a:lnTo>
                  <a:lnTo>
                    <a:pt x="0" y="9046"/>
                  </a:lnTo>
                  <a:lnTo>
                    <a:pt x="414" y="880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10194250" y="536625"/>
              <a:ext cx="10400" cy="226150"/>
            </a:xfrm>
            <a:custGeom>
              <a:avLst/>
              <a:gdLst/>
              <a:ahLst/>
              <a:cxnLst/>
              <a:rect l="l" t="t" r="r" b="b"/>
              <a:pathLst>
                <a:path w="416" h="9046" extrusionOk="0">
                  <a:moveTo>
                    <a:pt x="0" y="0"/>
                  </a:moveTo>
                  <a:lnTo>
                    <a:pt x="0" y="8809"/>
                  </a:lnTo>
                  <a:lnTo>
                    <a:pt x="415" y="9046"/>
                  </a:lnTo>
                  <a:lnTo>
                    <a:pt x="415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10630850" y="776075"/>
              <a:ext cx="10375" cy="226450"/>
            </a:xfrm>
            <a:custGeom>
              <a:avLst/>
              <a:gdLst/>
              <a:ahLst/>
              <a:cxnLst/>
              <a:rect l="l" t="t" r="r" b="b"/>
              <a:pathLst>
                <a:path w="415" h="9058" extrusionOk="0">
                  <a:moveTo>
                    <a:pt x="414" y="0"/>
                  </a:moveTo>
                  <a:lnTo>
                    <a:pt x="0" y="249"/>
                  </a:lnTo>
                  <a:lnTo>
                    <a:pt x="0" y="9058"/>
                  </a:lnTo>
                  <a:lnTo>
                    <a:pt x="414" y="8821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10620475" y="776075"/>
              <a:ext cx="10400" cy="226450"/>
            </a:xfrm>
            <a:custGeom>
              <a:avLst/>
              <a:gdLst/>
              <a:ahLst/>
              <a:cxnLst/>
              <a:rect l="l" t="t" r="r" b="b"/>
              <a:pathLst>
                <a:path w="416" h="9058" extrusionOk="0">
                  <a:moveTo>
                    <a:pt x="0" y="0"/>
                  </a:moveTo>
                  <a:lnTo>
                    <a:pt x="0" y="8821"/>
                  </a:lnTo>
                  <a:lnTo>
                    <a:pt x="415" y="9058"/>
                  </a:lnTo>
                  <a:lnTo>
                    <a:pt x="415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10115225" y="623650"/>
              <a:ext cx="332725" cy="247150"/>
            </a:xfrm>
            <a:custGeom>
              <a:avLst/>
              <a:gdLst/>
              <a:ahLst/>
              <a:cxnLst/>
              <a:rect l="l" t="t" r="r" b="b"/>
              <a:pathLst>
                <a:path w="13309" h="9886" extrusionOk="0">
                  <a:moveTo>
                    <a:pt x="1" y="0"/>
                  </a:moveTo>
                  <a:lnTo>
                    <a:pt x="1" y="2202"/>
                  </a:lnTo>
                  <a:lnTo>
                    <a:pt x="13308" y="9886"/>
                  </a:lnTo>
                  <a:lnTo>
                    <a:pt x="13308" y="7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10447925" y="740550"/>
              <a:ext cx="134675" cy="130250"/>
            </a:xfrm>
            <a:custGeom>
              <a:avLst/>
              <a:gdLst/>
              <a:ahLst/>
              <a:cxnLst/>
              <a:rect l="l" t="t" r="r" b="b"/>
              <a:pathLst>
                <a:path w="5387" h="5210" extrusionOk="0">
                  <a:moveTo>
                    <a:pt x="5387" y="0"/>
                  </a:moveTo>
                  <a:lnTo>
                    <a:pt x="0" y="3008"/>
                  </a:lnTo>
                  <a:lnTo>
                    <a:pt x="0" y="5210"/>
                  </a:lnTo>
                  <a:lnTo>
                    <a:pt x="5387" y="2073"/>
                  </a:lnTo>
                  <a:lnTo>
                    <a:pt x="5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11325" y="620100"/>
              <a:ext cx="464125" cy="280300"/>
            </a:xfrm>
            <a:custGeom>
              <a:avLst/>
              <a:gdLst/>
              <a:ahLst/>
              <a:cxnLst/>
              <a:rect l="l" t="t" r="r" b="b"/>
              <a:pathLst>
                <a:path w="18565" h="11212" extrusionOk="0">
                  <a:moveTo>
                    <a:pt x="1" y="0"/>
                  </a:moveTo>
                  <a:lnTo>
                    <a:pt x="1" y="450"/>
                  </a:lnTo>
                  <a:lnTo>
                    <a:pt x="18565" y="11212"/>
                  </a:lnTo>
                  <a:lnTo>
                    <a:pt x="18565" y="107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475425" y="778150"/>
              <a:ext cx="192725" cy="122250"/>
            </a:xfrm>
            <a:custGeom>
              <a:avLst/>
              <a:gdLst/>
              <a:ahLst/>
              <a:cxnLst/>
              <a:rect l="l" t="t" r="r" b="b"/>
              <a:pathLst>
                <a:path w="7709" h="4890" extrusionOk="0">
                  <a:moveTo>
                    <a:pt x="7709" y="0"/>
                  </a:moveTo>
                  <a:lnTo>
                    <a:pt x="1" y="4452"/>
                  </a:lnTo>
                  <a:lnTo>
                    <a:pt x="1" y="4890"/>
                  </a:lnTo>
                  <a:lnTo>
                    <a:pt x="7709" y="450"/>
                  </a:lnTo>
                  <a:lnTo>
                    <a:pt x="7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011325" y="508800"/>
              <a:ext cx="656825" cy="380675"/>
            </a:xfrm>
            <a:custGeom>
              <a:avLst/>
              <a:gdLst/>
              <a:ahLst/>
              <a:cxnLst/>
              <a:rect l="l" t="t" r="r" b="b"/>
              <a:pathLst>
                <a:path w="26273" h="15227" extrusionOk="0">
                  <a:moveTo>
                    <a:pt x="7696" y="1"/>
                  </a:moveTo>
                  <a:lnTo>
                    <a:pt x="1" y="4452"/>
                  </a:lnTo>
                  <a:lnTo>
                    <a:pt x="18565" y="15226"/>
                  </a:lnTo>
                  <a:lnTo>
                    <a:pt x="26273" y="10774"/>
                  </a:lnTo>
                  <a:lnTo>
                    <a:pt x="76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10261725" y="691400"/>
              <a:ext cx="138550" cy="80250"/>
            </a:xfrm>
            <a:custGeom>
              <a:avLst/>
              <a:gdLst/>
              <a:ahLst/>
              <a:cxnLst/>
              <a:rect l="l" t="t" r="r" b="b"/>
              <a:pathLst>
                <a:path w="5542" h="3210" extrusionOk="0">
                  <a:moveTo>
                    <a:pt x="3316" y="1"/>
                  </a:moveTo>
                  <a:lnTo>
                    <a:pt x="1" y="1908"/>
                  </a:lnTo>
                  <a:lnTo>
                    <a:pt x="2239" y="3210"/>
                  </a:lnTo>
                  <a:lnTo>
                    <a:pt x="5542" y="1280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10288675" y="718050"/>
              <a:ext cx="66625" cy="38225"/>
            </a:xfrm>
            <a:custGeom>
              <a:avLst/>
              <a:gdLst/>
              <a:ahLst/>
              <a:cxnLst/>
              <a:rect l="l" t="t" r="r" b="b"/>
              <a:pathLst>
                <a:path w="2665" h="1529" extrusionOk="0">
                  <a:moveTo>
                    <a:pt x="912" y="1"/>
                  </a:moveTo>
                  <a:lnTo>
                    <a:pt x="1" y="534"/>
                  </a:lnTo>
                  <a:lnTo>
                    <a:pt x="1741" y="1528"/>
                  </a:lnTo>
                  <a:lnTo>
                    <a:pt x="2664" y="1007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10315900" y="714500"/>
              <a:ext cx="45625" cy="26075"/>
            </a:xfrm>
            <a:custGeom>
              <a:avLst/>
              <a:gdLst/>
              <a:ahLst/>
              <a:cxnLst/>
              <a:rect l="l" t="t" r="r" b="b"/>
              <a:pathLst>
                <a:path w="1825" h="1043" extrusionOk="0">
                  <a:moveTo>
                    <a:pt x="72" y="0"/>
                  </a:moveTo>
                  <a:lnTo>
                    <a:pt x="1" y="36"/>
                  </a:lnTo>
                  <a:lnTo>
                    <a:pt x="1753" y="1042"/>
                  </a:lnTo>
                  <a:lnTo>
                    <a:pt x="1824" y="99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10320050" y="712125"/>
              <a:ext cx="45300" cy="26075"/>
            </a:xfrm>
            <a:custGeom>
              <a:avLst/>
              <a:gdLst/>
              <a:ahLst/>
              <a:cxnLst/>
              <a:rect l="l" t="t" r="r" b="b"/>
              <a:pathLst>
                <a:path w="1812" h="1043" extrusionOk="0">
                  <a:moveTo>
                    <a:pt x="72" y="1"/>
                  </a:moveTo>
                  <a:lnTo>
                    <a:pt x="1" y="37"/>
                  </a:lnTo>
                  <a:lnTo>
                    <a:pt x="1741" y="1043"/>
                  </a:lnTo>
                  <a:lnTo>
                    <a:pt x="1812" y="99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10282175" y="734025"/>
              <a:ext cx="45600" cy="26075"/>
            </a:xfrm>
            <a:custGeom>
              <a:avLst/>
              <a:gdLst/>
              <a:ahLst/>
              <a:cxnLst/>
              <a:rect l="l" t="t" r="r" b="b"/>
              <a:pathLst>
                <a:path w="1824" h="1043" extrusionOk="0">
                  <a:moveTo>
                    <a:pt x="71" y="1"/>
                  </a:moveTo>
                  <a:lnTo>
                    <a:pt x="0" y="37"/>
                  </a:lnTo>
                  <a:lnTo>
                    <a:pt x="1753" y="1043"/>
                  </a:lnTo>
                  <a:lnTo>
                    <a:pt x="1824" y="99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10272700" y="736700"/>
              <a:ext cx="50025" cy="28725"/>
            </a:xfrm>
            <a:custGeom>
              <a:avLst/>
              <a:gdLst/>
              <a:ahLst/>
              <a:cxnLst/>
              <a:rect l="l" t="t" r="r" b="b"/>
              <a:pathLst>
                <a:path w="2001" h="1149" extrusionOk="0">
                  <a:moveTo>
                    <a:pt x="261" y="1"/>
                  </a:moveTo>
                  <a:lnTo>
                    <a:pt x="0" y="154"/>
                  </a:lnTo>
                  <a:lnTo>
                    <a:pt x="1753" y="1149"/>
                  </a:lnTo>
                  <a:lnTo>
                    <a:pt x="2001" y="100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0261725" y="739075"/>
              <a:ext cx="56000" cy="36425"/>
            </a:xfrm>
            <a:custGeom>
              <a:avLst/>
              <a:gdLst/>
              <a:ahLst/>
              <a:cxnLst/>
              <a:rect l="l" t="t" r="r" b="b"/>
              <a:pathLst>
                <a:path w="2240" h="1457" extrusionOk="0">
                  <a:moveTo>
                    <a:pt x="1" y="1"/>
                  </a:moveTo>
                  <a:lnTo>
                    <a:pt x="1" y="166"/>
                  </a:lnTo>
                  <a:lnTo>
                    <a:pt x="2239" y="1456"/>
                  </a:lnTo>
                  <a:lnTo>
                    <a:pt x="2239" y="1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0317700" y="723375"/>
              <a:ext cx="82575" cy="52125"/>
            </a:xfrm>
            <a:custGeom>
              <a:avLst/>
              <a:gdLst/>
              <a:ahLst/>
              <a:cxnLst/>
              <a:rect l="l" t="t" r="r" b="b"/>
              <a:pathLst>
                <a:path w="3303" h="2085" extrusionOk="0">
                  <a:moveTo>
                    <a:pt x="3303" y="1"/>
                  </a:moveTo>
                  <a:lnTo>
                    <a:pt x="0" y="1931"/>
                  </a:lnTo>
                  <a:lnTo>
                    <a:pt x="0" y="2084"/>
                  </a:lnTo>
                  <a:lnTo>
                    <a:pt x="3303" y="166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0180950" y="526550"/>
              <a:ext cx="47375" cy="27550"/>
            </a:xfrm>
            <a:custGeom>
              <a:avLst/>
              <a:gdLst/>
              <a:ahLst/>
              <a:cxnLst/>
              <a:rect l="l" t="t" r="r" b="b"/>
              <a:pathLst>
                <a:path w="1895" h="1102" extrusionOk="0">
                  <a:moveTo>
                    <a:pt x="947" y="1"/>
                  </a:moveTo>
                  <a:lnTo>
                    <a:pt x="0" y="557"/>
                  </a:lnTo>
                  <a:lnTo>
                    <a:pt x="947" y="1101"/>
                  </a:lnTo>
                  <a:lnTo>
                    <a:pt x="1895" y="557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10204625" y="391000"/>
              <a:ext cx="4175" cy="150375"/>
            </a:xfrm>
            <a:custGeom>
              <a:avLst/>
              <a:gdLst/>
              <a:ahLst/>
              <a:cxnLst/>
              <a:rect l="l" t="t" r="r" b="b"/>
              <a:pathLst>
                <a:path w="167" h="6015" extrusionOk="0">
                  <a:moveTo>
                    <a:pt x="166" y="0"/>
                  </a:moveTo>
                  <a:lnTo>
                    <a:pt x="0" y="95"/>
                  </a:lnTo>
                  <a:lnTo>
                    <a:pt x="0" y="6015"/>
                  </a:lnTo>
                  <a:lnTo>
                    <a:pt x="166" y="592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10200175" y="391000"/>
              <a:ext cx="4475" cy="150375"/>
            </a:xfrm>
            <a:custGeom>
              <a:avLst/>
              <a:gdLst/>
              <a:ahLst/>
              <a:cxnLst/>
              <a:rect l="l" t="t" r="r" b="b"/>
              <a:pathLst>
                <a:path w="179" h="6015" extrusionOk="0">
                  <a:moveTo>
                    <a:pt x="0" y="0"/>
                  </a:moveTo>
                  <a:lnTo>
                    <a:pt x="0" y="5920"/>
                  </a:lnTo>
                  <a:lnTo>
                    <a:pt x="178" y="6015"/>
                  </a:lnTo>
                  <a:lnTo>
                    <a:pt x="178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10200175" y="388325"/>
              <a:ext cx="8625" cy="5075"/>
            </a:xfrm>
            <a:custGeom>
              <a:avLst/>
              <a:gdLst/>
              <a:ahLst/>
              <a:cxnLst/>
              <a:rect l="l" t="t" r="r" b="b"/>
              <a:pathLst>
                <a:path w="345" h="203" extrusionOk="0">
                  <a:moveTo>
                    <a:pt x="178" y="0"/>
                  </a:moveTo>
                  <a:lnTo>
                    <a:pt x="0" y="107"/>
                  </a:lnTo>
                  <a:lnTo>
                    <a:pt x="178" y="202"/>
                  </a:lnTo>
                  <a:lnTo>
                    <a:pt x="344" y="10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10180950" y="540450"/>
              <a:ext cx="23700" cy="18375"/>
            </a:xfrm>
            <a:custGeom>
              <a:avLst/>
              <a:gdLst/>
              <a:ahLst/>
              <a:cxnLst/>
              <a:rect l="l" t="t" r="r" b="b"/>
              <a:pathLst>
                <a:path w="948" h="735" extrusionOk="0">
                  <a:moveTo>
                    <a:pt x="0" y="1"/>
                  </a:moveTo>
                  <a:lnTo>
                    <a:pt x="0" y="179"/>
                  </a:lnTo>
                  <a:lnTo>
                    <a:pt x="947" y="735"/>
                  </a:lnTo>
                  <a:lnTo>
                    <a:pt x="947" y="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10204625" y="540450"/>
              <a:ext cx="23700" cy="18375"/>
            </a:xfrm>
            <a:custGeom>
              <a:avLst/>
              <a:gdLst/>
              <a:ahLst/>
              <a:cxnLst/>
              <a:rect l="l" t="t" r="r" b="b"/>
              <a:pathLst>
                <a:path w="948" h="735" extrusionOk="0">
                  <a:moveTo>
                    <a:pt x="948" y="1"/>
                  </a:moveTo>
                  <a:lnTo>
                    <a:pt x="0" y="545"/>
                  </a:lnTo>
                  <a:lnTo>
                    <a:pt x="0" y="735"/>
                  </a:lnTo>
                  <a:lnTo>
                    <a:pt x="948" y="17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10151625" y="551700"/>
              <a:ext cx="36725" cy="50075"/>
            </a:xfrm>
            <a:custGeom>
              <a:avLst/>
              <a:gdLst/>
              <a:ahLst/>
              <a:cxnLst/>
              <a:rect l="l" t="t" r="r" b="b"/>
              <a:pathLst>
                <a:path w="1469" h="2003" extrusionOk="0">
                  <a:moveTo>
                    <a:pt x="427" y="1"/>
                  </a:moveTo>
                  <a:lnTo>
                    <a:pt x="427" y="1079"/>
                  </a:lnTo>
                  <a:cubicBezTo>
                    <a:pt x="427" y="1079"/>
                    <a:pt x="202" y="1587"/>
                    <a:pt x="1" y="2002"/>
                  </a:cubicBezTo>
                  <a:cubicBezTo>
                    <a:pt x="95" y="1836"/>
                    <a:pt x="392" y="1706"/>
                    <a:pt x="735" y="1706"/>
                  </a:cubicBezTo>
                  <a:cubicBezTo>
                    <a:pt x="1078" y="1706"/>
                    <a:pt x="1363" y="1824"/>
                    <a:pt x="1469" y="1990"/>
                  </a:cubicBezTo>
                  <a:cubicBezTo>
                    <a:pt x="1279" y="1576"/>
                    <a:pt x="1055" y="1090"/>
                    <a:pt x="1055" y="1079"/>
                  </a:cubicBezTo>
                  <a:lnTo>
                    <a:pt x="10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10144825" y="602925"/>
              <a:ext cx="50625" cy="30225"/>
            </a:xfrm>
            <a:custGeom>
              <a:avLst/>
              <a:gdLst/>
              <a:ahLst/>
              <a:cxnLst/>
              <a:rect l="l" t="t" r="r" b="b"/>
              <a:pathLst>
                <a:path w="2025" h="1209" extrusionOk="0">
                  <a:moveTo>
                    <a:pt x="1764" y="12"/>
                  </a:moveTo>
                  <a:lnTo>
                    <a:pt x="1764" y="12"/>
                  </a:lnTo>
                  <a:cubicBezTo>
                    <a:pt x="1768" y="19"/>
                    <a:pt x="1771" y="26"/>
                    <a:pt x="1774" y="33"/>
                  </a:cubicBezTo>
                  <a:lnTo>
                    <a:pt x="1774" y="33"/>
                  </a:lnTo>
                  <a:cubicBezTo>
                    <a:pt x="1773" y="25"/>
                    <a:pt x="1770" y="17"/>
                    <a:pt x="1764" y="12"/>
                  </a:cubicBezTo>
                  <a:close/>
                  <a:moveTo>
                    <a:pt x="249" y="0"/>
                  </a:moveTo>
                  <a:cubicBezTo>
                    <a:pt x="154" y="214"/>
                    <a:pt x="72" y="391"/>
                    <a:pt x="36" y="474"/>
                  </a:cubicBezTo>
                  <a:cubicBezTo>
                    <a:pt x="12" y="521"/>
                    <a:pt x="1" y="569"/>
                    <a:pt x="1" y="616"/>
                  </a:cubicBezTo>
                  <a:lnTo>
                    <a:pt x="1" y="627"/>
                  </a:lnTo>
                  <a:cubicBezTo>
                    <a:pt x="1" y="948"/>
                    <a:pt x="451" y="1208"/>
                    <a:pt x="1007" y="1208"/>
                  </a:cubicBezTo>
                  <a:cubicBezTo>
                    <a:pt x="1575" y="1208"/>
                    <a:pt x="2025" y="948"/>
                    <a:pt x="2025" y="627"/>
                  </a:cubicBezTo>
                  <a:lnTo>
                    <a:pt x="2025" y="604"/>
                  </a:lnTo>
                  <a:cubicBezTo>
                    <a:pt x="2025" y="580"/>
                    <a:pt x="2013" y="545"/>
                    <a:pt x="2001" y="509"/>
                  </a:cubicBezTo>
                  <a:lnTo>
                    <a:pt x="2001" y="498"/>
                  </a:lnTo>
                  <a:cubicBezTo>
                    <a:pt x="1990" y="485"/>
                    <a:pt x="1990" y="474"/>
                    <a:pt x="1990" y="474"/>
                  </a:cubicBezTo>
                  <a:cubicBezTo>
                    <a:pt x="1944" y="394"/>
                    <a:pt x="1865" y="226"/>
                    <a:pt x="1774" y="33"/>
                  </a:cubicBezTo>
                  <a:lnTo>
                    <a:pt x="1774" y="33"/>
                  </a:lnTo>
                  <a:cubicBezTo>
                    <a:pt x="1777" y="45"/>
                    <a:pt x="1777" y="58"/>
                    <a:pt x="1777" y="72"/>
                  </a:cubicBezTo>
                  <a:cubicBezTo>
                    <a:pt x="1777" y="296"/>
                    <a:pt x="1433" y="485"/>
                    <a:pt x="1007" y="485"/>
                  </a:cubicBezTo>
                  <a:cubicBezTo>
                    <a:pt x="580" y="485"/>
                    <a:pt x="238" y="296"/>
                    <a:pt x="238" y="72"/>
                  </a:cubicBezTo>
                  <a:cubicBezTo>
                    <a:pt x="238" y="48"/>
                    <a:pt x="249" y="24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10150750" y="594325"/>
              <a:ext cx="38500" cy="20750"/>
            </a:xfrm>
            <a:custGeom>
              <a:avLst/>
              <a:gdLst/>
              <a:ahLst/>
              <a:cxnLst/>
              <a:rect l="l" t="t" r="r" b="b"/>
              <a:pathLst>
                <a:path w="1540" h="830" extrusionOk="0">
                  <a:moveTo>
                    <a:pt x="770" y="1"/>
                  </a:moveTo>
                  <a:cubicBezTo>
                    <a:pt x="427" y="1"/>
                    <a:pt x="130" y="131"/>
                    <a:pt x="36" y="297"/>
                  </a:cubicBezTo>
                  <a:cubicBezTo>
                    <a:pt x="36" y="321"/>
                    <a:pt x="24" y="332"/>
                    <a:pt x="12" y="344"/>
                  </a:cubicBezTo>
                  <a:cubicBezTo>
                    <a:pt x="12" y="368"/>
                    <a:pt x="1" y="392"/>
                    <a:pt x="1" y="416"/>
                  </a:cubicBezTo>
                  <a:cubicBezTo>
                    <a:pt x="1" y="640"/>
                    <a:pt x="343" y="829"/>
                    <a:pt x="770" y="829"/>
                  </a:cubicBezTo>
                  <a:cubicBezTo>
                    <a:pt x="1196" y="829"/>
                    <a:pt x="1540" y="640"/>
                    <a:pt x="1540" y="416"/>
                  </a:cubicBezTo>
                  <a:cubicBezTo>
                    <a:pt x="1540" y="392"/>
                    <a:pt x="1540" y="368"/>
                    <a:pt x="1527" y="356"/>
                  </a:cubicBezTo>
                  <a:cubicBezTo>
                    <a:pt x="1516" y="332"/>
                    <a:pt x="1516" y="308"/>
                    <a:pt x="1504" y="285"/>
                  </a:cubicBezTo>
                  <a:cubicBezTo>
                    <a:pt x="1398" y="119"/>
                    <a:pt x="1113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10144250" y="551125"/>
              <a:ext cx="51800" cy="82600"/>
            </a:xfrm>
            <a:custGeom>
              <a:avLst/>
              <a:gdLst/>
              <a:ahLst/>
              <a:cxnLst/>
              <a:rect l="l" t="t" r="r" b="b"/>
              <a:pathLst>
                <a:path w="2072" h="3304" extrusionOk="0">
                  <a:moveTo>
                    <a:pt x="1326" y="47"/>
                  </a:moveTo>
                  <a:lnTo>
                    <a:pt x="1326" y="1078"/>
                  </a:lnTo>
                  <a:lnTo>
                    <a:pt x="1326" y="1125"/>
                  </a:lnTo>
                  <a:cubicBezTo>
                    <a:pt x="1337" y="1137"/>
                    <a:pt x="1350" y="1173"/>
                    <a:pt x="1373" y="1220"/>
                  </a:cubicBezTo>
                  <a:cubicBezTo>
                    <a:pt x="1516" y="1528"/>
                    <a:pt x="1882" y="2344"/>
                    <a:pt x="1989" y="2557"/>
                  </a:cubicBezTo>
                  <a:lnTo>
                    <a:pt x="1989" y="2570"/>
                  </a:lnTo>
                  <a:lnTo>
                    <a:pt x="2000" y="2581"/>
                  </a:lnTo>
                  <a:lnTo>
                    <a:pt x="2000" y="2593"/>
                  </a:lnTo>
                  <a:cubicBezTo>
                    <a:pt x="2013" y="2617"/>
                    <a:pt x="2024" y="2652"/>
                    <a:pt x="2024" y="2676"/>
                  </a:cubicBezTo>
                  <a:lnTo>
                    <a:pt x="2024" y="2699"/>
                  </a:lnTo>
                  <a:cubicBezTo>
                    <a:pt x="2024" y="3007"/>
                    <a:pt x="1574" y="3256"/>
                    <a:pt x="1030" y="3256"/>
                  </a:cubicBezTo>
                  <a:cubicBezTo>
                    <a:pt x="485" y="3256"/>
                    <a:pt x="47" y="3007"/>
                    <a:pt x="47" y="2699"/>
                  </a:cubicBezTo>
                  <a:lnTo>
                    <a:pt x="47" y="2688"/>
                  </a:lnTo>
                  <a:cubicBezTo>
                    <a:pt x="47" y="2652"/>
                    <a:pt x="47" y="2605"/>
                    <a:pt x="71" y="2557"/>
                  </a:cubicBezTo>
                  <a:cubicBezTo>
                    <a:pt x="177" y="2344"/>
                    <a:pt x="556" y="1539"/>
                    <a:pt x="687" y="1231"/>
                  </a:cubicBezTo>
                  <a:cubicBezTo>
                    <a:pt x="710" y="1184"/>
                    <a:pt x="722" y="1149"/>
                    <a:pt x="734" y="1125"/>
                  </a:cubicBezTo>
                  <a:lnTo>
                    <a:pt x="734" y="1078"/>
                  </a:lnTo>
                  <a:lnTo>
                    <a:pt x="734" y="47"/>
                  </a:lnTo>
                  <a:close/>
                  <a:moveTo>
                    <a:pt x="687" y="0"/>
                  </a:moveTo>
                  <a:lnTo>
                    <a:pt x="687" y="1113"/>
                  </a:lnTo>
                  <a:cubicBezTo>
                    <a:pt x="616" y="1291"/>
                    <a:pt x="154" y="2297"/>
                    <a:pt x="35" y="2534"/>
                  </a:cubicBezTo>
                  <a:cubicBezTo>
                    <a:pt x="11" y="2593"/>
                    <a:pt x="0" y="2641"/>
                    <a:pt x="0" y="2688"/>
                  </a:cubicBezTo>
                  <a:lnTo>
                    <a:pt x="0" y="2699"/>
                  </a:lnTo>
                  <a:cubicBezTo>
                    <a:pt x="0" y="3031"/>
                    <a:pt x="461" y="3304"/>
                    <a:pt x="1030" y="3304"/>
                  </a:cubicBezTo>
                  <a:cubicBezTo>
                    <a:pt x="1610" y="3304"/>
                    <a:pt x="2072" y="3031"/>
                    <a:pt x="2072" y="2699"/>
                  </a:cubicBezTo>
                  <a:cubicBezTo>
                    <a:pt x="2072" y="2688"/>
                    <a:pt x="2072" y="2688"/>
                    <a:pt x="2060" y="2676"/>
                  </a:cubicBezTo>
                  <a:cubicBezTo>
                    <a:pt x="2072" y="2641"/>
                    <a:pt x="2060" y="2605"/>
                    <a:pt x="2048" y="2581"/>
                  </a:cubicBezTo>
                  <a:lnTo>
                    <a:pt x="2048" y="2570"/>
                  </a:lnTo>
                  <a:lnTo>
                    <a:pt x="2036" y="2546"/>
                  </a:lnTo>
                  <a:lnTo>
                    <a:pt x="2036" y="2534"/>
                  </a:lnTo>
                  <a:cubicBezTo>
                    <a:pt x="1906" y="2297"/>
                    <a:pt x="1445" y="1267"/>
                    <a:pt x="1373" y="1113"/>
                  </a:cubicBezTo>
                  <a:lnTo>
                    <a:pt x="13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10160225" y="552025"/>
              <a:ext cx="19250" cy="2375"/>
            </a:xfrm>
            <a:custGeom>
              <a:avLst/>
              <a:gdLst/>
              <a:ahLst/>
              <a:cxnLst/>
              <a:rect l="l" t="t" r="r" b="b"/>
              <a:pathLst>
                <a:path w="770" h="95" extrusionOk="0">
                  <a:moveTo>
                    <a:pt x="0" y="0"/>
                  </a:moveTo>
                  <a:lnTo>
                    <a:pt x="0" y="95"/>
                  </a:lnTo>
                  <a:lnTo>
                    <a:pt x="770" y="95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10160225" y="548750"/>
              <a:ext cx="19250" cy="11275"/>
            </a:xfrm>
            <a:custGeom>
              <a:avLst/>
              <a:gdLst/>
              <a:ahLst/>
              <a:cxnLst/>
              <a:rect l="l" t="t" r="r" b="b"/>
              <a:pathLst>
                <a:path w="770" h="451" extrusionOk="0">
                  <a:moveTo>
                    <a:pt x="391" y="0"/>
                  </a:moveTo>
                  <a:cubicBezTo>
                    <a:pt x="178" y="0"/>
                    <a:pt x="0" y="107"/>
                    <a:pt x="0" y="226"/>
                  </a:cubicBezTo>
                  <a:cubicBezTo>
                    <a:pt x="0" y="344"/>
                    <a:pt x="178" y="450"/>
                    <a:pt x="391" y="450"/>
                  </a:cubicBezTo>
                  <a:cubicBezTo>
                    <a:pt x="604" y="450"/>
                    <a:pt x="770" y="344"/>
                    <a:pt x="770" y="226"/>
                  </a:cubicBezTo>
                  <a:cubicBezTo>
                    <a:pt x="770" y="107"/>
                    <a:pt x="604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10160225" y="546375"/>
              <a:ext cx="19250" cy="11275"/>
            </a:xfrm>
            <a:custGeom>
              <a:avLst/>
              <a:gdLst/>
              <a:ahLst/>
              <a:cxnLst/>
              <a:rect l="l" t="t" r="r" b="b"/>
              <a:pathLst>
                <a:path w="770" h="451" extrusionOk="0">
                  <a:moveTo>
                    <a:pt x="391" y="1"/>
                  </a:moveTo>
                  <a:cubicBezTo>
                    <a:pt x="178" y="1"/>
                    <a:pt x="0" y="95"/>
                    <a:pt x="0" y="226"/>
                  </a:cubicBezTo>
                  <a:cubicBezTo>
                    <a:pt x="0" y="344"/>
                    <a:pt x="178" y="451"/>
                    <a:pt x="391" y="451"/>
                  </a:cubicBezTo>
                  <a:cubicBezTo>
                    <a:pt x="604" y="451"/>
                    <a:pt x="770" y="344"/>
                    <a:pt x="770" y="226"/>
                  </a:cubicBezTo>
                  <a:cubicBezTo>
                    <a:pt x="770" y="95"/>
                    <a:pt x="604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0162275" y="547575"/>
              <a:ext cx="15425" cy="8300"/>
            </a:xfrm>
            <a:custGeom>
              <a:avLst/>
              <a:gdLst/>
              <a:ahLst/>
              <a:cxnLst/>
              <a:rect l="l" t="t" r="r" b="b"/>
              <a:pathLst>
                <a:path w="617" h="332" extrusionOk="0">
                  <a:moveTo>
                    <a:pt x="309" y="0"/>
                  </a:moveTo>
                  <a:cubicBezTo>
                    <a:pt x="143" y="0"/>
                    <a:pt x="1" y="71"/>
                    <a:pt x="1" y="166"/>
                  </a:cubicBezTo>
                  <a:cubicBezTo>
                    <a:pt x="1" y="249"/>
                    <a:pt x="143" y="332"/>
                    <a:pt x="309" y="332"/>
                  </a:cubicBezTo>
                  <a:cubicBezTo>
                    <a:pt x="474" y="332"/>
                    <a:pt x="616" y="249"/>
                    <a:pt x="616" y="166"/>
                  </a:cubicBezTo>
                  <a:cubicBezTo>
                    <a:pt x="616" y="71"/>
                    <a:pt x="474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0109325" y="505525"/>
              <a:ext cx="10675" cy="46200"/>
            </a:xfrm>
            <a:custGeom>
              <a:avLst/>
              <a:gdLst/>
              <a:ahLst/>
              <a:cxnLst/>
              <a:rect l="l" t="t" r="r" b="b"/>
              <a:pathLst>
                <a:path w="427" h="1848" extrusionOk="0">
                  <a:moveTo>
                    <a:pt x="0" y="1"/>
                  </a:moveTo>
                  <a:lnTo>
                    <a:pt x="0" y="1848"/>
                  </a:lnTo>
                  <a:lnTo>
                    <a:pt x="426" y="184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0085625" y="544325"/>
              <a:ext cx="59225" cy="25175"/>
            </a:xfrm>
            <a:custGeom>
              <a:avLst/>
              <a:gdLst/>
              <a:ahLst/>
              <a:cxnLst/>
              <a:rect l="l" t="t" r="r" b="b"/>
              <a:pathLst>
                <a:path w="2369" h="1007" extrusionOk="0">
                  <a:moveTo>
                    <a:pt x="1185" y="0"/>
                  </a:moveTo>
                  <a:cubicBezTo>
                    <a:pt x="593" y="0"/>
                    <a:pt x="96" y="438"/>
                    <a:pt x="1" y="1006"/>
                  </a:cubicBezTo>
                  <a:lnTo>
                    <a:pt x="2369" y="1006"/>
                  </a:lnTo>
                  <a:cubicBezTo>
                    <a:pt x="2274" y="438"/>
                    <a:pt x="1788" y="0"/>
                    <a:pt x="1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0085325" y="569475"/>
              <a:ext cx="59825" cy="34350"/>
            </a:xfrm>
            <a:custGeom>
              <a:avLst/>
              <a:gdLst/>
              <a:ahLst/>
              <a:cxnLst/>
              <a:rect l="l" t="t" r="r" b="b"/>
              <a:pathLst>
                <a:path w="2393" h="1374" extrusionOk="0">
                  <a:moveTo>
                    <a:pt x="13" y="0"/>
                  </a:moveTo>
                  <a:cubicBezTo>
                    <a:pt x="13" y="60"/>
                    <a:pt x="1" y="119"/>
                    <a:pt x="1" y="190"/>
                  </a:cubicBezTo>
                  <a:cubicBezTo>
                    <a:pt x="1" y="841"/>
                    <a:pt x="534" y="1374"/>
                    <a:pt x="1197" y="1374"/>
                  </a:cubicBezTo>
                  <a:cubicBezTo>
                    <a:pt x="1860" y="1374"/>
                    <a:pt x="2392" y="841"/>
                    <a:pt x="2392" y="190"/>
                  </a:cubicBezTo>
                  <a:cubicBezTo>
                    <a:pt x="2392" y="119"/>
                    <a:pt x="2381" y="60"/>
                    <a:pt x="2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0085925" y="553800"/>
              <a:ext cx="58925" cy="34050"/>
            </a:xfrm>
            <a:custGeom>
              <a:avLst/>
              <a:gdLst/>
              <a:ahLst/>
              <a:cxnLst/>
              <a:rect l="l" t="t" r="r" b="b"/>
              <a:pathLst>
                <a:path w="2357" h="1362" extrusionOk="0">
                  <a:moveTo>
                    <a:pt x="1173" y="0"/>
                  </a:moveTo>
                  <a:cubicBezTo>
                    <a:pt x="521" y="0"/>
                    <a:pt x="0" y="308"/>
                    <a:pt x="0" y="687"/>
                  </a:cubicBezTo>
                  <a:cubicBezTo>
                    <a:pt x="0" y="1066"/>
                    <a:pt x="521" y="1361"/>
                    <a:pt x="1173" y="1361"/>
                  </a:cubicBezTo>
                  <a:cubicBezTo>
                    <a:pt x="1824" y="1361"/>
                    <a:pt x="2357" y="1066"/>
                    <a:pt x="2357" y="687"/>
                  </a:cubicBezTo>
                  <a:cubicBezTo>
                    <a:pt x="2357" y="308"/>
                    <a:pt x="1824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0085050" y="509975"/>
              <a:ext cx="60400" cy="94450"/>
            </a:xfrm>
            <a:custGeom>
              <a:avLst/>
              <a:gdLst/>
              <a:ahLst/>
              <a:cxnLst/>
              <a:rect l="l" t="t" r="r" b="b"/>
              <a:pathLst>
                <a:path w="2416" h="3778" extrusionOk="0">
                  <a:moveTo>
                    <a:pt x="1374" y="48"/>
                  </a:moveTo>
                  <a:lnTo>
                    <a:pt x="1374" y="1362"/>
                  </a:lnTo>
                  <a:lnTo>
                    <a:pt x="1374" y="1409"/>
                  </a:lnTo>
                  <a:cubicBezTo>
                    <a:pt x="1385" y="1422"/>
                    <a:pt x="1409" y="1422"/>
                    <a:pt x="1421" y="1422"/>
                  </a:cubicBezTo>
                  <a:cubicBezTo>
                    <a:pt x="1966" y="1516"/>
                    <a:pt x="2368" y="2001"/>
                    <a:pt x="2368" y="2570"/>
                  </a:cubicBezTo>
                  <a:cubicBezTo>
                    <a:pt x="2368" y="3209"/>
                    <a:pt x="1847" y="3730"/>
                    <a:pt x="1208" y="3730"/>
                  </a:cubicBezTo>
                  <a:cubicBezTo>
                    <a:pt x="569" y="3730"/>
                    <a:pt x="48" y="3209"/>
                    <a:pt x="48" y="2570"/>
                  </a:cubicBezTo>
                  <a:cubicBezTo>
                    <a:pt x="48" y="2014"/>
                    <a:pt x="438" y="1551"/>
                    <a:pt x="947" y="1433"/>
                  </a:cubicBezTo>
                  <a:cubicBezTo>
                    <a:pt x="971" y="1433"/>
                    <a:pt x="982" y="1422"/>
                    <a:pt x="995" y="1422"/>
                  </a:cubicBezTo>
                  <a:lnTo>
                    <a:pt x="995" y="1374"/>
                  </a:lnTo>
                  <a:lnTo>
                    <a:pt x="995" y="48"/>
                  </a:lnTo>
                  <a:close/>
                  <a:moveTo>
                    <a:pt x="947" y="1"/>
                  </a:moveTo>
                  <a:lnTo>
                    <a:pt x="947" y="1386"/>
                  </a:lnTo>
                  <a:cubicBezTo>
                    <a:pt x="403" y="1504"/>
                    <a:pt x="0" y="1990"/>
                    <a:pt x="0" y="2570"/>
                  </a:cubicBezTo>
                  <a:cubicBezTo>
                    <a:pt x="0" y="3233"/>
                    <a:pt x="545" y="3777"/>
                    <a:pt x="1208" y="3777"/>
                  </a:cubicBezTo>
                  <a:cubicBezTo>
                    <a:pt x="1871" y="3777"/>
                    <a:pt x="2415" y="3233"/>
                    <a:pt x="2415" y="2570"/>
                  </a:cubicBezTo>
                  <a:cubicBezTo>
                    <a:pt x="2415" y="1966"/>
                    <a:pt x="1989" y="1469"/>
                    <a:pt x="1421" y="1374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10105450" y="505525"/>
              <a:ext cx="18375" cy="10400"/>
            </a:xfrm>
            <a:custGeom>
              <a:avLst/>
              <a:gdLst/>
              <a:ahLst/>
              <a:cxnLst/>
              <a:rect l="l" t="t" r="r" b="b"/>
              <a:pathLst>
                <a:path w="735" h="416" extrusionOk="0">
                  <a:moveTo>
                    <a:pt x="368" y="1"/>
                  </a:moveTo>
                  <a:cubicBezTo>
                    <a:pt x="166" y="1"/>
                    <a:pt x="1" y="96"/>
                    <a:pt x="1" y="203"/>
                  </a:cubicBezTo>
                  <a:cubicBezTo>
                    <a:pt x="1" y="321"/>
                    <a:pt x="166" y="416"/>
                    <a:pt x="368" y="416"/>
                  </a:cubicBezTo>
                  <a:cubicBezTo>
                    <a:pt x="569" y="416"/>
                    <a:pt x="735" y="321"/>
                    <a:pt x="735" y="203"/>
                  </a:cubicBezTo>
                  <a:cubicBezTo>
                    <a:pt x="735" y="96"/>
                    <a:pt x="569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0105450" y="508200"/>
              <a:ext cx="18375" cy="2400"/>
            </a:xfrm>
            <a:custGeom>
              <a:avLst/>
              <a:gdLst/>
              <a:ahLst/>
              <a:cxnLst/>
              <a:rect l="l" t="t" r="r" b="b"/>
              <a:pathLst>
                <a:path w="735" h="96" extrusionOk="0">
                  <a:moveTo>
                    <a:pt x="1" y="1"/>
                  </a:moveTo>
                  <a:lnTo>
                    <a:pt x="1" y="96"/>
                  </a:lnTo>
                  <a:lnTo>
                    <a:pt x="735" y="9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0105450" y="502300"/>
              <a:ext cx="18375" cy="10675"/>
            </a:xfrm>
            <a:custGeom>
              <a:avLst/>
              <a:gdLst/>
              <a:ahLst/>
              <a:cxnLst/>
              <a:rect l="l" t="t" r="r" b="b"/>
              <a:pathLst>
                <a:path w="735" h="427" extrusionOk="0">
                  <a:moveTo>
                    <a:pt x="368" y="0"/>
                  </a:moveTo>
                  <a:cubicBezTo>
                    <a:pt x="166" y="0"/>
                    <a:pt x="1" y="95"/>
                    <a:pt x="1" y="213"/>
                  </a:cubicBezTo>
                  <a:cubicBezTo>
                    <a:pt x="1" y="332"/>
                    <a:pt x="166" y="426"/>
                    <a:pt x="368" y="426"/>
                  </a:cubicBezTo>
                  <a:cubicBezTo>
                    <a:pt x="569" y="426"/>
                    <a:pt x="735" y="332"/>
                    <a:pt x="735" y="213"/>
                  </a:cubicBezTo>
                  <a:cubicBezTo>
                    <a:pt x="735" y="95"/>
                    <a:pt x="569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0108425" y="504075"/>
              <a:ext cx="12450" cy="6525"/>
            </a:xfrm>
            <a:custGeom>
              <a:avLst/>
              <a:gdLst/>
              <a:ahLst/>
              <a:cxnLst/>
              <a:rect l="l" t="t" r="r" b="b"/>
              <a:pathLst>
                <a:path w="498" h="261" extrusionOk="0">
                  <a:moveTo>
                    <a:pt x="249" y="0"/>
                  </a:moveTo>
                  <a:cubicBezTo>
                    <a:pt x="107" y="0"/>
                    <a:pt x="0" y="59"/>
                    <a:pt x="0" y="130"/>
                  </a:cubicBezTo>
                  <a:cubicBezTo>
                    <a:pt x="0" y="201"/>
                    <a:pt x="107" y="261"/>
                    <a:pt x="249" y="261"/>
                  </a:cubicBezTo>
                  <a:cubicBezTo>
                    <a:pt x="391" y="261"/>
                    <a:pt x="497" y="201"/>
                    <a:pt x="497" y="130"/>
                  </a:cubicBezTo>
                  <a:cubicBezTo>
                    <a:pt x="497" y="59"/>
                    <a:pt x="391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10217925" y="475925"/>
              <a:ext cx="47975" cy="20750"/>
            </a:xfrm>
            <a:custGeom>
              <a:avLst/>
              <a:gdLst/>
              <a:ahLst/>
              <a:cxnLst/>
              <a:rect l="l" t="t" r="r" b="b"/>
              <a:pathLst>
                <a:path w="1919" h="830" extrusionOk="0">
                  <a:moveTo>
                    <a:pt x="960" y="1"/>
                  </a:moveTo>
                  <a:cubicBezTo>
                    <a:pt x="463" y="1"/>
                    <a:pt x="72" y="356"/>
                    <a:pt x="1" y="830"/>
                  </a:cubicBezTo>
                  <a:lnTo>
                    <a:pt x="1919" y="830"/>
                  </a:lnTo>
                  <a:cubicBezTo>
                    <a:pt x="1848" y="356"/>
                    <a:pt x="1445" y="1"/>
                    <a:pt x="9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0217650" y="496650"/>
              <a:ext cx="48550" cy="27850"/>
            </a:xfrm>
            <a:custGeom>
              <a:avLst/>
              <a:gdLst/>
              <a:ahLst/>
              <a:cxnLst/>
              <a:rect l="l" t="t" r="r" b="b"/>
              <a:pathLst>
                <a:path w="1942" h="1114" extrusionOk="0">
                  <a:moveTo>
                    <a:pt x="12" y="1"/>
                  </a:moveTo>
                  <a:cubicBezTo>
                    <a:pt x="0" y="48"/>
                    <a:pt x="0" y="95"/>
                    <a:pt x="0" y="143"/>
                  </a:cubicBezTo>
                  <a:cubicBezTo>
                    <a:pt x="0" y="676"/>
                    <a:pt x="427" y="1114"/>
                    <a:pt x="971" y="1114"/>
                  </a:cubicBezTo>
                  <a:cubicBezTo>
                    <a:pt x="1503" y="1114"/>
                    <a:pt x="1942" y="676"/>
                    <a:pt x="1942" y="143"/>
                  </a:cubicBezTo>
                  <a:cubicBezTo>
                    <a:pt x="1942" y="95"/>
                    <a:pt x="1930" y="48"/>
                    <a:pt x="1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10217925" y="483625"/>
              <a:ext cx="47700" cy="27850"/>
            </a:xfrm>
            <a:custGeom>
              <a:avLst/>
              <a:gdLst/>
              <a:ahLst/>
              <a:cxnLst/>
              <a:rect l="l" t="t" r="r" b="b"/>
              <a:pathLst>
                <a:path w="1908" h="1114" extrusionOk="0">
                  <a:moveTo>
                    <a:pt x="960" y="1"/>
                  </a:moveTo>
                  <a:cubicBezTo>
                    <a:pt x="427" y="1"/>
                    <a:pt x="1" y="250"/>
                    <a:pt x="1" y="558"/>
                  </a:cubicBezTo>
                  <a:cubicBezTo>
                    <a:pt x="1" y="865"/>
                    <a:pt x="427" y="1114"/>
                    <a:pt x="960" y="1114"/>
                  </a:cubicBezTo>
                  <a:cubicBezTo>
                    <a:pt x="1481" y="1114"/>
                    <a:pt x="1907" y="865"/>
                    <a:pt x="1907" y="558"/>
                  </a:cubicBezTo>
                  <a:cubicBezTo>
                    <a:pt x="1907" y="250"/>
                    <a:pt x="1481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0235400" y="456125"/>
              <a:ext cx="13050" cy="23975"/>
            </a:xfrm>
            <a:custGeom>
              <a:avLst/>
              <a:gdLst/>
              <a:ahLst/>
              <a:cxnLst/>
              <a:rect l="l" t="t" r="r" b="b"/>
              <a:pathLst>
                <a:path w="52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522" y="95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0217325" y="455525"/>
              <a:ext cx="49475" cy="69575"/>
            </a:xfrm>
            <a:custGeom>
              <a:avLst/>
              <a:gdLst/>
              <a:ahLst/>
              <a:cxnLst/>
              <a:rect l="l" t="t" r="r" b="b"/>
              <a:pathLst>
                <a:path w="1979" h="2783" extrusionOk="0">
                  <a:moveTo>
                    <a:pt x="1221" y="48"/>
                  </a:moveTo>
                  <a:lnTo>
                    <a:pt x="1221" y="829"/>
                  </a:lnTo>
                  <a:lnTo>
                    <a:pt x="1221" y="888"/>
                  </a:lnTo>
                  <a:cubicBezTo>
                    <a:pt x="1245" y="888"/>
                    <a:pt x="1256" y="900"/>
                    <a:pt x="1268" y="900"/>
                  </a:cubicBezTo>
                  <a:cubicBezTo>
                    <a:pt x="1647" y="1019"/>
                    <a:pt x="1931" y="1374"/>
                    <a:pt x="1931" y="1788"/>
                  </a:cubicBezTo>
                  <a:cubicBezTo>
                    <a:pt x="1931" y="2309"/>
                    <a:pt x="1505" y="2735"/>
                    <a:pt x="984" y="2735"/>
                  </a:cubicBezTo>
                  <a:cubicBezTo>
                    <a:pt x="463" y="2735"/>
                    <a:pt x="48" y="2309"/>
                    <a:pt x="48" y="1788"/>
                  </a:cubicBezTo>
                  <a:cubicBezTo>
                    <a:pt x="48" y="1374"/>
                    <a:pt x="321" y="1019"/>
                    <a:pt x="700" y="900"/>
                  </a:cubicBezTo>
                  <a:cubicBezTo>
                    <a:pt x="711" y="900"/>
                    <a:pt x="735" y="888"/>
                    <a:pt x="747" y="888"/>
                  </a:cubicBezTo>
                  <a:lnTo>
                    <a:pt x="747" y="829"/>
                  </a:lnTo>
                  <a:lnTo>
                    <a:pt x="747" y="48"/>
                  </a:lnTo>
                  <a:close/>
                  <a:moveTo>
                    <a:pt x="700" y="0"/>
                  </a:moveTo>
                  <a:lnTo>
                    <a:pt x="700" y="853"/>
                  </a:lnTo>
                  <a:cubicBezTo>
                    <a:pt x="297" y="971"/>
                    <a:pt x="1" y="1350"/>
                    <a:pt x="1" y="1788"/>
                  </a:cubicBezTo>
                  <a:cubicBezTo>
                    <a:pt x="1" y="2332"/>
                    <a:pt x="440" y="2782"/>
                    <a:pt x="984" y="2782"/>
                  </a:cubicBezTo>
                  <a:cubicBezTo>
                    <a:pt x="1529" y="2782"/>
                    <a:pt x="1979" y="2332"/>
                    <a:pt x="1979" y="1788"/>
                  </a:cubicBezTo>
                  <a:cubicBezTo>
                    <a:pt x="1979" y="1350"/>
                    <a:pt x="1682" y="971"/>
                    <a:pt x="1268" y="853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0232125" y="456125"/>
              <a:ext cx="19575" cy="2375"/>
            </a:xfrm>
            <a:custGeom>
              <a:avLst/>
              <a:gdLst/>
              <a:ahLst/>
              <a:cxnLst/>
              <a:rect l="l" t="t" r="r" b="b"/>
              <a:pathLst>
                <a:path w="783" h="95" extrusionOk="0">
                  <a:moveTo>
                    <a:pt x="1" y="0"/>
                  </a:moveTo>
                  <a:lnTo>
                    <a:pt x="1" y="95"/>
                  </a:lnTo>
                  <a:lnTo>
                    <a:pt x="782" y="95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0232125" y="452850"/>
              <a:ext cx="19575" cy="11275"/>
            </a:xfrm>
            <a:custGeom>
              <a:avLst/>
              <a:gdLst/>
              <a:ahLst/>
              <a:cxnLst/>
              <a:rect l="l" t="t" r="r" b="b"/>
              <a:pathLst>
                <a:path w="783" h="451" extrusionOk="0">
                  <a:moveTo>
                    <a:pt x="392" y="0"/>
                  </a:moveTo>
                  <a:cubicBezTo>
                    <a:pt x="179" y="0"/>
                    <a:pt x="1" y="95"/>
                    <a:pt x="1" y="226"/>
                  </a:cubicBezTo>
                  <a:cubicBezTo>
                    <a:pt x="1" y="344"/>
                    <a:pt x="179" y="450"/>
                    <a:pt x="392" y="450"/>
                  </a:cubicBezTo>
                  <a:cubicBezTo>
                    <a:pt x="605" y="450"/>
                    <a:pt x="782" y="344"/>
                    <a:pt x="782" y="226"/>
                  </a:cubicBezTo>
                  <a:cubicBezTo>
                    <a:pt x="782" y="95"/>
                    <a:pt x="605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0232125" y="450475"/>
              <a:ext cx="19575" cy="11275"/>
            </a:xfrm>
            <a:custGeom>
              <a:avLst/>
              <a:gdLst/>
              <a:ahLst/>
              <a:cxnLst/>
              <a:rect l="l" t="t" r="r" b="b"/>
              <a:pathLst>
                <a:path w="783" h="451" extrusionOk="0">
                  <a:moveTo>
                    <a:pt x="392" y="1"/>
                  </a:moveTo>
                  <a:cubicBezTo>
                    <a:pt x="179" y="1"/>
                    <a:pt x="1" y="95"/>
                    <a:pt x="1" y="226"/>
                  </a:cubicBezTo>
                  <a:cubicBezTo>
                    <a:pt x="1" y="344"/>
                    <a:pt x="179" y="451"/>
                    <a:pt x="392" y="451"/>
                  </a:cubicBezTo>
                  <a:cubicBezTo>
                    <a:pt x="605" y="451"/>
                    <a:pt x="782" y="344"/>
                    <a:pt x="782" y="226"/>
                  </a:cubicBezTo>
                  <a:cubicBezTo>
                    <a:pt x="782" y="95"/>
                    <a:pt x="605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0234225" y="451675"/>
              <a:ext cx="15400" cy="8025"/>
            </a:xfrm>
            <a:custGeom>
              <a:avLst/>
              <a:gdLst/>
              <a:ahLst/>
              <a:cxnLst/>
              <a:rect l="l" t="t" r="r" b="b"/>
              <a:pathLst>
                <a:path w="616" h="321" extrusionOk="0">
                  <a:moveTo>
                    <a:pt x="308" y="0"/>
                  </a:moveTo>
                  <a:cubicBezTo>
                    <a:pt x="142" y="0"/>
                    <a:pt x="0" y="71"/>
                    <a:pt x="0" y="166"/>
                  </a:cubicBezTo>
                  <a:cubicBezTo>
                    <a:pt x="0" y="249"/>
                    <a:pt x="142" y="320"/>
                    <a:pt x="308" y="320"/>
                  </a:cubicBezTo>
                  <a:cubicBezTo>
                    <a:pt x="485" y="320"/>
                    <a:pt x="616" y="249"/>
                    <a:pt x="616" y="166"/>
                  </a:cubicBezTo>
                  <a:cubicBezTo>
                    <a:pt x="616" y="71"/>
                    <a:pt x="485" y="0"/>
                    <a:pt x="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0202550" y="452250"/>
              <a:ext cx="34350" cy="24025"/>
            </a:xfrm>
            <a:custGeom>
              <a:avLst/>
              <a:gdLst/>
              <a:ahLst/>
              <a:cxnLst/>
              <a:rect l="l" t="t" r="r" b="b"/>
              <a:pathLst>
                <a:path w="1374" h="961" extrusionOk="0">
                  <a:moveTo>
                    <a:pt x="0" y="1"/>
                  </a:moveTo>
                  <a:lnTo>
                    <a:pt x="12" y="179"/>
                  </a:lnTo>
                  <a:lnTo>
                    <a:pt x="1362" y="960"/>
                  </a:lnTo>
                  <a:lnTo>
                    <a:pt x="1373" y="7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0232125" y="473575"/>
              <a:ext cx="19275" cy="3575"/>
            </a:xfrm>
            <a:custGeom>
              <a:avLst/>
              <a:gdLst/>
              <a:ahLst/>
              <a:cxnLst/>
              <a:rect l="l" t="t" r="r" b="b"/>
              <a:pathLst>
                <a:path w="771" h="143" extrusionOk="0">
                  <a:moveTo>
                    <a:pt x="1" y="0"/>
                  </a:moveTo>
                  <a:lnTo>
                    <a:pt x="1" y="142"/>
                  </a:lnTo>
                  <a:lnTo>
                    <a:pt x="771" y="142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10232125" y="471500"/>
              <a:ext cx="19275" cy="11275"/>
            </a:xfrm>
            <a:custGeom>
              <a:avLst/>
              <a:gdLst/>
              <a:ahLst/>
              <a:cxnLst/>
              <a:rect l="l" t="t" r="r" b="b"/>
              <a:pathLst>
                <a:path w="771" h="451" extrusionOk="0">
                  <a:moveTo>
                    <a:pt x="392" y="1"/>
                  </a:moveTo>
                  <a:cubicBezTo>
                    <a:pt x="179" y="1"/>
                    <a:pt x="1" y="95"/>
                    <a:pt x="1" y="225"/>
                  </a:cubicBezTo>
                  <a:cubicBezTo>
                    <a:pt x="1" y="344"/>
                    <a:pt x="179" y="451"/>
                    <a:pt x="392" y="451"/>
                  </a:cubicBezTo>
                  <a:cubicBezTo>
                    <a:pt x="605" y="451"/>
                    <a:pt x="771" y="344"/>
                    <a:pt x="771" y="225"/>
                  </a:cubicBezTo>
                  <a:cubicBezTo>
                    <a:pt x="771" y="95"/>
                    <a:pt x="605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10232125" y="469725"/>
              <a:ext cx="19275" cy="9500"/>
            </a:xfrm>
            <a:custGeom>
              <a:avLst/>
              <a:gdLst/>
              <a:ahLst/>
              <a:cxnLst/>
              <a:rect l="l" t="t" r="r" b="b"/>
              <a:pathLst>
                <a:path w="771" h="380" extrusionOk="0">
                  <a:moveTo>
                    <a:pt x="108" y="1"/>
                  </a:moveTo>
                  <a:cubicBezTo>
                    <a:pt x="37" y="48"/>
                    <a:pt x="1" y="95"/>
                    <a:pt x="1" y="154"/>
                  </a:cubicBezTo>
                  <a:cubicBezTo>
                    <a:pt x="1" y="285"/>
                    <a:pt x="179" y="380"/>
                    <a:pt x="392" y="380"/>
                  </a:cubicBezTo>
                  <a:cubicBezTo>
                    <a:pt x="605" y="380"/>
                    <a:pt x="771" y="285"/>
                    <a:pt x="771" y="154"/>
                  </a:cubicBezTo>
                  <a:cubicBezTo>
                    <a:pt x="771" y="107"/>
                    <a:pt x="735" y="48"/>
                    <a:pt x="676" y="12"/>
                  </a:cubicBezTo>
                  <a:lnTo>
                    <a:pt x="676" y="154"/>
                  </a:lnTo>
                  <a:lnTo>
                    <a:pt x="108" y="15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10204625" y="450775"/>
              <a:ext cx="34350" cy="22225"/>
            </a:xfrm>
            <a:custGeom>
              <a:avLst/>
              <a:gdLst/>
              <a:ahLst/>
              <a:cxnLst/>
              <a:rect l="l" t="t" r="r" b="b"/>
              <a:pathLst>
                <a:path w="1374" h="889" extrusionOk="0">
                  <a:moveTo>
                    <a:pt x="166" y="1"/>
                  </a:moveTo>
                  <a:lnTo>
                    <a:pt x="0" y="107"/>
                  </a:lnTo>
                  <a:lnTo>
                    <a:pt x="1208" y="806"/>
                  </a:lnTo>
                  <a:lnTo>
                    <a:pt x="1196" y="888"/>
                  </a:lnTo>
                  <a:lnTo>
                    <a:pt x="1255" y="830"/>
                  </a:lnTo>
                  <a:lnTo>
                    <a:pt x="1374" y="69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10234800" y="469425"/>
              <a:ext cx="14250" cy="7725"/>
            </a:xfrm>
            <a:custGeom>
              <a:avLst/>
              <a:gdLst/>
              <a:ahLst/>
              <a:cxnLst/>
              <a:rect l="l" t="t" r="r" b="b"/>
              <a:pathLst>
                <a:path w="570" h="309" extrusionOk="0">
                  <a:moveTo>
                    <a:pt x="285" y="0"/>
                  </a:moveTo>
                  <a:cubicBezTo>
                    <a:pt x="131" y="0"/>
                    <a:pt x="1" y="71"/>
                    <a:pt x="1" y="155"/>
                  </a:cubicBezTo>
                  <a:cubicBezTo>
                    <a:pt x="1" y="237"/>
                    <a:pt x="131" y="308"/>
                    <a:pt x="285" y="308"/>
                  </a:cubicBezTo>
                  <a:cubicBezTo>
                    <a:pt x="451" y="308"/>
                    <a:pt x="569" y="237"/>
                    <a:pt x="569" y="155"/>
                  </a:cubicBezTo>
                  <a:cubicBezTo>
                    <a:pt x="569" y="71"/>
                    <a:pt x="451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0236000" y="469725"/>
              <a:ext cx="11850" cy="6550"/>
            </a:xfrm>
            <a:custGeom>
              <a:avLst/>
              <a:gdLst/>
              <a:ahLst/>
              <a:cxnLst/>
              <a:rect l="l" t="t" r="r" b="b"/>
              <a:pathLst>
                <a:path w="474" h="262" extrusionOk="0">
                  <a:moveTo>
                    <a:pt x="237" y="1"/>
                  </a:moveTo>
                  <a:cubicBezTo>
                    <a:pt x="106" y="1"/>
                    <a:pt x="0" y="59"/>
                    <a:pt x="0" y="130"/>
                  </a:cubicBezTo>
                  <a:cubicBezTo>
                    <a:pt x="0" y="202"/>
                    <a:pt x="106" y="261"/>
                    <a:pt x="237" y="261"/>
                  </a:cubicBezTo>
                  <a:cubicBezTo>
                    <a:pt x="367" y="261"/>
                    <a:pt x="474" y="202"/>
                    <a:pt x="474" y="130"/>
                  </a:cubicBezTo>
                  <a:cubicBezTo>
                    <a:pt x="474" y="59"/>
                    <a:pt x="367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0236000" y="465575"/>
              <a:ext cx="11850" cy="7425"/>
            </a:xfrm>
            <a:custGeom>
              <a:avLst/>
              <a:gdLst/>
              <a:ahLst/>
              <a:cxnLst/>
              <a:rect l="l" t="t" r="r" b="b"/>
              <a:pathLst>
                <a:path w="474" h="297" extrusionOk="0">
                  <a:moveTo>
                    <a:pt x="0" y="1"/>
                  </a:moveTo>
                  <a:lnTo>
                    <a:pt x="0" y="296"/>
                  </a:lnTo>
                  <a:lnTo>
                    <a:pt x="474" y="29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10234800" y="464675"/>
              <a:ext cx="1225" cy="8925"/>
            </a:xfrm>
            <a:custGeom>
              <a:avLst/>
              <a:gdLst/>
              <a:ahLst/>
              <a:cxnLst/>
              <a:rect l="l" t="t" r="r" b="b"/>
              <a:pathLst>
                <a:path w="49" h="357" extrusionOk="0">
                  <a:moveTo>
                    <a:pt x="1" y="1"/>
                  </a:moveTo>
                  <a:lnTo>
                    <a:pt x="1" y="356"/>
                  </a:lnTo>
                  <a:lnTo>
                    <a:pt x="48" y="356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10143350" y="438050"/>
              <a:ext cx="47975" cy="20450"/>
            </a:xfrm>
            <a:custGeom>
              <a:avLst/>
              <a:gdLst/>
              <a:ahLst/>
              <a:cxnLst/>
              <a:rect l="l" t="t" r="r" b="b"/>
              <a:pathLst>
                <a:path w="1919" h="818" extrusionOk="0">
                  <a:moveTo>
                    <a:pt x="960" y="0"/>
                  </a:moveTo>
                  <a:cubicBezTo>
                    <a:pt x="474" y="0"/>
                    <a:pt x="71" y="356"/>
                    <a:pt x="0" y="818"/>
                  </a:cubicBezTo>
                  <a:lnTo>
                    <a:pt x="1918" y="818"/>
                  </a:lnTo>
                  <a:cubicBezTo>
                    <a:pt x="1847" y="356"/>
                    <a:pt x="1445" y="0"/>
                    <a:pt x="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10143050" y="458475"/>
              <a:ext cx="48575" cy="28150"/>
            </a:xfrm>
            <a:custGeom>
              <a:avLst/>
              <a:gdLst/>
              <a:ahLst/>
              <a:cxnLst/>
              <a:rect l="l" t="t" r="r" b="b"/>
              <a:pathLst>
                <a:path w="1943" h="1126" extrusionOk="0">
                  <a:moveTo>
                    <a:pt x="12" y="1"/>
                  </a:moveTo>
                  <a:cubicBezTo>
                    <a:pt x="1" y="48"/>
                    <a:pt x="1" y="96"/>
                    <a:pt x="1" y="154"/>
                  </a:cubicBezTo>
                  <a:cubicBezTo>
                    <a:pt x="1" y="687"/>
                    <a:pt x="438" y="1125"/>
                    <a:pt x="972" y="1125"/>
                  </a:cubicBezTo>
                  <a:cubicBezTo>
                    <a:pt x="1504" y="1125"/>
                    <a:pt x="1942" y="687"/>
                    <a:pt x="1942" y="154"/>
                  </a:cubicBezTo>
                  <a:cubicBezTo>
                    <a:pt x="1942" y="96"/>
                    <a:pt x="1942" y="48"/>
                    <a:pt x="1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10143350" y="445750"/>
              <a:ext cx="47975" cy="27850"/>
            </a:xfrm>
            <a:custGeom>
              <a:avLst/>
              <a:gdLst/>
              <a:ahLst/>
              <a:cxnLst/>
              <a:rect l="l" t="t" r="r" b="b"/>
              <a:pathLst>
                <a:path w="1919" h="1114" extrusionOk="0">
                  <a:moveTo>
                    <a:pt x="960" y="0"/>
                  </a:moveTo>
                  <a:cubicBezTo>
                    <a:pt x="426" y="0"/>
                    <a:pt x="0" y="249"/>
                    <a:pt x="0" y="557"/>
                  </a:cubicBezTo>
                  <a:cubicBezTo>
                    <a:pt x="0" y="865"/>
                    <a:pt x="426" y="1113"/>
                    <a:pt x="960" y="1113"/>
                  </a:cubicBezTo>
                  <a:cubicBezTo>
                    <a:pt x="1492" y="1113"/>
                    <a:pt x="1918" y="865"/>
                    <a:pt x="1918" y="557"/>
                  </a:cubicBezTo>
                  <a:cubicBezTo>
                    <a:pt x="1918" y="249"/>
                    <a:pt x="1492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10160500" y="417925"/>
              <a:ext cx="13375" cy="24300"/>
            </a:xfrm>
            <a:custGeom>
              <a:avLst/>
              <a:gdLst/>
              <a:ahLst/>
              <a:cxnLst/>
              <a:rect l="l" t="t" r="r" b="b"/>
              <a:pathLst>
                <a:path w="535" h="972" extrusionOk="0">
                  <a:moveTo>
                    <a:pt x="1" y="0"/>
                  </a:moveTo>
                  <a:lnTo>
                    <a:pt x="1" y="971"/>
                  </a:lnTo>
                  <a:lnTo>
                    <a:pt x="534" y="97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10142475" y="417325"/>
              <a:ext cx="49425" cy="69600"/>
            </a:xfrm>
            <a:custGeom>
              <a:avLst/>
              <a:gdLst/>
              <a:ahLst/>
              <a:cxnLst/>
              <a:rect l="l" t="t" r="r" b="b"/>
              <a:pathLst>
                <a:path w="1977" h="2784" extrusionOk="0">
                  <a:moveTo>
                    <a:pt x="1231" y="48"/>
                  </a:moveTo>
                  <a:lnTo>
                    <a:pt x="1231" y="842"/>
                  </a:lnTo>
                  <a:lnTo>
                    <a:pt x="1231" y="889"/>
                  </a:lnTo>
                  <a:cubicBezTo>
                    <a:pt x="1243" y="900"/>
                    <a:pt x="1255" y="900"/>
                    <a:pt x="1279" y="913"/>
                  </a:cubicBezTo>
                  <a:cubicBezTo>
                    <a:pt x="1658" y="1031"/>
                    <a:pt x="1929" y="1386"/>
                    <a:pt x="1929" y="1800"/>
                  </a:cubicBezTo>
                  <a:cubicBezTo>
                    <a:pt x="1929" y="2321"/>
                    <a:pt x="1503" y="2736"/>
                    <a:pt x="982" y="2736"/>
                  </a:cubicBezTo>
                  <a:cubicBezTo>
                    <a:pt x="474" y="2736"/>
                    <a:pt x="47" y="2321"/>
                    <a:pt x="47" y="1800"/>
                  </a:cubicBezTo>
                  <a:cubicBezTo>
                    <a:pt x="47" y="1386"/>
                    <a:pt x="319" y="1031"/>
                    <a:pt x="698" y="913"/>
                  </a:cubicBezTo>
                  <a:cubicBezTo>
                    <a:pt x="722" y="900"/>
                    <a:pt x="734" y="900"/>
                    <a:pt x="745" y="889"/>
                  </a:cubicBezTo>
                  <a:lnTo>
                    <a:pt x="745" y="842"/>
                  </a:lnTo>
                  <a:lnTo>
                    <a:pt x="745" y="48"/>
                  </a:lnTo>
                  <a:close/>
                  <a:moveTo>
                    <a:pt x="698" y="1"/>
                  </a:moveTo>
                  <a:lnTo>
                    <a:pt x="698" y="865"/>
                  </a:lnTo>
                  <a:cubicBezTo>
                    <a:pt x="296" y="984"/>
                    <a:pt x="0" y="1350"/>
                    <a:pt x="0" y="1800"/>
                  </a:cubicBezTo>
                  <a:cubicBezTo>
                    <a:pt x="0" y="2345"/>
                    <a:pt x="438" y="2783"/>
                    <a:pt x="982" y="2783"/>
                  </a:cubicBezTo>
                  <a:cubicBezTo>
                    <a:pt x="1539" y="2783"/>
                    <a:pt x="1977" y="2345"/>
                    <a:pt x="1977" y="1800"/>
                  </a:cubicBezTo>
                  <a:cubicBezTo>
                    <a:pt x="1977" y="1350"/>
                    <a:pt x="1681" y="984"/>
                    <a:pt x="1279" y="865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0157550" y="417925"/>
              <a:ext cx="19275" cy="2700"/>
            </a:xfrm>
            <a:custGeom>
              <a:avLst/>
              <a:gdLst/>
              <a:ahLst/>
              <a:cxnLst/>
              <a:rect l="l" t="t" r="r" b="b"/>
              <a:pathLst>
                <a:path w="771" h="108" extrusionOk="0">
                  <a:moveTo>
                    <a:pt x="0" y="0"/>
                  </a:moveTo>
                  <a:lnTo>
                    <a:pt x="0" y="107"/>
                  </a:lnTo>
                  <a:lnTo>
                    <a:pt x="770" y="107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10157550" y="414950"/>
              <a:ext cx="19275" cy="11275"/>
            </a:xfrm>
            <a:custGeom>
              <a:avLst/>
              <a:gdLst/>
              <a:ahLst/>
              <a:cxnLst/>
              <a:rect l="l" t="t" r="r" b="b"/>
              <a:pathLst>
                <a:path w="771" h="451" extrusionOk="0">
                  <a:moveTo>
                    <a:pt x="379" y="1"/>
                  </a:moveTo>
                  <a:cubicBezTo>
                    <a:pt x="166" y="1"/>
                    <a:pt x="0" y="96"/>
                    <a:pt x="0" y="226"/>
                  </a:cubicBezTo>
                  <a:cubicBezTo>
                    <a:pt x="0" y="345"/>
                    <a:pt x="166" y="451"/>
                    <a:pt x="379" y="451"/>
                  </a:cubicBezTo>
                  <a:cubicBezTo>
                    <a:pt x="605" y="451"/>
                    <a:pt x="770" y="345"/>
                    <a:pt x="770" y="226"/>
                  </a:cubicBezTo>
                  <a:cubicBezTo>
                    <a:pt x="770" y="96"/>
                    <a:pt x="605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10157550" y="412300"/>
              <a:ext cx="19275" cy="11275"/>
            </a:xfrm>
            <a:custGeom>
              <a:avLst/>
              <a:gdLst/>
              <a:ahLst/>
              <a:cxnLst/>
              <a:rect l="l" t="t" r="r" b="b"/>
              <a:pathLst>
                <a:path w="771" h="451" extrusionOk="0">
                  <a:moveTo>
                    <a:pt x="379" y="1"/>
                  </a:moveTo>
                  <a:cubicBezTo>
                    <a:pt x="166" y="1"/>
                    <a:pt x="0" y="107"/>
                    <a:pt x="0" y="225"/>
                  </a:cubicBezTo>
                  <a:cubicBezTo>
                    <a:pt x="0" y="356"/>
                    <a:pt x="166" y="451"/>
                    <a:pt x="379" y="451"/>
                  </a:cubicBezTo>
                  <a:cubicBezTo>
                    <a:pt x="605" y="451"/>
                    <a:pt x="770" y="356"/>
                    <a:pt x="770" y="225"/>
                  </a:cubicBezTo>
                  <a:cubicBezTo>
                    <a:pt x="770" y="107"/>
                    <a:pt x="605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0159325" y="413775"/>
              <a:ext cx="15425" cy="8025"/>
            </a:xfrm>
            <a:custGeom>
              <a:avLst/>
              <a:gdLst/>
              <a:ahLst/>
              <a:cxnLst/>
              <a:rect l="l" t="t" r="r" b="b"/>
              <a:pathLst>
                <a:path w="617" h="321" extrusionOk="0">
                  <a:moveTo>
                    <a:pt x="308" y="1"/>
                  </a:moveTo>
                  <a:cubicBezTo>
                    <a:pt x="143" y="1"/>
                    <a:pt x="0" y="72"/>
                    <a:pt x="0" y="155"/>
                  </a:cubicBezTo>
                  <a:cubicBezTo>
                    <a:pt x="0" y="250"/>
                    <a:pt x="143" y="321"/>
                    <a:pt x="308" y="321"/>
                  </a:cubicBezTo>
                  <a:cubicBezTo>
                    <a:pt x="486" y="321"/>
                    <a:pt x="616" y="250"/>
                    <a:pt x="616" y="155"/>
                  </a:cubicBezTo>
                  <a:cubicBezTo>
                    <a:pt x="616" y="72"/>
                    <a:pt x="486" y="1"/>
                    <a:pt x="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10172350" y="414075"/>
              <a:ext cx="34350" cy="24000"/>
            </a:xfrm>
            <a:custGeom>
              <a:avLst/>
              <a:gdLst/>
              <a:ahLst/>
              <a:cxnLst/>
              <a:rect l="l" t="t" r="r" b="b"/>
              <a:pathLst>
                <a:path w="1374" h="960" extrusionOk="0">
                  <a:moveTo>
                    <a:pt x="1374" y="1"/>
                  </a:moveTo>
                  <a:lnTo>
                    <a:pt x="0" y="794"/>
                  </a:lnTo>
                  <a:lnTo>
                    <a:pt x="0" y="959"/>
                  </a:lnTo>
                  <a:lnTo>
                    <a:pt x="1362" y="178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10157550" y="435675"/>
              <a:ext cx="19550" cy="3575"/>
            </a:xfrm>
            <a:custGeom>
              <a:avLst/>
              <a:gdLst/>
              <a:ahLst/>
              <a:cxnLst/>
              <a:rect l="l" t="t" r="r" b="b"/>
              <a:pathLst>
                <a:path w="782" h="143" extrusionOk="0">
                  <a:moveTo>
                    <a:pt x="0" y="1"/>
                  </a:moveTo>
                  <a:lnTo>
                    <a:pt x="0" y="143"/>
                  </a:lnTo>
                  <a:lnTo>
                    <a:pt x="782" y="143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10157550" y="433625"/>
              <a:ext cx="19550" cy="11275"/>
            </a:xfrm>
            <a:custGeom>
              <a:avLst/>
              <a:gdLst/>
              <a:ahLst/>
              <a:cxnLst/>
              <a:rect l="l" t="t" r="r" b="b"/>
              <a:pathLst>
                <a:path w="782" h="451" extrusionOk="0">
                  <a:moveTo>
                    <a:pt x="392" y="0"/>
                  </a:moveTo>
                  <a:cubicBezTo>
                    <a:pt x="178" y="0"/>
                    <a:pt x="0" y="95"/>
                    <a:pt x="0" y="225"/>
                  </a:cubicBezTo>
                  <a:cubicBezTo>
                    <a:pt x="0" y="343"/>
                    <a:pt x="178" y="450"/>
                    <a:pt x="392" y="450"/>
                  </a:cubicBezTo>
                  <a:cubicBezTo>
                    <a:pt x="605" y="450"/>
                    <a:pt x="782" y="343"/>
                    <a:pt x="782" y="225"/>
                  </a:cubicBezTo>
                  <a:cubicBezTo>
                    <a:pt x="782" y="95"/>
                    <a:pt x="605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0157550" y="431850"/>
              <a:ext cx="19550" cy="9500"/>
            </a:xfrm>
            <a:custGeom>
              <a:avLst/>
              <a:gdLst/>
              <a:ahLst/>
              <a:cxnLst/>
              <a:rect l="l" t="t" r="r" b="b"/>
              <a:pathLst>
                <a:path w="782" h="380" extrusionOk="0">
                  <a:moveTo>
                    <a:pt x="676" y="0"/>
                  </a:moveTo>
                  <a:lnTo>
                    <a:pt x="676" y="154"/>
                  </a:lnTo>
                  <a:lnTo>
                    <a:pt x="107" y="154"/>
                  </a:lnTo>
                  <a:lnTo>
                    <a:pt x="107" y="12"/>
                  </a:lnTo>
                  <a:cubicBezTo>
                    <a:pt x="48" y="48"/>
                    <a:pt x="0" y="95"/>
                    <a:pt x="0" y="154"/>
                  </a:cubicBezTo>
                  <a:cubicBezTo>
                    <a:pt x="0" y="284"/>
                    <a:pt x="178" y="379"/>
                    <a:pt x="392" y="379"/>
                  </a:cubicBezTo>
                  <a:cubicBezTo>
                    <a:pt x="605" y="379"/>
                    <a:pt x="782" y="284"/>
                    <a:pt x="782" y="154"/>
                  </a:cubicBezTo>
                  <a:cubicBezTo>
                    <a:pt x="782" y="95"/>
                    <a:pt x="734" y="35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10169975" y="412900"/>
              <a:ext cx="34675" cy="22225"/>
            </a:xfrm>
            <a:custGeom>
              <a:avLst/>
              <a:gdLst/>
              <a:ahLst/>
              <a:cxnLst/>
              <a:rect l="l" t="t" r="r" b="b"/>
              <a:pathLst>
                <a:path w="1387" h="889" extrusionOk="0">
                  <a:moveTo>
                    <a:pt x="1208" y="1"/>
                  </a:moveTo>
                  <a:lnTo>
                    <a:pt x="1" y="699"/>
                  </a:lnTo>
                  <a:lnTo>
                    <a:pt x="119" y="829"/>
                  </a:lnTo>
                  <a:lnTo>
                    <a:pt x="179" y="888"/>
                  </a:lnTo>
                  <a:lnTo>
                    <a:pt x="179" y="793"/>
                  </a:lnTo>
                  <a:lnTo>
                    <a:pt x="1386" y="95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10159925" y="431525"/>
              <a:ext cx="14525" cy="7725"/>
            </a:xfrm>
            <a:custGeom>
              <a:avLst/>
              <a:gdLst/>
              <a:ahLst/>
              <a:cxnLst/>
              <a:rect l="l" t="t" r="r" b="b"/>
              <a:pathLst>
                <a:path w="581" h="309" extrusionOk="0">
                  <a:moveTo>
                    <a:pt x="284" y="1"/>
                  </a:moveTo>
                  <a:cubicBezTo>
                    <a:pt x="131" y="1"/>
                    <a:pt x="0" y="72"/>
                    <a:pt x="0" y="155"/>
                  </a:cubicBezTo>
                  <a:cubicBezTo>
                    <a:pt x="0" y="238"/>
                    <a:pt x="131" y="309"/>
                    <a:pt x="284" y="309"/>
                  </a:cubicBezTo>
                  <a:cubicBezTo>
                    <a:pt x="450" y="309"/>
                    <a:pt x="581" y="238"/>
                    <a:pt x="581" y="155"/>
                  </a:cubicBezTo>
                  <a:cubicBezTo>
                    <a:pt x="581" y="72"/>
                    <a:pt x="450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10161100" y="431850"/>
              <a:ext cx="12175" cy="6225"/>
            </a:xfrm>
            <a:custGeom>
              <a:avLst/>
              <a:gdLst/>
              <a:ahLst/>
              <a:cxnLst/>
              <a:rect l="l" t="t" r="r" b="b"/>
              <a:pathLst>
                <a:path w="487" h="249" extrusionOk="0">
                  <a:moveTo>
                    <a:pt x="237" y="0"/>
                  </a:moveTo>
                  <a:cubicBezTo>
                    <a:pt x="108" y="0"/>
                    <a:pt x="0" y="59"/>
                    <a:pt x="0" y="130"/>
                  </a:cubicBezTo>
                  <a:cubicBezTo>
                    <a:pt x="0" y="190"/>
                    <a:pt x="108" y="248"/>
                    <a:pt x="237" y="248"/>
                  </a:cubicBezTo>
                  <a:cubicBezTo>
                    <a:pt x="379" y="248"/>
                    <a:pt x="486" y="190"/>
                    <a:pt x="486" y="130"/>
                  </a:cubicBezTo>
                  <a:cubicBezTo>
                    <a:pt x="486" y="59"/>
                    <a:pt x="379" y="0"/>
                    <a:pt x="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0161100" y="427700"/>
              <a:ext cx="12175" cy="7425"/>
            </a:xfrm>
            <a:custGeom>
              <a:avLst/>
              <a:gdLst/>
              <a:ahLst/>
              <a:cxnLst/>
              <a:rect l="l" t="t" r="r" b="b"/>
              <a:pathLst>
                <a:path w="487" h="297" extrusionOk="0">
                  <a:moveTo>
                    <a:pt x="0" y="1"/>
                  </a:moveTo>
                  <a:lnTo>
                    <a:pt x="0" y="296"/>
                  </a:lnTo>
                  <a:lnTo>
                    <a:pt x="486" y="29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0173250" y="426525"/>
              <a:ext cx="1200" cy="9175"/>
            </a:xfrm>
            <a:custGeom>
              <a:avLst/>
              <a:gdLst/>
              <a:ahLst/>
              <a:cxnLst/>
              <a:rect l="l" t="t" r="r" b="b"/>
              <a:pathLst>
                <a:path w="48" h="367" extrusionOk="0">
                  <a:moveTo>
                    <a:pt x="0" y="0"/>
                  </a:moveTo>
                  <a:lnTo>
                    <a:pt x="0" y="367"/>
                  </a:lnTo>
                  <a:lnTo>
                    <a:pt x="48" y="36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10111675" y="353200"/>
              <a:ext cx="59525" cy="157400"/>
            </a:xfrm>
            <a:custGeom>
              <a:avLst/>
              <a:gdLst/>
              <a:ahLst/>
              <a:cxnLst/>
              <a:rect l="l" t="t" r="r" b="b"/>
              <a:pathLst>
                <a:path w="2381" h="6296" extrusionOk="0">
                  <a:moveTo>
                    <a:pt x="2042" y="1"/>
                  </a:moveTo>
                  <a:cubicBezTo>
                    <a:pt x="1980" y="1"/>
                    <a:pt x="1915" y="19"/>
                    <a:pt x="1848" y="56"/>
                  </a:cubicBezTo>
                  <a:lnTo>
                    <a:pt x="403" y="897"/>
                  </a:lnTo>
                  <a:cubicBezTo>
                    <a:pt x="178" y="1027"/>
                    <a:pt x="1" y="1358"/>
                    <a:pt x="1" y="1654"/>
                  </a:cubicBezTo>
                  <a:lnTo>
                    <a:pt x="1" y="6046"/>
                  </a:lnTo>
                  <a:lnTo>
                    <a:pt x="1" y="6283"/>
                  </a:lnTo>
                  <a:cubicBezTo>
                    <a:pt x="36" y="6296"/>
                    <a:pt x="72" y="6296"/>
                    <a:pt x="119" y="6296"/>
                  </a:cubicBezTo>
                  <a:cubicBezTo>
                    <a:pt x="167" y="6296"/>
                    <a:pt x="202" y="6296"/>
                    <a:pt x="238" y="6283"/>
                  </a:cubicBezTo>
                  <a:lnTo>
                    <a:pt x="238" y="6046"/>
                  </a:lnTo>
                  <a:lnTo>
                    <a:pt x="238" y="1654"/>
                  </a:lnTo>
                  <a:cubicBezTo>
                    <a:pt x="238" y="1453"/>
                    <a:pt x="367" y="1192"/>
                    <a:pt x="522" y="1098"/>
                  </a:cubicBezTo>
                  <a:lnTo>
                    <a:pt x="1966" y="257"/>
                  </a:lnTo>
                  <a:cubicBezTo>
                    <a:pt x="1990" y="257"/>
                    <a:pt x="2025" y="234"/>
                    <a:pt x="2049" y="234"/>
                  </a:cubicBezTo>
                  <a:cubicBezTo>
                    <a:pt x="2061" y="234"/>
                    <a:pt x="2072" y="245"/>
                    <a:pt x="2072" y="245"/>
                  </a:cubicBezTo>
                  <a:cubicBezTo>
                    <a:pt x="2108" y="257"/>
                    <a:pt x="2143" y="316"/>
                    <a:pt x="2143" y="423"/>
                  </a:cubicBezTo>
                  <a:lnTo>
                    <a:pt x="2143" y="2424"/>
                  </a:lnTo>
                  <a:lnTo>
                    <a:pt x="2143" y="2731"/>
                  </a:lnTo>
                  <a:cubicBezTo>
                    <a:pt x="2167" y="2744"/>
                    <a:pt x="2191" y="2744"/>
                    <a:pt x="2214" y="2744"/>
                  </a:cubicBezTo>
                  <a:cubicBezTo>
                    <a:pt x="2274" y="2744"/>
                    <a:pt x="2333" y="2731"/>
                    <a:pt x="2380" y="2720"/>
                  </a:cubicBezTo>
                  <a:lnTo>
                    <a:pt x="2380" y="2447"/>
                  </a:lnTo>
                  <a:lnTo>
                    <a:pt x="2380" y="423"/>
                  </a:lnTo>
                  <a:cubicBezTo>
                    <a:pt x="2380" y="245"/>
                    <a:pt x="2309" y="103"/>
                    <a:pt x="2203" y="44"/>
                  </a:cubicBezTo>
                  <a:cubicBezTo>
                    <a:pt x="2152" y="16"/>
                    <a:pt x="2098" y="1"/>
                    <a:pt x="20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0114050" y="470925"/>
              <a:ext cx="58025" cy="37000"/>
            </a:xfrm>
            <a:custGeom>
              <a:avLst/>
              <a:gdLst/>
              <a:ahLst/>
              <a:cxnLst/>
              <a:rect l="l" t="t" r="r" b="b"/>
              <a:pathLst>
                <a:path w="2321" h="1480" extrusionOk="0">
                  <a:moveTo>
                    <a:pt x="119" y="0"/>
                  </a:moveTo>
                  <a:lnTo>
                    <a:pt x="0" y="201"/>
                  </a:lnTo>
                  <a:lnTo>
                    <a:pt x="2203" y="1480"/>
                  </a:lnTo>
                  <a:lnTo>
                    <a:pt x="2321" y="126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0167600" y="431075"/>
              <a:ext cx="75525" cy="124800"/>
            </a:xfrm>
            <a:custGeom>
              <a:avLst/>
              <a:gdLst/>
              <a:ahLst/>
              <a:cxnLst/>
              <a:rect l="l" t="t" r="r" b="b"/>
              <a:pathLst>
                <a:path w="3021" h="4992" extrusionOk="0">
                  <a:moveTo>
                    <a:pt x="2682" y="0"/>
                  </a:moveTo>
                  <a:cubicBezTo>
                    <a:pt x="2621" y="0"/>
                    <a:pt x="2556" y="18"/>
                    <a:pt x="2487" y="55"/>
                  </a:cubicBezTo>
                  <a:lnTo>
                    <a:pt x="403" y="1298"/>
                  </a:lnTo>
                  <a:cubicBezTo>
                    <a:pt x="179" y="1428"/>
                    <a:pt x="1" y="1760"/>
                    <a:pt x="1" y="2055"/>
                  </a:cubicBezTo>
                  <a:lnTo>
                    <a:pt x="1" y="4672"/>
                  </a:lnTo>
                  <a:lnTo>
                    <a:pt x="1" y="4980"/>
                  </a:lnTo>
                  <a:cubicBezTo>
                    <a:pt x="25" y="4980"/>
                    <a:pt x="61" y="4992"/>
                    <a:pt x="96" y="4992"/>
                  </a:cubicBezTo>
                  <a:cubicBezTo>
                    <a:pt x="143" y="4992"/>
                    <a:pt x="190" y="4980"/>
                    <a:pt x="238" y="4968"/>
                  </a:cubicBezTo>
                  <a:lnTo>
                    <a:pt x="238" y="4684"/>
                  </a:lnTo>
                  <a:lnTo>
                    <a:pt x="238" y="2055"/>
                  </a:lnTo>
                  <a:cubicBezTo>
                    <a:pt x="238" y="1855"/>
                    <a:pt x="368" y="1594"/>
                    <a:pt x="522" y="1499"/>
                  </a:cubicBezTo>
                  <a:lnTo>
                    <a:pt x="2606" y="268"/>
                  </a:lnTo>
                  <a:cubicBezTo>
                    <a:pt x="2629" y="256"/>
                    <a:pt x="2665" y="232"/>
                    <a:pt x="2689" y="232"/>
                  </a:cubicBezTo>
                  <a:cubicBezTo>
                    <a:pt x="2700" y="232"/>
                    <a:pt x="2713" y="244"/>
                    <a:pt x="2724" y="244"/>
                  </a:cubicBezTo>
                  <a:cubicBezTo>
                    <a:pt x="2748" y="256"/>
                    <a:pt x="2784" y="315"/>
                    <a:pt x="2784" y="421"/>
                  </a:cubicBezTo>
                  <a:lnTo>
                    <a:pt x="2784" y="860"/>
                  </a:lnTo>
                  <a:lnTo>
                    <a:pt x="2784" y="1108"/>
                  </a:lnTo>
                  <a:cubicBezTo>
                    <a:pt x="2831" y="1132"/>
                    <a:pt x="2902" y="1144"/>
                    <a:pt x="2973" y="1144"/>
                  </a:cubicBezTo>
                  <a:lnTo>
                    <a:pt x="3020" y="1144"/>
                  </a:lnTo>
                  <a:lnTo>
                    <a:pt x="3020" y="824"/>
                  </a:lnTo>
                  <a:lnTo>
                    <a:pt x="3020" y="421"/>
                  </a:lnTo>
                  <a:cubicBezTo>
                    <a:pt x="3020" y="244"/>
                    <a:pt x="2949" y="102"/>
                    <a:pt x="2842" y="43"/>
                  </a:cubicBezTo>
                  <a:cubicBezTo>
                    <a:pt x="2792" y="15"/>
                    <a:pt x="2739" y="0"/>
                    <a:pt x="2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10118775" y="623925"/>
              <a:ext cx="12475" cy="30525"/>
            </a:xfrm>
            <a:custGeom>
              <a:avLst/>
              <a:gdLst/>
              <a:ahLst/>
              <a:cxnLst/>
              <a:rect l="l" t="t" r="r" b="b"/>
              <a:pathLst>
                <a:path w="499" h="1221" extrusionOk="0">
                  <a:moveTo>
                    <a:pt x="1" y="1"/>
                  </a:moveTo>
                  <a:lnTo>
                    <a:pt x="1" y="984"/>
                  </a:lnTo>
                  <a:cubicBezTo>
                    <a:pt x="1" y="1114"/>
                    <a:pt x="119" y="1221"/>
                    <a:pt x="249" y="1221"/>
                  </a:cubicBezTo>
                  <a:cubicBezTo>
                    <a:pt x="391" y="1221"/>
                    <a:pt x="498" y="1114"/>
                    <a:pt x="498" y="984"/>
                  </a:cubicBezTo>
                  <a:lnTo>
                    <a:pt x="498" y="1"/>
                  </a:lnTo>
                  <a:cubicBezTo>
                    <a:pt x="486" y="60"/>
                    <a:pt x="380" y="119"/>
                    <a:pt x="249" y="119"/>
                  </a:cubicBezTo>
                  <a:cubicBezTo>
                    <a:pt x="119" y="119"/>
                    <a:pt x="12" y="6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10100725" y="613275"/>
              <a:ext cx="12450" cy="30800"/>
            </a:xfrm>
            <a:custGeom>
              <a:avLst/>
              <a:gdLst/>
              <a:ahLst/>
              <a:cxnLst/>
              <a:rect l="l" t="t" r="r" b="b"/>
              <a:pathLst>
                <a:path w="498" h="1232" extrusionOk="0">
                  <a:moveTo>
                    <a:pt x="0" y="0"/>
                  </a:moveTo>
                  <a:lnTo>
                    <a:pt x="0" y="984"/>
                  </a:lnTo>
                  <a:cubicBezTo>
                    <a:pt x="0" y="1126"/>
                    <a:pt x="107" y="1232"/>
                    <a:pt x="249" y="1232"/>
                  </a:cubicBezTo>
                  <a:cubicBezTo>
                    <a:pt x="379" y="1232"/>
                    <a:pt x="497" y="1126"/>
                    <a:pt x="497" y="984"/>
                  </a:cubicBezTo>
                  <a:lnTo>
                    <a:pt x="497" y="0"/>
                  </a:lnTo>
                  <a:cubicBezTo>
                    <a:pt x="486" y="71"/>
                    <a:pt x="379" y="131"/>
                    <a:pt x="249" y="131"/>
                  </a:cubicBezTo>
                  <a:cubicBezTo>
                    <a:pt x="119" y="131"/>
                    <a:pt x="13" y="7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0083550" y="603200"/>
              <a:ext cx="12450" cy="30825"/>
            </a:xfrm>
            <a:custGeom>
              <a:avLst/>
              <a:gdLst/>
              <a:ahLst/>
              <a:cxnLst/>
              <a:rect l="l" t="t" r="r" b="b"/>
              <a:pathLst>
                <a:path w="498" h="1233" extrusionOk="0">
                  <a:moveTo>
                    <a:pt x="1" y="1"/>
                  </a:moveTo>
                  <a:lnTo>
                    <a:pt x="1" y="984"/>
                  </a:lnTo>
                  <a:cubicBezTo>
                    <a:pt x="1" y="1126"/>
                    <a:pt x="119" y="1232"/>
                    <a:pt x="250" y="1232"/>
                  </a:cubicBezTo>
                  <a:cubicBezTo>
                    <a:pt x="379" y="1232"/>
                    <a:pt x="498" y="1126"/>
                    <a:pt x="498" y="984"/>
                  </a:cubicBezTo>
                  <a:lnTo>
                    <a:pt x="498" y="1"/>
                  </a:lnTo>
                  <a:cubicBezTo>
                    <a:pt x="486" y="72"/>
                    <a:pt x="379" y="132"/>
                    <a:pt x="250" y="132"/>
                  </a:cubicBezTo>
                  <a:cubicBezTo>
                    <a:pt x="119" y="132"/>
                    <a:pt x="13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10051900" y="596350"/>
              <a:ext cx="26950" cy="24650"/>
            </a:xfrm>
            <a:custGeom>
              <a:avLst/>
              <a:gdLst/>
              <a:ahLst/>
              <a:cxnLst/>
              <a:rect l="l" t="t" r="r" b="b"/>
              <a:pathLst>
                <a:path w="1078" h="986" extrusionOk="0">
                  <a:moveTo>
                    <a:pt x="566" y="0"/>
                  </a:moveTo>
                  <a:cubicBezTo>
                    <a:pt x="338" y="0"/>
                    <a:pt x="165" y="60"/>
                    <a:pt x="119" y="98"/>
                  </a:cubicBezTo>
                  <a:cubicBezTo>
                    <a:pt x="48" y="156"/>
                    <a:pt x="0" y="169"/>
                    <a:pt x="0" y="382"/>
                  </a:cubicBezTo>
                  <a:cubicBezTo>
                    <a:pt x="0" y="595"/>
                    <a:pt x="35" y="985"/>
                    <a:pt x="35" y="985"/>
                  </a:cubicBezTo>
                  <a:lnTo>
                    <a:pt x="959" y="429"/>
                  </a:lnTo>
                  <a:cubicBezTo>
                    <a:pt x="959" y="429"/>
                    <a:pt x="1077" y="74"/>
                    <a:pt x="758" y="14"/>
                  </a:cubicBezTo>
                  <a:cubicBezTo>
                    <a:pt x="691" y="4"/>
                    <a:pt x="627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10054850" y="584850"/>
              <a:ext cx="105100" cy="84675"/>
            </a:xfrm>
            <a:custGeom>
              <a:avLst/>
              <a:gdLst/>
              <a:ahLst/>
              <a:cxnLst/>
              <a:rect l="l" t="t" r="r" b="b"/>
              <a:pathLst>
                <a:path w="4204" h="3387" extrusionOk="0">
                  <a:moveTo>
                    <a:pt x="912" y="1"/>
                  </a:moveTo>
                  <a:lnTo>
                    <a:pt x="1" y="534"/>
                  </a:lnTo>
                  <a:cubicBezTo>
                    <a:pt x="1" y="534"/>
                    <a:pt x="2475" y="1931"/>
                    <a:pt x="2830" y="2132"/>
                  </a:cubicBezTo>
                  <a:cubicBezTo>
                    <a:pt x="3185" y="2345"/>
                    <a:pt x="3197" y="2463"/>
                    <a:pt x="3245" y="2582"/>
                  </a:cubicBezTo>
                  <a:cubicBezTo>
                    <a:pt x="3280" y="2700"/>
                    <a:pt x="3292" y="3387"/>
                    <a:pt x="3292" y="3387"/>
                  </a:cubicBezTo>
                  <a:lnTo>
                    <a:pt x="4203" y="2855"/>
                  </a:lnTo>
                  <a:cubicBezTo>
                    <a:pt x="4203" y="2855"/>
                    <a:pt x="4192" y="2192"/>
                    <a:pt x="4156" y="2037"/>
                  </a:cubicBezTo>
                  <a:cubicBezTo>
                    <a:pt x="4121" y="1884"/>
                    <a:pt x="3931" y="1658"/>
                    <a:pt x="3766" y="1587"/>
                  </a:cubicBezTo>
                  <a:cubicBezTo>
                    <a:pt x="3600" y="1516"/>
                    <a:pt x="1729" y="463"/>
                    <a:pt x="1445" y="261"/>
                  </a:cubicBezTo>
                  <a:cubicBezTo>
                    <a:pt x="1161" y="60"/>
                    <a:pt x="912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0051300" y="597950"/>
              <a:ext cx="85850" cy="71575"/>
            </a:xfrm>
            <a:custGeom>
              <a:avLst/>
              <a:gdLst/>
              <a:ahLst/>
              <a:cxnLst/>
              <a:rect l="l" t="t" r="r" b="b"/>
              <a:pathLst>
                <a:path w="3434" h="2863" extrusionOk="0">
                  <a:moveTo>
                    <a:pt x="175" y="0"/>
                  </a:moveTo>
                  <a:cubicBezTo>
                    <a:pt x="147" y="0"/>
                    <a:pt x="120" y="7"/>
                    <a:pt x="95" y="21"/>
                  </a:cubicBezTo>
                  <a:cubicBezTo>
                    <a:pt x="36" y="57"/>
                    <a:pt x="1" y="140"/>
                    <a:pt x="1" y="247"/>
                  </a:cubicBezTo>
                  <a:lnTo>
                    <a:pt x="1" y="886"/>
                  </a:lnTo>
                  <a:lnTo>
                    <a:pt x="59" y="921"/>
                  </a:lnTo>
                  <a:lnTo>
                    <a:pt x="59" y="247"/>
                  </a:lnTo>
                  <a:cubicBezTo>
                    <a:pt x="59" y="163"/>
                    <a:pt x="83" y="105"/>
                    <a:pt x="130" y="69"/>
                  </a:cubicBezTo>
                  <a:cubicBezTo>
                    <a:pt x="143" y="69"/>
                    <a:pt x="166" y="57"/>
                    <a:pt x="178" y="57"/>
                  </a:cubicBezTo>
                  <a:cubicBezTo>
                    <a:pt x="201" y="57"/>
                    <a:pt x="237" y="69"/>
                    <a:pt x="261" y="81"/>
                  </a:cubicBezTo>
                  <a:lnTo>
                    <a:pt x="3137" y="1739"/>
                  </a:lnTo>
                  <a:cubicBezTo>
                    <a:pt x="3268" y="1821"/>
                    <a:pt x="3374" y="2023"/>
                    <a:pt x="3374" y="2200"/>
                  </a:cubicBezTo>
                  <a:lnTo>
                    <a:pt x="3374" y="2828"/>
                  </a:lnTo>
                  <a:lnTo>
                    <a:pt x="3434" y="2863"/>
                  </a:lnTo>
                  <a:lnTo>
                    <a:pt x="3434" y="2200"/>
                  </a:lnTo>
                  <a:cubicBezTo>
                    <a:pt x="3434" y="1999"/>
                    <a:pt x="3316" y="1774"/>
                    <a:pt x="3161" y="1691"/>
                  </a:cubicBezTo>
                  <a:lnTo>
                    <a:pt x="296" y="34"/>
                  </a:lnTo>
                  <a:cubicBezTo>
                    <a:pt x="255" y="13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10118775" y="584850"/>
              <a:ext cx="12475" cy="25800"/>
            </a:xfrm>
            <a:custGeom>
              <a:avLst/>
              <a:gdLst/>
              <a:ahLst/>
              <a:cxnLst/>
              <a:rect l="l" t="t" r="r" b="b"/>
              <a:pathLst>
                <a:path w="499" h="1032" extrusionOk="0">
                  <a:moveTo>
                    <a:pt x="249" y="1"/>
                  </a:moveTo>
                  <a:cubicBezTo>
                    <a:pt x="119" y="1"/>
                    <a:pt x="1" y="108"/>
                    <a:pt x="1" y="250"/>
                  </a:cubicBezTo>
                  <a:lnTo>
                    <a:pt x="1" y="1031"/>
                  </a:lnTo>
                  <a:cubicBezTo>
                    <a:pt x="12" y="960"/>
                    <a:pt x="119" y="913"/>
                    <a:pt x="249" y="913"/>
                  </a:cubicBezTo>
                  <a:cubicBezTo>
                    <a:pt x="380" y="913"/>
                    <a:pt x="486" y="960"/>
                    <a:pt x="498" y="1031"/>
                  </a:cubicBezTo>
                  <a:lnTo>
                    <a:pt x="498" y="250"/>
                  </a:lnTo>
                  <a:cubicBezTo>
                    <a:pt x="498" y="108"/>
                    <a:pt x="391" y="1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10118775" y="607650"/>
              <a:ext cx="12475" cy="6550"/>
            </a:xfrm>
            <a:custGeom>
              <a:avLst/>
              <a:gdLst/>
              <a:ahLst/>
              <a:cxnLst/>
              <a:rect l="l" t="t" r="r" b="b"/>
              <a:pathLst>
                <a:path w="499" h="262" extrusionOk="0">
                  <a:moveTo>
                    <a:pt x="249" y="1"/>
                  </a:moveTo>
                  <a:cubicBezTo>
                    <a:pt x="119" y="1"/>
                    <a:pt x="12" y="48"/>
                    <a:pt x="1" y="119"/>
                  </a:cubicBezTo>
                  <a:lnTo>
                    <a:pt x="1" y="143"/>
                  </a:lnTo>
                  <a:cubicBezTo>
                    <a:pt x="12" y="214"/>
                    <a:pt x="119" y="261"/>
                    <a:pt x="249" y="261"/>
                  </a:cubicBezTo>
                  <a:cubicBezTo>
                    <a:pt x="380" y="261"/>
                    <a:pt x="486" y="214"/>
                    <a:pt x="498" y="143"/>
                  </a:cubicBezTo>
                  <a:lnTo>
                    <a:pt x="498" y="119"/>
                  </a:lnTo>
                  <a:cubicBezTo>
                    <a:pt x="486" y="48"/>
                    <a:pt x="380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10118775" y="611200"/>
              <a:ext cx="12475" cy="15700"/>
            </a:xfrm>
            <a:custGeom>
              <a:avLst/>
              <a:gdLst/>
              <a:ahLst/>
              <a:cxnLst/>
              <a:rect l="l" t="t" r="r" b="b"/>
              <a:pathLst>
                <a:path w="499" h="628" extrusionOk="0">
                  <a:moveTo>
                    <a:pt x="1" y="1"/>
                  </a:moveTo>
                  <a:lnTo>
                    <a:pt x="1" y="486"/>
                  </a:lnTo>
                  <a:lnTo>
                    <a:pt x="1" y="510"/>
                  </a:lnTo>
                  <a:cubicBezTo>
                    <a:pt x="12" y="569"/>
                    <a:pt x="119" y="628"/>
                    <a:pt x="249" y="628"/>
                  </a:cubicBezTo>
                  <a:cubicBezTo>
                    <a:pt x="380" y="628"/>
                    <a:pt x="486" y="569"/>
                    <a:pt x="498" y="510"/>
                  </a:cubicBezTo>
                  <a:lnTo>
                    <a:pt x="498" y="486"/>
                  </a:lnTo>
                  <a:lnTo>
                    <a:pt x="498" y="1"/>
                  </a:lnTo>
                  <a:cubicBezTo>
                    <a:pt x="486" y="72"/>
                    <a:pt x="380" y="119"/>
                    <a:pt x="249" y="119"/>
                  </a:cubicBezTo>
                  <a:cubicBezTo>
                    <a:pt x="119" y="119"/>
                    <a:pt x="12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10115825" y="583675"/>
              <a:ext cx="18375" cy="10675"/>
            </a:xfrm>
            <a:custGeom>
              <a:avLst/>
              <a:gdLst/>
              <a:ahLst/>
              <a:cxnLst/>
              <a:rect l="l" t="t" r="r" b="b"/>
              <a:pathLst>
                <a:path w="735" h="427" extrusionOk="0">
                  <a:moveTo>
                    <a:pt x="367" y="0"/>
                  </a:moveTo>
                  <a:cubicBezTo>
                    <a:pt x="166" y="0"/>
                    <a:pt x="1" y="95"/>
                    <a:pt x="1" y="214"/>
                  </a:cubicBezTo>
                  <a:cubicBezTo>
                    <a:pt x="1" y="332"/>
                    <a:pt x="166" y="427"/>
                    <a:pt x="367" y="427"/>
                  </a:cubicBezTo>
                  <a:cubicBezTo>
                    <a:pt x="569" y="427"/>
                    <a:pt x="735" y="332"/>
                    <a:pt x="735" y="214"/>
                  </a:cubicBezTo>
                  <a:cubicBezTo>
                    <a:pt x="735" y="95"/>
                    <a:pt x="569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0115825" y="586350"/>
              <a:ext cx="18375" cy="2675"/>
            </a:xfrm>
            <a:custGeom>
              <a:avLst/>
              <a:gdLst/>
              <a:ahLst/>
              <a:cxnLst/>
              <a:rect l="l" t="t" r="r" b="b"/>
              <a:pathLst>
                <a:path w="735" h="107" extrusionOk="0">
                  <a:moveTo>
                    <a:pt x="1" y="0"/>
                  </a:moveTo>
                  <a:lnTo>
                    <a:pt x="1" y="107"/>
                  </a:lnTo>
                  <a:lnTo>
                    <a:pt x="735" y="10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10115825" y="580725"/>
              <a:ext cx="18375" cy="10375"/>
            </a:xfrm>
            <a:custGeom>
              <a:avLst/>
              <a:gdLst/>
              <a:ahLst/>
              <a:cxnLst/>
              <a:rect l="l" t="t" r="r" b="b"/>
              <a:pathLst>
                <a:path w="735" h="415" extrusionOk="0">
                  <a:moveTo>
                    <a:pt x="367" y="0"/>
                  </a:moveTo>
                  <a:cubicBezTo>
                    <a:pt x="166" y="0"/>
                    <a:pt x="1" y="95"/>
                    <a:pt x="1" y="213"/>
                  </a:cubicBezTo>
                  <a:cubicBezTo>
                    <a:pt x="1" y="320"/>
                    <a:pt x="166" y="415"/>
                    <a:pt x="367" y="415"/>
                  </a:cubicBezTo>
                  <a:cubicBezTo>
                    <a:pt x="569" y="415"/>
                    <a:pt x="735" y="320"/>
                    <a:pt x="735" y="213"/>
                  </a:cubicBezTo>
                  <a:cubicBezTo>
                    <a:pt x="735" y="95"/>
                    <a:pt x="569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0118775" y="582200"/>
              <a:ext cx="12475" cy="6825"/>
            </a:xfrm>
            <a:custGeom>
              <a:avLst/>
              <a:gdLst/>
              <a:ahLst/>
              <a:cxnLst/>
              <a:rect l="l" t="t" r="r" b="b"/>
              <a:pathLst>
                <a:path w="499" h="273" extrusionOk="0">
                  <a:moveTo>
                    <a:pt x="249" y="1"/>
                  </a:moveTo>
                  <a:cubicBezTo>
                    <a:pt x="107" y="1"/>
                    <a:pt x="1" y="59"/>
                    <a:pt x="1" y="143"/>
                  </a:cubicBezTo>
                  <a:cubicBezTo>
                    <a:pt x="1" y="214"/>
                    <a:pt x="107" y="273"/>
                    <a:pt x="249" y="273"/>
                  </a:cubicBezTo>
                  <a:cubicBezTo>
                    <a:pt x="391" y="273"/>
                    <a:pt x="498" y="214"/>
                    <a:pt x="498" y="143"/>
                  </a:cubicBezTo>
                  <a:cubicBezTo>
                    <a:pt x="498" y="59"/>
                    <a:pt x="391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0100725" y="574500"/>
              <a:ext cx="12450" cy="25775"/>
            </a:xfrm>
            <a:custGeom>
              <a:avLst/>
              <a:gdLst/>
              <a:ahLst/>
              <a:cxnLst/>
              <a:rect l="l" t="t" r="r" b="b"/>
              <a:pathLst>
                <a:path w="498" h="1031" extrusionOk="0">
                  <a:moveTo>
                    <a:pt x="249" y="1"/>
                  </a:moveTo>
                  <a:cubicBezTo>
                    <a:pt x="107" y="1"/>
                    <a:pt x="0" y="107"/>
                    <a:pt x="0" y="238"/>
                  </a:cubicBezTo>
                  <a:lnTo>
                    <a:pt x="0" y="1030"/>
                  </a:lnTo>
                  <a:cubicBezTo>
                    <a:pt x="13" y="959"/>
                    <a:pt x="119" y="901"/>
                    <a:pt x="249" y="901"/>
                  </a:cubicBezTo>
                  <a:cubicBezTo>
                    <a:pt x="379" y="901"/>
                    <a:pt x="486" y="959"/>
                    <a:pt x="497" y="1030"/>
                  </a:cubicBezTo>
                  <a:lnTo>
                    <a:pt x="497" y="238"/>
                  </a:lnTo>
                  <a:cubicBezTo>
                    <a:pt x="497" y="107"/>
                    <a:pt x="379" y="1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0100725" y="597000"/>
              <a:ext cx="12450" cy="6825"/>
            </a:xfrm>
            <a:custGeom>
              <a:avLst/>
              <a:gdLst/>
              <a:ahLst/>
              <a:cxnLst/>
              <a:rect l="l" t="t" r="r" b="b"/>
              <a:pathLst>
                <a:path w="498" h="273" extrusionOk="0">
                  <a:moveTo>
                    <a:pt x="249" y="1"/>
                  </a:moveTo>
                  <a:cubicBezTo>
                    <a:pt x="119" y="1"/>
                    <a:pt x="13" y="59"/>
                    <a:pt x="0" y="130"/>
                  </a:cubicBezTo>
                  <a:lnTo>
                    <a:pt x="0" y="154"/>
                  </a:lnTo>
                  <a:cubicBezTo>
                    <a:pt x="13" y="214"/>
                    <a:pt x="119" y="273"/>
                    <a:pt x="249" y="273"/>
                  </a:cubicBezTo>
                  <a:cubicBezTo>
                    <a:pt x="379" y="273"/>
                    <a:pt x="486" y="214"/>
                    <a:pt x="497" y="154"/>
                  </a:cubicBezTo>
                  <a:lnTo>
                    <a:pt x="497" y="130"/>
                  </a:lnTo>
                  <a:cubicBezTo>
                    <a:pt x="486" y="59"/>
                    <a:pt x="379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100725" y="600850"/>
              <a:ext cx="12450" cy="15725"/>
            </a:xfrm>
            <a:custGeom>
              <a:avLst/>
              <a:gdLst/>
              <a:ahLst/>
              <a:cxnLst/>
              <a:rect l="l" t="t" r="r" b="b"/>
              <a:pathLst>
                <a:path w="498" h="629" extrusionOk="0">
                  <a:moveTo>
                    <a:pt x="0" y="0"/>
                  </a:moveTo>
                  <a:lnTo>
                    <a:pt x="0" y="474"/>
                  </a:lnTo>
                  <a:lnTo>
                    <a:pt x="0" y="497"/>
                  </a:lnTo>
                  <a:cubicBezTo>
                    <a:pt x="13" y="568"/>
                    <a:pt x="119" y="628"/>
                    <a:pt x="249" y="628"/>
                  </a:cubicBezTo>
                  <a:cubicBezTo>
                    <a:pt x="379" y="628"/>
                    <a:pt x="486" y="568"/>
                    <a:pt x="497" y="497"/>
                  </a:cubicBezTo>
                  <a:lnTo>
                    <a:pt x="497" y="474"/>
                  </a:lnTo>
                  <a:lnTo>
                    <a:pt x="497" y="0"/>
                  </a:lnTo>
                  <a:cubicBezTo>
                    <a:pt x="486" y="60"/>
                    <a:pt x="379" y="119"/>
                    <a:pt x="249" y="119"/>
                  </a:cubicBezTo>
                  <a:cubicBezTo>
                    <a:pt x="119" y="119"/>
                    <a:pt x="13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097750" y="573325"/>
              <a:ext cx="18100" cy="10375"/>
            </a:xfrm>
            <a:custGeom>
              <a:avLst/>
              <a:gdLst/>
              <a:ahLst/>
              <a:cxnLst/>
              <a:rect l="l" t="t" r="r" b="b"/>
              <a:pathLst>
                <a:path w="724" h="415" extrusionOk="0">
                  <a:moveTo>
                    <a:pt x="368" y="1"/>
                  </a:moveTo>
                  <a:cubicBezTo>
                    <a:pt x="167" y="1"/>
                    <a:pt x="1" y="95"/>
                    <a:pt x="1" y="201"/>
                  </a:cubicBezTo>
                  <a:cubicBezTo>
                    <a:pt x="1" y="320"/>
                    <a:pt x="167" y="414"/>
                    <a:pt x="368" y="414"/>
                  </a:cubicBezTo>
                  <a:cubicBezTo>
                    <a:pt x="558" y="414"/>
                    <a:pt x="724" y="320"/>
                    <a:pt x="724" y="201"/>
                  </a:cubicBezTo>
                  <a:cubicBezTo>
                    <a:pt x="724" y="95"/>
                    <a:pt x="55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097750" y="575700"/>
              <a:ext cx="18100" cy="2675"/>
            </a:xfrm>
            <a:custGeom>
              <a:avLst/>
              <a:gdLst/>
              <a:ahLst/>
              <a:cxnLst/>
              <a:rect l="l" t="t" r="r" b="b"/>
              <a:pathLst>
                <a:path w="724" h="107" extrusionOk="0">
                  <a:moveTo>
                    <a:pt x="1" y="0"/>
                  </a:moveTo>
                  <a:lnTo>
                    <a:pt x="1" y="106"/>
                  </a:lnTo>
                  <a:lnTo>
                    <a:pt x="724" y="106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0097750" y="570050"/>
              <a:ext cx="18100" cy="10700"/>
            </a:xfrm>
            <a:custGeom>
              <a:avLst/>
              <a:gdLst/>
              <a:ahLst/>
              <a:cxnLst/>
              <a:rect l="l" t="t" r="r" b="b"/>
              <a:pathLst>
                <a:path w="724" h="428" extrusionOk="0">
                  <a:moveTo>
                    <a:pt x="368" y="1"/>
                  </a:moveTo>
                  <a:cubicBezTo>
                    <a:pt x="167" y="1"/>
                    <a:pt x="1" y="96"/>
                    <a:pt x="1" y="214"/>
                  </a:cubicBezTo>
                  <a:cubicBezTo>
                    <a:pt x="1" y="332"/>
                    <a:pt x="167" y="427"/>
                    <a:pt x="368" y="427"/>
                  </a:cubicBezTo>
                  <a:cubicBezTo>
                    <a:pt x="558" y="427"/>
                    <a:pt x="724" y="332"/>
                    <a:pt x="724" y="214"/>
                  </a:cubicBezTo>
                  <a:cubicBezTo>
                    <a:pt x="724" y="96"/>
                    <a:pt x="55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0100425" y="571825"/>
              <a:ext cx="12750" cy="6550"/>
            </a:xfrm>
            <a:custGeom>
              <a:avLst/>
              <a:gdLst/>
              <a:ahLst/>
              <a:cxnLst/>
              <a:rect l="l" t="t" r="r" b="b"/>
              <a:pathLst>
                <a:path w="510" h="262" extrusionOk="0">
                  <a:moveTo>
                    <a:pt x="261" y="1"/>
                  </a:moveTo>
                  <a:cubicBezTo>
                    <a:pt x="119" y="1"/>
                    <a:pt x="1" y="61"/>
                    <a:pt x="1" y="132"/>
                  </a:cubicBezTo>
                  <a:cubicBezTo>
                    <a:pt x="1" y="203"/>
                    <a:pt x="119" y="261"/>
                    <a:pt x="261" y="261"/>
                  </a:cubicBezTo>
                  <a:cubicBezTo>
                    <a:pt x="391" y="261"/>
                    <a:pt x="509" y="203"/>
                    <a:pt x="509" y="132"/>
                  </a:cubicBezTo>
                  <a:cubicBezTo>
                    <a:pt x="509" y="61"/>
                    <a:pt x="39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0083550" y="564450"/>
              <a:ext cx="12450" cy="25750"/>
            </a:xfrm>
            <a:custGeom>
              <a:avLst/>
              <a:gdLst/>
              <a:ahLst/>
              <a:cxnLst/>
              <a:rect l="l" t="t" r="r" b="b"/>
              <a:pathLst>
                <a:path w="498" h="1030" extrusionOk="0">
                  <a:moveTo>
                    <a:pt x="250" y="0"/>
                  </a:moveTo>
                  <a:cubicBezTo>
                    <a:pt x="119" y="0"/>
                    <a:pt x="1" y="106"/>
                    <a:pt x="1" y="248"/>
                  </a:cubicBezTo>
                  <a:lnTo>
                    <a:pt x="1" y="1030"/>
                  </a:lnTo>
                  <a:cubicBezTo>
                    <a:pt x="13" y="959"/>
                    <a:pt x="119" y="911"/>
                    <a:pt x="250" y="911"/>
                  </a:cubicBezTo>
                  <a:cubicBezTo>
                    <a:pt x="379" y="911"/>
                    <a:pt x="486" y="959"/>
                    <a:pt x="498" y="1030"/>
                  </a:cubicBezTo>
                  <a:lnTo>
                    <a:pt x="498" y="248"/>
                  </a:lnTo>
                  <a:cubicBezTo>
                    <a:pt x="498" y="106"/>
                    <a:pt x="379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0083550" y="587225"/>
              <a:ext cx="12450" cy="6525"/>
            </a:xfrm>
            <a:custGeom>
              <a:avLst/>
              <a:gdLst/>
              <a:ahLst/>
              <a:cxnLst/>
              <a:rect l="l" t="t" r="r" b="b"/>
              <a:pathLst>
                <a:path w="498" h="261" extrusionOk="0">
                  <a:moveTo>
                    <a:pt x="250" y="0"/>
                  </a:moveTo>
                  <a:cubicBezTo>
                    <a:pt x="119" y="0"/>
                    <a:pt x="13" y="48"/>
                    <a:pt x="1" y="119"/>
                  </a:cubicBezTo>
                  <a:lnTo>
                    <a:pt x="1" y="143"/>
                  </a:lnTo>
                  <a:cubicBezTo>
                    <a:pt x="13" y="202"/>
                    <a:pt x="119" y="261"/>
                    <a:pt x="250" y="261"/>
                  </a:cubicBezTo>
                  <a:cubicBezTo>
                    <a:pt x="379" y="261"/>
                    <a:pt x="486" y="202"/>
                    <a:pt x="498" y="143"/>
                  </a:cubicBezTo>
                  <a:lnTo>
                    <a:pt x="498" y="119"/>
                  </a:lnTo>
                  <a:cubicBezTo>
                    <a:pt x="486" y="48"/>
                    <a:pt x="379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0083550" y="590775"/>
              <a:ext cx="12450" cy="15725"/>
            </a:xfrm>
            <a:custGeom>
              <a:avLst/>
              <a:gdLst/>
              <a:ahLst/>
              <a:cxnLst/>
              <a:rect l="l" t="t" r="r" b="b"/>
              <a:pathLst>
                <a:path w="498" h="629" extrusionOk="0">
                  <a:moveTo>
                    <a:pt x="1" y="1"/>
                  </a:moveTo>
                  <a:lnTo>
                    <a:pt x="1" y="486"/>
                  </a:lnTo>
                  <a:lnTo>
                    <a:pt x="1" y="498"/>
                  </a:lnTo>
                  <a:cubicBezTo>
                    <a:pt x="13" y="569"/>
                    <a:pt x="119" y="629"/>
                    <a:pt x="250" y="629"/>
                  </a:cubicBezTo>
                  <a:cubicBezTo>
                    <a:pt x="379" y="629"/>
                    <a:pt x="486" y="569"/>
                    <a:pt x="498" y="498"/>
                  </a:cubicBezTo>
                  <a:lnTo>
                    <a:pt x="498" y="486"/>
                  </a:lnTo>
                  <a:lnTo>
                    <a:pt x="498" y="1"/>
                  </a:lnTo>
                  <a:cubicBezTo>
                    <a:pt x="486" y="60"/>
                    <a:pt x="379" y="119"/>
                    <a:pt x="250" y="119"/>
                  </a:cubicBezTo>
                  <a:cubicBezTo>
                    <a:pt x="119" y="119"/>
                    <a:pt x="13" y="6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0080600" y="563250"/>
              <a:ext cx="18075" cy="10375"/>
            </a:xfrm>
            <a:custGeom>
              <a:avLst/>
              <a:gdLst/>
              <a:ahLst/>
              <a:cxnLst/>
              <a:rect l="l" t="t" r="r" b="b"/>
              <a:pathLst>
                <a:path w="723" h="415" extrusionOk="0">
                  <a:moveTo>
                    <a:pt x="368" y="1"/>
                  </a:moveTo>
                  <a:cubicBezTo>
                    <a:pt x="166" y="1"/>
                    <a:pt x="0" y="96"/>
                    <a:pt x="0" y="214"/>
                  </a:cubicBezTo>
                  <a:cubicBezTo>
                    <a:pt x="0" y="320"/>
                    <a:pt x="166" y="415"/>
                    <a:pt x="368" y="415"/>
                  </a:cubicBezTo>
                  <a:cubicBezTo>
                    <a:pt x="568" y="415"/>
                    <a:pt x="723" y="320"/>
                    <a:pt x="723" y="214"/>
                  </a:cubicBezTo>
                  <a:cubicBezTo>
                    <a:pt x="723" y="96"/>
                    <a:pt x="56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0080600" y="565925"/>
              <a:ext cx="18075" cy="2700"/>
            </a:xfrm>
            <a:custGeom>
              <a:avLst/>
              <a:gdLst/>
              <a:ahLst/>
              <a:cxnLst/>
              <a:rect l="l" t="t" r="r" b="b"/>
              <a:pathLst>
                <a:path w="723" h="108" extrusionOk="0">
                  <a:moveTo>
                    <a:pt x="0" y="0"/>
                  </a:moveTo>
                  <a:lnTo>
                    <a:pt x="0" y="107"/>
                  </a:lnTo>
                  <a:lnTo>
                    <a:pt x="723" y="10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0080600" y="560300"/>
              <a:ext cx="18075" cy="10375"/>
            </a:xfrm>
            <a:custGeom>
              <a:avLst/>
              <a:gdLst/>
              <a:ahLst/>
              <a:cxnLst/>
              <a:rect l="l" t="t" r="r" b="b"/>
              <a:pathLst>
                <a:path w="723" h="415" extrusionOk="0">
                  <a:moveTo>
                    <a:pt x="368" y="1"/>
                  </a:moveTo>
                  <a:cubicBezTo>
                    <a:pt x="166" y="1"/>
                    <a:pt x="0" y="95"/>
                    <a:pt x="0" y="201"/>
                  </a:cubicBezTo>
                  <a:cubicBezTo>
                    <a:pt x="0" y="320"/>
                    <a:pt x="166" y="414"/>
                    <a:pt x="368" y="414"/>
                  </a:cubicBezTo>
                  <a:cubicBezTo>
                    <a:pt x="568" y="414"/>
                    <a:pt x="723" y="320"/>
                    <a:pt x="723" y="201"/>
                  </a:cubicBezTo>
                  <a:cubicBezTo>
                    <a:pt x="723" y="95"/>
                    <a:pt x="56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0083550" y="561775"/>
              <a:ext cx="12450" cy="6850"/>
            </a:xfrm>
            <a:custGeom>
              <a:avLst/>
              <a:gdLst/>
              <a:ahLst/>
              <a:cxnLst/>
              <a:rect l="l" t="t" r="r" b="b"/>
              <a:pathLst>
                <a:path w="498" h="274" extrusionOk="0">
                  <a:moveTo>
                    <a:pt x="250" y="0"/>
                  </a:moveTo>
                  <a:cubicBezTo>
                    <a:pt x="108" y="0"/>
                    <a:pt x="1" y="60"/>
                    <a:pt x="1" y="131"/>
                  </a:cubicBezTo>
                  <a:cubicBezTo>
                    <a:pt x="1" y="213"/>
                    <a:pt x="108" y="273"/>
                    <a:pt x="250" y="273"/>
                  </a:cubicBezTo>
                  <a:cubicBezTo>
                    <a:pt x="392" y="273"/>
                    <a:pt x="498" y="213"/>
                    <a:pt x="498" y="131"/>
                  </a:cubicBezTo>
                  <a:cubicBezTo>
                    <a:pt x="498" y="60"/>
                    <a:pt x="392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0220025" y="681950"/>
              <a:ext cx="12450" cy="30800"/>
            </a:xfrm>
            <a:custGeom>
              <a:avLst/>
              <a:gdLst/>
              <a:ahLst/>
              <a:cxnLst/>
              <a:rect l="l" t="t" r="r" b="b"/>
              <a:pathLst>
                <a:path w="498" h="1232" extrusionOk="0">
                  <a:moveTo>
                    <a:pt x="0" y="0"/>
                  </a:moveTo>
                  <a:lnTo>
                    <a:pt x="0" y="983"/>
                  </a:lnTo>
                  <a:cubicBezTo>
                    <a:pt x="0" y="1125"/>
                    <a:pt x="106" y="1231"/>
                    <a:pt x="248" y="1231"/>
                  </a:cubicBezTo>
                  <a:cubicBezTo>
                    <a:pt x="379" y="1231"/>
                    <a:pt x="497" y="1125"/>
                    <a:pt x="497" y="983"/>
                  </a:cubicBezTo>
                  <a:lnTo>
                    <a:pt x="497" y="0"/>
                  </a:lnTo>
                  <a:cubicBezTo>
                    <a:pt x="485" y="71"/>
                    <a:pt x="379" y="131"/>
                    <a:pt x="248" y="131"/>
                  </a:cubicBezTo>
                  <a:cubicBezTo>
                    <a:pt x="118" y="131"/>
                    <a:pt x="11" y="7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0201950" y="671600"/>
              <a:ext cx="12175" cy="30800"/>
            </a:xfrm>
            <a:custGeom>
              <a:avLst/>
              <a:gdLst/>
              <a:ahLst/>
              <a:cxnLst/>
              <a:rect l="l" t="t" r="r" b="b"/>
              <a:pathLst>
                <a:path w="487" h="1232" extrusionOk="0">
                  <a:moveTo>
                    <a:pt x="0" y="0"/>
                  </a:moveTo>
                  <a:lnTo>
                    <a:pt x="0" y="982"/>
                  </a:lnTo>
                  <a:cubicBezTo>
                    <a:pt x="0" y="1113"/>
                    <a:pt x="107" y="1232"/>
                    <a:pt x="237" y="1232"/>
                  </a:cubicBezTo>
                  <a:cubicBezTo>
                    <a:pt x="379" y="1232"/>
                    <a:pt x="486" y="1113"/>
                    <a:pt x="486" y="982"/>
                  </a:cubicBezTo>
                  <a:lnTo>
                    <a:pt x="486" y="0"/>
                  </a:lnTo>
                  <a:cubicBezTo>
                    <a:pt x="474" y="71"/>
                    <a:pt x="379" y="119"/>
                    <a:pt x="237" y="119"/>
                  </a:cubicBezTo>
                  <a:cubicBezTo>
                    <a:pt x="107" y="119"/>
                    <a:pt x="13" y="7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0184775" y="661525"/>
              <a:ext cx="12450" cy="30800"/>
            </a:xfrm>
            <a:custGeom>
              <a:avLst/>
              <a:gdLst/>
              <a:ahLst/>
              <a:cxnLst/>
              <a:rect l="l" t="t" r="r" b="b"/>
              <a:pathLst>
                <a:path w="498" h="1232" extrusionOk="0">
                  <a:moveTo>
                    <a:pt x="1" y="1"/>
                  </a:moveTo>
                  <a:lnTo>
                    <a:pt x="1" y="983"/>
                  </a:lnTo>
                  <a:cubicBezTo>
                    <a:pt x="1" y="1125"/>
                    <a:pt x="108" y="1232"/>
                    <a:pt x="250" y="1232"/>
                  </a:cubicBezTo>
                  <a:cubicBezTo>
                    <a:pt x="379" y="1232"/>
                    <a:pt x="498" y="1125"/>
                    <a:pt x="498" y="983"/>
                  </a:cubicBezTo>
                  <a:lnTo>
                    <a:pt x="498" y="1"/>
                  </a:lnTo>
                  <a:cubicBezTo>
                    <a:pt x="487" y="72"/>
                    <a:pt x="379" y="130"/>
                    <a:pt x="250" y="130"/>
                  </a:cubicBezTo>
                  <a:cubicBezTo>
                    <a:pt x="119" y="130"/>
                    <a:pt x="13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0153125" y="654675"/>
              <a:ext cx="26950" cy="24325"/>
            </a:xfrm>
            <a:custGeom>
              <a:avLst/>
              <a:gdLst/>
              <a:ahLst/>
              <a:cxnLst/>
              <a:rect l="l" t="t" r="r" b="b"/>
              <a:pathLst>
                <a:path w="1078" h="973" extrusionOk="0">
                  <a:moveTo>
                    <a:pt x="565" y="0"/>
                  </a:moveTo>
                  <a:cubicBezTo>
                    <a:pt x="337" y="0"/>
                    <a:pt x="162" y="59"/>
                    <a:pt x="106" y="97"/>
                  </a:cubicBezTo>
                  <a:cubicBezTo>
                    <a:pt x="48" y="156"/>
                    <a:pt x="0" y="168"/>
                    <a:pt x="0" y="381"/>
                  </a:cubicBezTo>
                  <a:cubicBezTo>
                    <a:pt x="0" y="594"/>
                    <a:pt x="35" y="973"/>
                    <a:pt x="35" y="973"/>
                  </a:cubicBezTo>
                  <a:lnTo>
                    <a:pt x="959" y="428"/>
                  </a:lnTo>
                  <a:cubicBezTo>
                    <a:pt x="959" y="428"/>
                    <a:pt x="1077" y="73"/>
                    <a:pt x="758" y="14"/>
                  </a:cubicBezTo>
                  <a:cubicBezTo>
                    <a:pt x="691" y="4"/>
                    <a:pt x="626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0155775" y="643175"/>
              <a:ext cx="105400" cy="84675"/>
            </a:xfrm>
            <a:custGeom>
              <a:avLst/>
              <a:gdLst/>
              <a:ahLst/>
              <a:cxnLst/>
              <a:rect l="l" t="t" r="r" b="b"/>
              <a:pathLst>
                <a:path w="4216" h="3387" extrusionOk="0">
                  <a:moveTo>
                    <a:pt x="912" y="1"/>
                  </a:moveTo>
                  <a:lnTo>
                    <a:pt x="0" y="522"/>
                  </a:lnTo>
                  <a:cubicBezTo>
                    <a:pt x="0" y="522"/>
                    <a:pt x="2475" y="1930"/>
                    <a:pt x="2842" y="2132"/>
                  </a:cubicBezTo>
                  <a:cubicBezTo>
                    <a:pt x="3197" y="2345"/>
                    <a:pt x="3209" y="2463"/>
                    <a:pt x="3244" y="2582"/>
                  </a:cubicBezTo>
                  <a:cubicBezTo>
                    <a:pt x="3292" y="2700"/>
                    <a:pt x="3304" y="3387"/>
                    <a:pt x="3304" y="3387"/>
                  </a:cubicBezTo>
                  <a:lnTo>
                    <a:pt x="4215" y="2853"/>
                  </a:lnTo>
                  <a:cubicBezTo>
                    <a:pt x="4215" y="2853"/>
                    <a:pt x="4204" y="2190"/>
                    <a:pt x="4168" y="2025"/>
                  </a:cubicBezTo>
                  <a:cubicBezTo>
                    <a:pt x="4133" y="1871"/>
                    <a:pt x="3931" y="1658"/>
                    <a:pt x="3778" y="1587"/>
                  </a:cubicBezTo>
                  <a:cubicBezTo>
                    <a:pt x="3612" y="1516"/>
                    <a:pt x="1729" y="451"/>
                    <a:pt x="1457" y="249"/>
                  </a:cubicBezTo>
                  <a:cubicBezTo>
                    <a:pt x="1173" y="48"/>
                    <a:pt x="912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0152525" y="656150"/>
              <a:ext cx="85875" cy="71700"/>
            </a:xfrm>
            <a:custGeom>
              <a:avLst/>
              <a:gdLst/>
              <a:ahLst/>
              <a:cxnLst/>
              <a:rect l="l" t="t" r="r" b="b"/>
              <a:pathLst>
                <a:path w="3435" h="2868" extrusionOk="0">
                  <a:moveTo>
                    <a:pt x="184" y="1"/>
                  </a:moveTo>
                  <a:cubicBezTo>
                    <a:pt x="153" y="1"/>
                    <a:pt x="123" y="9"/>
                    <a:pt x="95" y="26"/>
                  </a:cubicBezTo>
                  <a:cubicBezTo>
                    <a:pt x="36" y="61"/>
                    <a:pt x="1" y="145"/>
                    <a:pt x="1" y="251"/>
                  </a:cubicBezTo>
                  <a:lnTo>
                    <a:pt x="1" y="879"/>
                  </a:lnTo>
                  <a:lnTo>
                    <a:pt x="59" y="914"/>
                  </a:lnTo>
                  <a:lnTo>
                    <a:pt x="59" y="251"/>
                  </a:lnTo>
                  <a:cubicBezTo>
                    <a:pt x="59" y="168"/>
                    <a:pt x="83" y="97"/>
                    <a:pt x="130" y="74"/>
                  </a:cubicBezTo>
                  <a:cubicBezTo>
                    <a:pt x="143" y="61"/>
                    <a:pt x="154" y="61"/>
                    <a:pt x="178" y="61"/>
                  </a:cubicBezTo>
                  <a:cubicBezTo>
                    <a:pt x="201" y="61"/>
                    <a:pt x="237" y="74"/>
                    <a:pt x="261" y="85"/>
                  </a:cubicBezTo>
                  <a:lnTo>
                    <a:pt x="3138" y="1742"/>
                  </a:lnTo>
                  <a:cubicBezTo>
                    <a:pt x="3256" y="1814"/>
                    <a:pt x="3363" y="2027"/>
                    <a:pt x="3363" y="2205"/>
                  </a:cubicBezTo>
                  <a:lnTo>
                    <a:pt x="3363" y="2832"/>
                  </a:lnTo>
                  <a:lnTo>
                    <a:pt x="3434" y="2868"/>
                  </a:lnTo>
                  <a:lnTo>
                    <a:pt x="3434" y="2205"/>
                  </a:lnTo>
                  <a:cubicBezTo>
                    <a:pt x="3434" y="2003"/>
                    <a:pt x="3303" y="1778"/>
                    <a:pt x="3161" y="1695"/>
                  </a:cubicBezTo>
                  <a:lnTo>
                    <a:pt x="296" y="38"/>
                  </a:lnTo>
                  <a:cubicBezTo>
                    <a:pt x="258" y="12"/>
                    <a:pt x="220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0220025" y="643175"/>
              <a:ext cx="12450" cy="25775"/>
            </a:xfrm>
            <a:custGeom>
              <a:avLst/>
              <a:gdLst/>
              <a:ahLst/>
              <a:cxnLst/>
              <a:rect l="l" t="t" r="r" b="b"/>
              <a:pathLst>
                <a:path w="498" h="1031" extrusionOk="0">
                  <a:moveTo>
                    <a:pt x="248" y="1"/>
                  </a:moveTo>
                  <a:cubicBezTo>
                    <a:pt x="106" y="1"/>
                    <a:pt x="0" y="107"/>
                    <a:pt x="0" y="249"/>
                  </a:cubicBezTo>
                  <a:lnTo>
                    <a:pt x="0" y="1030"/>
                  </a:lnTo>
                  <a:cubicBezTo>
                    <a:pt x="11" y="959"/>
                    <a:pt x="118" y="912"/>
                    <a:pt x="248" y="912"/>
                  </a:cubicBezTo>
                  <a:cubicBezTo>
                    <a:pt x="379" y="912"/>
                    <a:pt x="485" y="959"/>
                    <a:pt x="497" y="1030"/>
                  </a:cubicBezTo>
                  <a:lnTo>
                    <a:pt x="497" y="249"/>
                  </a:lnTo>
                  <a:cubicBezTo>
                    <a:pt x="497" y="107"/>
                    <a:pt x="379" y="1"/>
                    <a:pt x="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0220025" y="665950"/>
              <a:ext cx="12450" cy="6550"/>
            </a:xfrm>
            <a:custGeom>
              <a:avLst/>
              <a:gdLst/>
              <a:ahLst/>
              <a:cxnLst/>
              <a:rect l="l" t="t" r="r" b="b"/>
              <a:pathLst>
                <a:path w="498" h="262" extrusionOk="0">
                  <a:moveTo>
                    <a:pt x="248" y="1"/>
                  </a:moveTo>
                  <a:cubicBezTo>
                    <a:pt x="118" y="1"/>
                    <a:pt x="11" y="48"/>
                    <a:pt x="0" y="119"/>
                  </a:cubicBezTo>
                  <a:lnTo>
                    <a:pt x="0" y="143"/>
                  </a:lnTo>
                  <a:cubicBezTo>
                    <a:pt x="11" y="203"/>
                    <a:pt x="118" y="261"/>
                    <a:pt x="248" y="261"/>
                  </a:cubicBezTo>
                  <a:cubicBezTo>
                    <a:pt x="379" y="261"/>
                    <a:pt x="485" y="203"/>
                    <a:pt x="497" y="143"/>
                  </a:cubicBezTo>
                  <a:lnTo>
                    <a:pt x="497" y="119"/>
                  </a:lnTo>
                  <a:cubicBezTo>
                    <a:pt x="485" y="48"/>
                    <a:pt x="379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0220025" y="669500"/>
              <a:ext cx="12450" cy="15725"/>
            </a:xfrm>
            <a:custGeom>
              <a:avLst/>
              <a:gdLst/>
              <a:ahLst/>
              <a:cxnLst/>
              <a:rect l="l" t="t" r="r" b="b"/>
              <a:pathLst>
                <a:path w="498" h="629" extrusionOk="0">
                  <a:moveTo>
                    <a:pt x="0" y="1"/>
                  </a:moveTo>
                  <a:lnTo>
                    <a:pt x="0" y="487"/>
                  </a:lnTo>
                  <a:lnTo>
                    <a:pt x="0" y="498"/>
                  </a:lnTo>
                  <a:cubicBezTo>
                    <a:pt x="11" y="569"/>
                    <a:pt x="118" y="629"/>
                    <a:pt x="248" y="629"/>
                  </a:cubicBezTo>
                  <a:cubicBezTo>
                    <a:pt x="379" y="629"/>
                    <a:pt x="485" y="569"/>
                    <a:pt x="497" y="498"/>
                  </a:cubicBezTo>
                  <a:lnTo>
                    <a:pt x="497" y="487"/>
                  </a:lnTo>
                  <a:lnTo>
                    <a:pt x="497" y="1"/>
                  </a:lnTo>
                  <a:cubicBezTo>
                    <a:pt x="485" y="61"/>
                    <a:pt x="379" y="119"/>
                    <a:pt x="248" y="119"/>
                  </a:cubicBezTo>
                  <a:cubicBezTo>
                    <a:pt x="118" y="119"/>
                    <a:pt x="11" y="6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0217050" y="642000"/>
              <a:ext cx="18075" cy="10375"/>
            </a:xfrm>
            <a:custGeom>
              <a:avLst/>
              <a:gdLst/>
              <a:ahLst/>
              <a:cxnLst/>
              <a:rect l="l" t="t" r="r" b="b"/>
              <a:pathLst>
                <a:path w="723" h="415" extrusionOk="0">
                  <a:moveTo>
                    <a:pt x="367" y="0"/>
                  </a:moveTo>
                  <a:cubicBezTo>
                    <a:pt x="166" y="0"/>
                    <a:pt x="1" y="95"/>
                    <a:pt x="1" y="213"/>
                  </a:cubicBezTo>
                  <a:cubicBezTo>
                    <a:pt x="1" y="319"/>
                    <a:pt x="166" y="414"/>
                    <a:pt x="367" y="414"/>
                  </a:cubicBezTo>
                  <a:cubicBezTo>
                    <a:pt x="569" y="414"/>
                    <a:pt x="722" y="319"/>
                    <a:pt x="722" y="213"/>
                  </a:cubicBezTo>
                  <a:cubicBezTo>
                    <a:pt x="722" y="95"/>
                    <a:pt x="569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0217050" y="644650"/>
              <a:ext cx="18075" cy="2700"/>
            </a:xfrm>
            <a:custGeom>
              <a:avLst/>
              <a:gdLst/>
              <a:ahLst/>
              <a:cxnLst/>
              <a:rect l="l" t="t" r="r" b="b"/>
              <a:pathLst>
                <a:path w="723" h="108" extrusionOk="0">
                  <a:moveTo>
                    <a:pt x="1" y="0"/>
                  </a:moveTo>
                  <a:lnTo>
                    <a:pt x="1" y="107"/>
                  </a:lnTo>
                  <a:lnTo>
                    <a:pt x="722" y="10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10217050" y="639025"/>
              <a:ext cx="18075" cy="10375"/>
            </a:xfrm>
            <a:custGeom>
              <a:avLst/>
              <a:gdLst/>
              <a:ahLst/>
              <a:cxnLst/>
              <a:rect l="l" t="t" r="r" b="b"/>
              <a:pathLst>
                <a:path w="723" h="415" extrusionOk="0">
                  <a:moveTo>
                    <a:pt x="367" y="1"/>
                  </a:moveTo>
                  <a:cubicBezTo>
                    <a:pt x="166" y="1"/>
                    <a:pt x="1" y="83"/>
                    <a:pt x="1" y="202"/>
                  </a:cubicBezTo>
                  <a:cubicBezTo>
                    <a:pt x="1" y="320"/>
                    <a:pt x="166" y="415"/>
                    <a:pt x="367" y="415"/>
                  </a:cubicBezTo>
                  <a:cubicBezTo>
                    <a:pt x="569" y="415"/>
                    <a:pt x="722" y="320"/>
                    <a:pt x="722" y="202"/>
                  </a:cubicBezTo>
                  <a:cubicBezTo>
                    <a:pt x="722" y="83"/>
                    <a:pt x="569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0220025" y="640500"/>
              <a:ext cx="12450" cy="6850"/>
            </a:xfrm>
            <a:custGeom>
              <a:avLst/>
              <a:gdLst/>
              <a:ahLst/>
              <a:cxnLst/>
              <a:rect l="l" t="t" r="r" b="b"/>
              <a:pathLst>
                <a:path w="498" h="274" extrusionOk="0">
                  <a:moveTo>
                    <a:pt x="248" y="1"/>
                  </a:moveTo>
                  <a:cubicBezTo>
                    <a:pt x="106" y="1"/>
                    <a:pt x="0" y="60"/>
                    <a:pt x="0" y="131"/>
                  </a:cubicBezTo>
                  <a:cubicBezTo>
                    <a:pt x="0" y="214"/>
                    <a:pt x="106" y="273"/>
                    <a:pt x="248" y="273"/>
                  </a:cubicBezTo>
                  <a:cubicBezTo>
                    <a:pt x="379" y="273"/>
                    <a:pt x="497" y="214"/>
                    <a:pt x="497" y="131"/>
                  </a:cubicBezTo>
                  <a:cubicBezTo>
                    <a:pt x="497" y="60"/>
                    <a:pt x="379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201950" y="632525"/>
              <a:ext cx="12175" cy="25750"/>
            </a:xfrm>
            <a:custGeom>
              <a:avLst/>
              <a:gdLst/>
              <a:ahLst/>
              <a:cxnLst/>
              <a:rect l="l" t="t" r="r" b="b"/>
              <a:pathLst>
                <a:path w="487" h="1030" extrusionOk="0">
                  <a:moveTo>
                    <a:pt x="237" y="0"/>
                  </a:moveTo>
                  <a:cubicBezTo>
                    <a:pt x="107" y="0"/>
                    <a:pt x="0" y="119"/>
                    <a:pt x="0" y="249"/>
                  </a:cubicBezTo>
                  <a:lnTo>
                    <a:pt x="0" y="1030"/>
                  </a:lnTo>
                  <a:cubicBezTo>
                    <a:pt x="13" y="971"/>
                    <a:pt x="107" y="912"/>
                    <a:pt x="237" y="912"/>
                  </a:cubicBezTo>
                  <a:cubicBezTo>
                    <a:pt x="379" y="912"/>
                    <a:pt x="474" y="971"/>
                    <a:pt x="486" y="1030"/>
                  </a:cubicBezTo>
                  <a:lnTo>
                    <a:pt x="486" y="249"/>
                  </a:lnTo>
                  <a:cubicBezTo>
                    <a:pt x="486" y="119"/>
                    <a:pt x="379" y="0"/>
                    <a:pt x="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0201950" y="655300"/>
              <a:ext cx="12175" cy="6850"/>
            </a:xfrm>
            <a:custGeom>
              <a:avLst/>
              <a:gdLst/>
              <a:ahLst/>
              <a:cxnLst/>
              <a:rect l="l" t="t" r="r" b="b"/>
              <a:pathLst>
                <a:path w="487" h="274" extrusionOk="0">
                  <a:moveTo>
                    <a:pt x="237" y="1"/>
                  </a:moveTo>
                  <a:cubicBezTo>
                    <a:pt x="107" y="1"/>
                    <a:pt x="13" y="60"/>
                    <a:pt x="0" y="119"/>
                  </a:cubicBezTo>
                  <a:lnTo>
                    <a:pt x="0" y="143"/>
                  </a:lnTo>
                  <a:cubicBezTo>
                    <a:pt x="13" y="214"/>
                    <a:pt x="107" y="273"/>
                    <a:pt x="237" y="273"/>
                  </a:cubicBezTo>
                  <a:cubicBezTo>
                    <a:pt x="379" y="273"/>
                    <a:pt x="474" y="214"/>
                    <a:pt x="486" y="143"/>
                  </a:cubicBezTo>
                  <a:lnTo>
                    <a:pt x="486" y="119"/>
                  </a:lnTo>
                  <a:cubicBezTo>
                    <a:pt x="474" y="60"/>
                    <a:pt x="379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0201950" y="658850"/>
              <a:ext cx="12175" cy="15725"/>
            </a:xfrm>
            <a:custGeom>
              <a:avLst/>
              <a:gdLst/>
              <a:ahLst/>
              <a:cxnLst/>
              <a:rect l="l" t="t" r="r" b="b"/>
              <a:pathLst>
                <a:path w="487" h="629" extrusionOk="0">
                  <a:moveTo>
                    <a:pt x="0" y="1"/>
                  </a:moveTo>
                  <a:lnTo>
                    <a:pt x="0" y="487"/>
                  </a:lnTo>
                  <a:lnTo>
                    <a:pt x="0" y="510"/>
                  </a:lnTo>
                  <a:cubicBezTo>
                    <a:pt x="13" y="581"/>
                    <a:pt x="107" y="629"/>
                    <a:pt x="237" y="629"/>
                  </a:cubicBezTo>
                  <a:cubicBezTo>
                    <a:pt x="379" y="629"/>
                    <a:pt x="474" y="581"/>
                    <a:pt x="486" y="510"/>
                  </a:cubicBezTo>
                  <a:lnTo>
                    <a:pt x="486" y="487"/>
                  </a:lnTo>
                  <a:lnTo>
                    <a:pt x="486" y="1"/>
                  </a:lnTo>
                  <a:cubicBezTo>
                    <a:pt x="474" y="72"/>
                    <a:pt x="379" y="131"/>
                    <a:pt x="237" y="131"/>
                  </a:cubicBezTo>
                  <a:cubicBezTo>
                    <a:pt x="107" y="131"/>
                    <a:pt x="13" y="7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0198975" y="631350"/>
              <a:ext cx="18100" cy="10675"/>
            </a:xfrm>
            <a:custGeom>
              <a:avLst/>
              <a:gdLst/>
              <a:ahLst/>
              <a:cxnLst/>
              <a:rect l="l" t="t" r="r" b="b"/>
              <a:pathLst>
                <a:path w="724" h="427" extrusionOk="0">
                  <a:moveTo>
                    <a:pt x="356" y="0"/>
                  </a:moveTo>
                  <a:cubicBezTo>
                    <a:pt x="155" y="0"/>
                    <a:pt x="1" y="95"/>
                    <a:pt x="1" y="213"/>
                  </a:cubicBezTo>
                  <a:cubicBezTo>
                    <a:pt x="1" y="332"/>
                    <a:pt x="155" y="426"/>
                    <a:pt x="356" y="426"/>
                  </a:cubicBezTo>
                  <a:cubicBezTo>
                    <a:pt x="558" y="426"/>
                    <a:pt x="724" y="332"/>
                    <a:pt x="724" y="213"/>
                  </a:cubicBezTo>
                  <a:cubicBezTo>
                    <a:pt x="724" y="95"/>
                    <a:pt x="558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0198975" y="634000"/>
              <a:ext cx="18100" cy="2700"/>
            </a:xfrm>
            <a:custGeom>
              <a:avLst/>
              <a:gdLst/>
              <a:ahLst/>
              <a:cxnLst/>
              <a:rect l="l" t="t" r="r" b="b"/>
              <a:pathLst>
                <a:path w="724" h="108" extrusionOk="0">
                  <a:moveTo>
                    <a:pt x="1" y="0"/>
                  </a:moveTo>
                  <a:lnTo>
                    <a:pt x="1" y="107"/>
                  </a:lnTo>
                  <a:lnTo>
                    <a:pt x="724" y="107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0198975" y="628375"/>
              <a:ext cx="18100" cy="10675"/>
            </a:xfrm>
            <a:custGeom>
              <a:avLst/>
              <a:gdLst/>
              <a:ahLst/>
              <a:cxnLst/>
              <a:rect l="l" t="t" r="r" b="b"/>
              <a:pathLst>
                <a:path w="724" h="427" extrusionOk="0">
                  <a:moveTo>
                    <a:pt x="356" y="1"/>
                  </a:moveTo>
                  <a:cubicBezTo>
                    <a:pt x="155" y="1"/>
                    <a:pt x="1" y="95"/>
                    <a:pt x="1" y="214"/>
                  </a:cubicBezTo>
                  <a:cubicBezTo>
                    <a:pt x="1" y="332"/>
                    <a:pt x="155" y="427"/>
                    <a:pt x="356" y="427"/>
                  </a:cubicBezTo>
                  <a:cubicBezTo>
                    <a:pt x="558" y="427"/>
                    <a:pt x="724" y="332"/>
                    <a:pt x="724" y="214"/>
                  </a:cubicBezTo>
                  <a:cubicBezTo>
                    <a:pt x="724" y="95"/>
                    <a:pt x="558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0201650" y="630150"/>
              <a:ext cx="12475" cy="6550"/>
            </a:xfrm>
            <a:custGeom>
              <a:avLst/>
              <a:gdLst/>
              <a:ahLst/>
              <a:cxnLst/>
              <a:rect l="l" t="t" r="r" b="b"/>
              <a:pathLst>
                <a:path w="499" h="262" extrusionOk="0">
                  <a:moveTo>
                    <a:pt x="249" y="1"/>
                  </a:moveTo>
                  <a:cubicBezTo>
                    <a:pt x="119" y="1"/>
                    <a:pt x="1" y="59"/>
                    <a:pt x="1" y="130"/>
                  </a:cubicBezTo>
                  <a:cubicBezTo>
                    <a:pt x="1" y="201"/>
                    <a:pt x="119" y="261"/>
                    <a:pt x="249" y="261"/>
                  </a:cubicBezTo>
                  <a:cubicBezTo>
                    <a:pt x="391" y="261"/>
                    <a:pt x="498" y="201"/>
                    <a:pt x="498" y="130"/>
                  </a:cubicBezTo>
                  <a:cubicBezTo>
                    <a:pt x="498" y="59"/>
                    <a:pt x="391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10184775" y="622750"/>
              <a:ext cx="12450" cy="25775"/>
            </a:xfrm>
            <a:custGeom>
              <a:avLst/>
              <a:gdLst/>
              <a:ahLst/>
              <a:cxnLst/>
              <a:rect l="l" t="t" r="r" b="b"/>
              <a:pathLst>
                <a:path w="498" h="1031" extrusionOk="0">
                  <a:moveTo>
                    <a:pt x="250" y="0"/>
                  </a:moveTo>
                  <a:cubicBezTo>
                    <a:pt x="108" y="0"/>
                    <a:pt x="1" y="107"/>
                    <a:pt x="1" y="237"/>
                  </a:cubicBezTo>
                  <a:lnTo>
                    <a:pt x="1" y="1031"/>
                  </a:lnTo>
                  <a:cubicBezTo>
                    <a:pt x="13" y="960"/>
                    <a:pt x="119" y="900"/>
                    <a:pt x="250" y="900"/>
                  </a:cubicBezTo>
                  <a:cubicBezTo>
                    <a:pt x="379" y="900"/>
                    <a:pt x="487" y="960"/>
                    <a:pt x="498" y="1031"/>
                  </a:cubicBezTo>
                  <a:lnTo>
                    <a:pt x="498" y="237"/>
                  </a:lnTo>
                  <a:cubicBezTo>
                    <a:pt x="498" y="107"/>
                    <a:pt x="379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10184775" y="645250"/>
              <a:ext cx="12450" cy="6825"/>
            </a:xfrm>
            <a:custGeom>
              <a:avLst/>
              <a:gdLst/>
              <a:ahLst/>
              <a:cxnLst/>
              <a:rect l="l" t="t" r="r" b="b"/>
              <a:pathLst>
                <a:path w="498" h="273" extrusionOk="0">
                  <a:moveTo>
                    <a:pt x="250" y="0"/>
                  </a:moveTo>
                  <a:cubicBezTo>
                    <a:pt x="119" y="0"/>
                    <a:pt x="13" y="60"/>
                    <a:pt x="1" y="131"/>
                  </a:cubicBezTo>
                  <a:lnTo>
                    <a:pt x="1" y="142"/>
                  </a:lnTo>
                  <a:cubicBezTo>
                    <a:pt x="13" y="213"/>
                    <a:pt x="119" y="273"/>
                    <a:pt x="250" y="273"/>
                  </a:cubicBezTo>
                  <a:cubicBezTo>
                    <a:pt x="379" y="273"/>
                    <a:pt x="487" y="213"/>
                    <a:pt x="498" y="142"/>
                  </a:cubicBezTo>
                  <a:lnTo>
                    <a:pt x="498" y="131"/>
                  </a:lnTo>
                  <a:cubicBezTo>
                    <a:pt x="487" y="60"/>
                    <a:pt x="379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10184775" y="648800"/>
              <a:ext cx="12450" cy="15725"/>
            </a:xfrm>
            <a:custGeom>
              <a:avLst/>
              <a:gdLst/>
              <a:ahLst/>
              <a:cxnLst/>
              <a:rect l="l" t="t" r="r" b="b"/>
              <a:pathLst>
                <a:path w="498" h="629" extrusionOk="0">
                  <a:moveTo>
                    <a:pt x="1" y="0"/>
                  </a:moveTo>
                  <a:lnTo>
                    <a:pt x="1" y="486"/>
                  </a:lnTo>
                  <a:lnTo>
                    <a:pt x="1" y="510"/>
                  </a:lnTo>
                  <a:cubicBezTo>
                    <a:pt x="13" y="581"/>
                    <a:pt x="119" y="628"/>
                    <a:pt x="250" y="628"/>
                  </a:cubicBezTo>
                  <a:cubicBezTo>
                    <a:pt x="379" y="628"/>
                    <a:pt x="487" y="581"/>
                    <a:pt x="498" y="510"/>
                  </a:cubicBezTo>
                  <a:lnTo>
                    <a:pt x="498" y="486"/>
                  </a:lnTo>
                  <a:lnTo>
                    <a:pt x="498" y="0"/>
                  </a:lnTo>
                  <a:cubicBezTo>
                    <a:pt x="487" y="71"/>
                    <a:pt x="379" y="131"/>
                    <a:pt x="250" y="131"/>
                  </a:cubicBezTo>
                  <a:cubicBezTo>
                    <a:pt x="119" y="131"/>
                    <a:pt x="13" y="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0181825" y="621550"/>
              <a:ext cx="18075" cy="10400"/>
            </a:xfrm>
            <a:custGeom>
              <a:avLst/>
              <a:gdLst/>
              <a:ahLst/>
              <a:cxnLst/>
              <a:rect l="l" t="t" r="r" b="b"/>
              <a:pathLst>
                <a:path w="723" h="416" extrusionOk="0">
                  <a:moveTo>
                    <a:pt x="355" y="1"/>
                  </a:moveTo>
                  <a:cubicBezTo>
                    <a:pt x="155" y="1"/>
                    <a:pt x="0" y="84"/>
                    <a:pt x="0" y="203"/>
                  </a:cubicBezTo>
                  <a:cubicBezTo>
                    <a:pt x="0" y="321"/>
                    <a:pt x="155" y="416"/>
                    <a:pt x="355" y="416"/>
                  </a:cubicBezTo>
                  <a:cubicBezTo>
                    <a:pt x="557" y="416"/>
                    <a:pt x="723" y="321"/>
                    <a:pt x="723" y="203"/>
                  </a:cubicBezTo>
                  <a:cubicBezTo>
                    <a:pt x="723" y="84"/>
                    <a:pt x="557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10181825" y="623925"/>
              <a:ext cx="18075" cy="2700"/>
            </a:xfrm>
            <a:custGeom>
              <a:avLst/>
              <a:gdLst/>
              <a:ahLst/>
              <a:cxnLst/>
              <a:rect l="l" t="t" r="r" b="b"/>
              <a:pathLst>
                <a:path w="723" h="108" extrusionOk="0">
                  <a:moveTo>
                    <a:pt x="0" y="1"/>
                  </a:moveTo>
                  <a:lnTo>
                    <a:pt x="0" y="108"/>
                  </a:lnTo>
                  <a:lnTo>
                    <a:pt x="723" y="10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0181825" y="618325"/>
              <a:ext cx="18075" cy="10675"/>
            </a:xfrm>
            <a:custGeom>
              <a:avLst/>
              <a:gdLst/>
              <a:ahLst/>
              <a:cxnLst/>
              <a:rect l="l" t="t" r="r" b="b"/>
              <a:pathLst>
                <a:path w="723" h="427" extrusionOk="0">
                  <a:moveTo>
                    <a:pt x="355" y="0"/>
                  </a:moveTo>
                  <a:cubicBezTo>
                    <a:pt x="155" y="0"/>
                    <a:pt x="0" y="95"/>
                    <a:pt x="0" y="213"/>
                  </a:cubicBezTo>
                  <a:cubicBezTo>
                    <a:pt x="0" y="332"/>
                    <a:pt x="155" y="426"/>
                    <a:pt x="355" y="426"/>
                  </a:cubicBezTo>
                  <a:cubicBezTo>
                    <a:pt x="557" y="426"/>
                    <a:pt x="723" y="332"/>
                    <a:pt x="723" y="213"/>
                  </a:cubicBezTo>
                  <a:cubicBezTo>
                    <a:pt x="723" y="95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0184500" y="620100"/>
              <a:ext cx="12725" cy="6525"/>
            </a:xfrm>
            <a:custGeom>
              <a:avLst/>
              <a:gdLst/>
              <a:ahLst/>
              <a:cxnLst/>
              <a:rect l="l" t="t" r="r" b="b"/>
              <a:pathLst>
                <a:path w="509" h="261" extrusionOk="0">
                  <a:moveTo>
                    <a:pt x="261" y="0"/>
                  </a:moveTo>
                  <a:cubicBezTo>
                    <a:pt x="119" y="0"/>
                    <a:pt x="0" y="59"/>
                    <a:pt x="0" y="130"/>
                  </a:cubicBezTo>
                  <a:cubicBezTo>
                    <a:pt x="0" y="201"/>
                    <a:pt x="119" y="261"/>
                    <a:pt x="261" y="261"/>
                  </a:cubicBezTo>
                  <a:cubicBezTo>
                    <a:pt x="390" y="261"/>
                    <a:pt x="509" y="201"/>
                    <a:pt x="509" y="130"/>
                  </a:cubicBezTo>
                  <a:cubicBezTo>
                    <a:pt x="509" y="59"/>
                    <a:pt x="390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0340775" y="506325"/>
              <a:ext cx="22525" cy="9150"/>
            </a:xfrm>
            <a:custGeom>
              <a:avLst/>
              <a:gdLst/>
              <a:ahLst/>
              <a:cxnLst/>
              <a:rect l="l" t="t" r="r" b="b"/>
              <a:pathLst>
                <a:path w="901" h="366" extrusionOk="0">
                  <a:moveTo>
                    <a:pt x="383" y="1"/>
                  </a:moveTo>
                  <a:cubicBezTo>
                    <a:pt x="200" y="1"/>
                    <a:pt x="8" y="16"/>
                    <a:pt x="0" y="16"/>
                  </a:cubicBezTo>
                  <a:cubicBezTo>
                    <a:pt x="0" y="16"/>
                    <a:pt x="356" y="336"/>
                    <a:pt x="474" y="360"/>
                  </a:cubicBezTo>
                  <a:cubicBezTo>
                    <a:pt x="486" y="364"/>
                    <a:pt x="498" y="365"/>
                    <a:pt x="512" y="365"/>
                  </a:cubicBezTo>
                  <a:cubicBezTo>
                    <a:pt x="627" y="365"/>
                    <a:pt x="811" y="248"/>
                    <a:pt x="853" y="206"/>
                  </a:cubicBezTo>
                  <a:cubicBezTo>
                    <a:pt x="900" y="158"/>
                    <a:pt x="829" y="40"/>
                    <a:pt x="628" y="16"/>
                  </a:cubicBezTo>
                  <a:cubicBezTo>
                    <a:pt x="564" y="4"/>
                    <a:pt x="475" y="1"/>
                    <a:pt x="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0281575" y="604975"/>
              <a:ext cx="116650" cy="67225"/>
            </a:xfrm>
            <a:custGeom>
              <a:avLst/>
              <a:gdLst/>
              <a:ahLst/>
              <a:cxnLst/>
              <a:rect l="l" t="t" r="r" b="b"/>
              <a:pathLst>
                <a:path w="4666" h="2689" extrusionOk="0">
                  <a:moveTo>
                    <a:pt x="2534" y="1"/>
                  </a:moveTo>
                  <a:lnTo>
                    <a:pt x="1" y="1458"/>
                  </a:lnTo>
                  <a:lnTo>
                    <a:pt x="2132" y="2689"/>
                  </a:lnTo>
                  <a:lnTo>
                    <a:pt x="4665" y="1221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0281575" y="641400"/>
              <a:ext cx="53300" cy="41750"/>
            </a:xfrm>
            <a:custGeom>
              <a:avLst/>
              <a:gdLst/>
              <a:ahLst/>
              <a:cxnLst/>
              <a:rect l="l" t="t" r="r" b="b"/>
              <a:pathLst>
                <a:path w="2132" h="1670" extrusionOk="0">
                  <a:moveTo>
                    <a:pt x="1" y="1"/>
                  </a:moveTo>
                  <a:lnTo>
                    <a:pt x="1" y="450"/>
                  </a:lnTo>
                  <a:lnTo>
                    <a:pt x="2132" y="1669"/>
                  </a:lnTo>
                  <a:lnTo>
                    <a:pt x="2132" y="1232"/>
                  </a:lnTo>
                  <a:lnTo>
                    <a:pt x="1362" y="462"/>
                  </a:lnTo>
                  <a:lnTo>
                    <a:pt x="616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0296975" y="613875"/>
              <a:ext cx="67500" cy="39075"/>
            </a:xfrm>
            <a:custGeom>
              <a:avLst/>
              <a:gdLst/>
              <a:ahLst/>
              <a:cxnLst/>
              <a:rect l="l" t="t" r="r" b="b"/>
              <a:pathLst>
                <a:path w="2700" h="1563" extrusionOk="0">
                  <a:moveTo>
                    <a:pt x="1953" y="0"/>
                  </a:moveTo>
                  <a:lnTo>
                    <a:pt x="0" y="1137"/>
                  </a:lnTo>
                  <a:lnTo>
                    <a:pt x="746" y="1563"/>
                  </a:lnTo>
                  <a:lnTo>
                    <a:pt x="2700" y="43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0326250" y="604975"/>
              <a:ext cx="36450" cy="10700"/>
            </a:xfrm>
            <a:custGeom>
              <a:avLst/>
              <a:gdLst/>
              <a:ahLst/>
              <a:cxnLst/>
              <a:rect l="l" t="t" r="r" b="b"/>
              <a:pathLst>
                <a:path w="1458" h="428" extrusionOk="0">
                  <a:moveTo>
                    <a:pt x="747" y="1"/>
                  </a:moveTo>
                  <a:lnTo>
                    <a:pt x="1" y="427"/>
                  </a:lnTo>
                  <a:lnTo>
                    <a:pt x="782" y="356"/>
                  </a:lnTo>
                  <a:lnTo>
                    <a:pt x="1458" y="2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0334850" y="635475"/>
              <a:ext cx="63375" cy="47675"/>
            </a:xfrm>
            <a:custGeom>
              <a:avLst/>
              <a:gdLst/>
              <a:ahLst/>
              <a:cxnLst/>
              <a:rect l="l" t="t" r="r" b="b"/>
              <a:pathLst>
                <a:path w="2535" h="1907" extrusionOk="0">
                  <a:moveTo>
                    <a:pt x="2534" y="1"/>
                  </a:moveTo>
                  <a:lnTo>
                    <a:pt x="1" y="1469"/>
                  </a:lnTo>
                  <a:lnTo>
                    <a:pt x="1" y="1906"/>
                  </a:lnTo>
                  <a:lnTo>
                    <a:pt x="2534" y="451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10343425" y="497425"/>
              <a:ext cx="30225" cy="28575"/>
            </a:xfrm>
            <a:custGeom>
              <a:avLst/>
              <a:gdLst/>
              <a:ahLst/>
              <a:cxnLst/>
              <a:rect l="l" t="t" r="r" b="b"/>
              <a:pathLst>
                <a:path w="1209" h="1143" extrusionOk="0">
                  <a:moveTo>
                    <a:pt x="980" y="1"/>
                  </a:moveTo>
                  <a:cubicBezTo>
                    <a:pt x="927" y="1"/>
                    <a:pt x="872" y="22"/>
                    <a:pt x="829" y="64"/>
                  </a:cubicBezTo>
                  <a:lnTo>
                    <a:pt x="1" y="976"/>
                  </a:lnTo>
                  <a:lnTo>
                    <a:pt x="368" y="1142"/>
                  </a:lnTo>
                  <a:lnTo>
                    <a:pt x="1126" y="337"/>
                  </a:lnTo>
                  <a:cubicBezTo>
                    <a:pt x="1208" y="242"/>
                    <a:pt x="1197" y="100"/>
                    <a:pt x="1078" y="29"/>
                  </a:cubicBezTo>
                  <a:cubicBezTo>
                    <a:pt x="1050" y="10"/>
                    <a:pt x="1016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0359400" y="506600"/>
              <a:ext cx="30225" cy="28275"/>
            </a:xfrm>
            <a:custGeom>
              <a:avLst/>
              <a:gdLst/>
              <a:ahLst/>
              <a:cxnLst/>
              <a:rect l="l" t="t" r="r" b="b"/>
              <a:pathLst>
                <a:path w="1209" h="1131" extrusionOk="0">
                  <a:moveTo>
                    <a:pt x="973" y="1"/>
                  </a:moveTo>
                  <a:cubicBezTo>
                    <a:pt x="918" y="1"/>
                    <a:pt x="866" y="22"/>
                    <a:pt x="830" y="65"/>
                  </a:cubicBezTo>
                  <a:lnTo>
                    <a:pt x="1" y="965"/>
                  </a:lnTo>
                  <a:lnTo>
                    <a:pt x="368" y="1130"/>
                  </a:lnTo>
                  <a:lnTo>
                    <a:pt x="1114" y="337"/>
                  </a:lnTo>
                  <a:cubicBezTo>
                    <a:pt x="1209" y="242"/>
                    <a:pt x="1185" y="89"/>
                    <a:pt x="1079" y="29"/>
                  </a:cubicBezTo>
                  <a:cubicBezTo>
                    <a:pt x="1046" y="10"/>
                    <a:pt x="1009" y="1"/>
                    <a:pt x="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10339600" y="669225"/>
              <a:ext cx="7700" cy="7725"/>
            </a:xfrm>
            <a:custGeom>
              <a:avLst/>
              <a:gdLst/>
              <a:ahLst/>
              <a:cxnLst/>
              <a:rect l="l" t="t" r="r" b="b"/>
              <a:pathLst>
                <a:path w="308" h="309" extrusionOk="0">
                  <a:moveTo>
                    <a:pt x="308" y="1"/>
                  </a:moveTo>
                  <a:lnTo>
                    <a:pt x="0" y="178"/>
                  </a:lnTo>
                  <a:lnTo>
                    <a:pt x="0" y="308"/>
                  </a:lnTo>
                  <a:lnTo>
                    <a:pt x="308" y="130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10386650" y="642000"/>
              <a:ext cx="7425" cy="7725"/>
            </a:xfrm>
            <a:custGeom>
              <a:avLst/>
              <a:gdLst/>
              <a:ahLst/>
              <a:cxnLst/>
              <a:rect l="l" t="t" r="r" b="b"/>
              <a:pathLst>
                <a:path w="297" h="309" extrusionOk="0">
                  <a:moveTo>
                    <a:pt x="297" y="0"/>
                  </a:moveTo>
                  <a:lnTo>
                    <a:pt x="0" y="177"/>
                  </a:lnTo>
                  <a:lnTo>
                    <a:pt x="0" y="308"/>
                  </a:lnTo>
                  <a:lnTo>
                    <a:pt x="297" y="142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10364150" y="612400"/>
              <a:ext cx="34075" cy="34050"/>
            </a:xfrm>
            <a:custGeom>
              <a:avLst/>
              <a:gdLst/>
              <a:ahLst/>
              <a:cxnLst/>
              <a:rect l="l" t="t" r="r" b="b"/>
              <a:pathLst>
                <a:path w="1363" h="1362" extrusionOk="0">
                  <a:moveTo>
                    <a:pt x="723" y="0"/>
                  </a:moveTo>
                  <a:lnTo>
                    <a:pt x="0" y="485"/>
                  </a:lnTo>
                  <a:lnTo>
                    <a:pt x="616" y="1361"/>
                  </a:lnTo>
                  <a:lnTo>
                    <a:pt x="1362" y="924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0364150" y="564450"/>
              <a:ext cx="19275" cy="60400"/>
            </a:xfrm>
            <a:custGeom>
              <a:avLst/>
              <a:gdLst/>
              <a:ahLst/>
              <a:cxnLst/>
              <a:rect l="l" t="t" r="r" b="b"/>
              <a:pathLst>
                <a:path w="771" h="2416" extrusionOk="0">
                  <a:moveTo>
                    <a:pt x="770" y="0"/>
                  </a:moveTo>
                  <a:lnTo>
                    <a:pt x="0" y="403"/>
                  </a:lnTo>
                  <a:lnTo>
                    <a:pt x="13" y="2416"/>
                  </a:lnTo>
                  <a:lnTo>
                    <a:pt x="770" y="1977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10345800" y="566225"/>
              <a:ext cx="18675" cy="58625"/>
            </a:xfrm>
            <a:custGeom>
              <a:avLst/>
              <a:gdLst/>
              <a:ahLst/>
              <a:cxnLst/>
              <a:rect l="l" t="t" r="r" b="b"/>
              <a:pathLst>
                <a:path w="747" h="2345" extrusionOk="0">
                  <a:moveTo>
                    <a:pt x="0" y="0"/>
                  </a:moveTo>
                  <a:lnTo>
                    <a:pt x="0" y="1906"/>
                  </a:lnTo>
                  <a:lnTo>
                    <a:pt x="747" y="2345"/>
                  </a:lnTo>
                  <a:lnTo>
                    <a:pt x="747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10339600" y="552025"/>
              <a:ext cx="43825" cy="27250"/>
            </a:xfrm>
            <a:custGeom>
              <a:avLst/>
              <a:gdLst/>
              <a:ahLst/>
              <a:cxnLst/>
              <a:rect l="l" t="t" r="r" b="b"/>
              <a:pathLst>
                <a:path w="1753" h="1090" extrusionOk="0">
                  <a:moveTo>
                    <a:pt x="201" y="0"/>
                  </a:moveTo>
                  <a:lnTo>
                    <a:pt x="0" y="805"/>
                  </a:lnTo>
                  <a:lnTo>
                    <a:pt x="995" y="1089"/>
                  </a:lnTo>
                  <a:lnTo>
                    <a:pt x="1752" y="49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10306125" y="512000"/>
              <a:ext cx="65150" cy="60175"/>
            </a:xfrm>
            <a:custGeom>
              <a:avLst/>
              <a:gdLst/>
              <a:ahLst/>
              <a:cxnLst/>
              <a:rect l="l" t="t" r="r" b="b"/>
              <a:pathLst>
                <a:path w="2606" h="2407" extrusionOk="0">
                  <a:moveTo>
                    <a:pt x="1499" y="0"/>
                  </a:moveTo>
                  <a:cubicBezTo>
                    <a:pt x="1403" y="0"/>
                    <a:pt x="1310" y="34"/>
                    <a:pt x="1232" y="97"/>
                  </a:cubicBezTo>
                  <a:lnTo>
                    <a:pt x="1" y="1199"/>
                  </a:lnTo>
                  <a:lnTo>
                    <a:pt x="48" y="1660"/>
                  </a:lnTo>
                  <a:lnTo>
                    <a:pt x="1339" y="2406"/>
                  </a:lnTo>
                  <a:lnTo>
                    <a:pt x="2392" y="1554"/>
                  </a:lnTo>
                  <a:cubicBezTo>
                    <a:pt x="2534" y="1447"/>
                    <a:pt x="2605" y="1270"/>
                    <a:pt x="2582" y="1092"/>
                  </a:cubicBezTo>
                  <a:lnTo>
                    <a:pt x="2499" y="523"/>
                  </a:lnTo>
                  <a:lnTo>
                    <a:pt x="1694" y="50"/>
                  </a:lnTo>
                  <a:cubicBezTo>
                    <a:pt x="1632" y="16"/>
                    <a:pt x="1565" y="0"/>
                    <a:pt x="1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10326250" y="622150"/>
              <a:ext cx="23125" cy="12175"/>
            </a:xfrm>
            <a:custGeom>
              <a:avLst/>
              <a:gdLst/>
              <a:ahLst/>
              <a:cxnLst/>
              <a:rect l="l" t="t" r="r" b="b"/>
              <a:pathLst>
                <a:path w="925" h="487" extrusionOk="0">
                  <a:moveTo>
                    <a:pt x="463" y="1"/>
                  </a:moveTo>
                  <a:cubicBezTo>
                    <a:pt x="203" y="1"/>
                    <a:pt x="1" y="108"/>
                    <a:pt x="1" y="237"/>
                  </a:cubicBezTo>
                  <a:cubicBezTo>
                    <a:pt x="1" y="379"/>
                    <a:pt x="203" y="486"/>
                    <a:pt x="463" y="486"/>
                  </a:cubicBezTo>
                  <a:cubicBezTo>
                    <a:pt x="711" y="486"/>
                    <a:pt x="924" y="379"/>
                    <a:pt x="924" y="237"/>
                  </a:cubicBezTo>
                  <a:cubicBezTo>
                    <a:pt x="924" y="108"/>
                    <a:pt x="711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10326250" y="624825"/>
              <a:ext cx="23125" cy="3275"/>
            </a:xfrm>
            <a:custGeom>
              <a:avLst/>
              <a:gdLst/>
              <a:ahLst/>
              <a:cxnLst/>
              <a:rect l="l" t="t" r="r" b="b"/>
              <a:pathLst>
                <a:path w="925" h="131" extrusionOk="0">
                  <a:moveTo>
                    <a:pt x="1" y="1"/>
                  </a:moveTo>
                  <a:lnTo>
                    <a:pt x="1" y="130"/>
                  </a:lnTo>
                  <a:lnTo>
                    <a:pt x="924" y="130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0326250" y="618900"/>
              <a:ext cx="23125" cy="12150"/>
            </a:xfrm>
            <a:custGeom>
              <a:avLst/>
              <a:gdLst/>
              <a:ahLst/>
              <a:cxnLst/>
              <a:rect l="l" t="t" r="r" b="b"/>
              <a:pathLst>
                <a:path w="925" h="486" extrusionOk="0">
                  <a:moveTo>
                    <a:pt x="463" y="1"/>
                  </a:moveTo>
                  <a:cubicBezTo>
                    <a:pt x="203" y="1"/>
                    <a:pt x="1" y="107"/>
                    <a:pt x="1" y="238"/>
                  </a:cubicBezTo>
                  <a:cubicBezTo>
                    <a:pt x="1" y="380"/>
                    <a:pt x="203" y="486"/>
                    <a:pt x="463" y="486"/>
                  </a:cubicBezTo>
                  <a:cubicBezTo>
                    <a:pt x="711" y="486"/>
                    <a:pt x="924" y="380"/>
                    <a:pt x="924" y="238"/>
                  </a:cubicBezTo>
                  <a:cubicBezTo>
                    <a:pt x="924" y="107"/>
                    <a:pt x="71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10330400" y="620375"/>
              <a:ext cx="14550" cy="7725"/>
            </a:xfrm>
            <a:custGeom>
              <a:avLst/>
              <a:gdLst/>
              <a:ahLst/>
              <a:cxnLst/>
              <a:rect l="l" t="t" r="r" b="b"/>
              <a:pathLst>
                <a:path w="582" h="309" extrusionOk="0">
                  <a:moveTo>
                    <a:pt x="297" y="1"/>
                  </a:moveTo>
                  <a:cubicBezTo>
                    <a:pt x="131" y="1"/>
                    <a:pt x="1" y="72"/>
                    <a:pt x="1" y="155"/>
                  </a:cubicBezTo>
                  <a:cubicBezTo>
                    <a:pt x="1" y="237"/>
                    <a:pt x="131" y="308"/>
                    <a:pt x="297" y="308"/>
                  </a:cubicBezTo>
                  <a:cubicBezTo>
                    <a:pt x="451" y="308"/>
                    <a:pt x="581" y="237"/>
                    <a:pt x="581" y="155"/>
                  </a:cubicBezTo>
                  <a:cubicBezTo>
                    <a:pt x="581" y="72"/>
                    <a:pt x="451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10296375" y="613275"/>
              <a:ext cx="29900" cy="21325"/>
            </a:xfrm>
            <a:custGeom>
              <a:avLst/>
              <a:gdLst/>
              <a:ahLst/>
              <a:cxnLst/>
              <a:rect l="l" t="t" r="r" b="b"/>
              <a:pathLst>
                <a:path w="1196" h="853" extrusionOk="0">
                  <a:moveTo>
                    <a:pt x="1" y="0"/>
                  </a:moveTo>
                  <a:lnTo>
                    <a:pt x="1" y="166"/>
                  </a:lnTo>
                  <a:lnTo>
                    <a:pt x="1196" y="853"/>
                  </a:lnTo>
                  <a:lnTo>
                    <a:pt x="1196" y="6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10326250" y="610025"/>
              <a:ext cx="35550" cy="24575"/>
            </a:xfrm>
            <a:custGeom>
              <a:avLst/>
              <a:gdLst/>
              <a:ahLst/>
              <a:cxnLst/>
              <a:rect l="l" t="t" r="r" b="b"/>
              <a:pathLst>
                <a:path w="1422" h="983" extrusionOk="0">
                  <a:moveTo>
                    <a:pt x="1422" y="1"/>
                  </a:moveTo>
                  <a:lnTo>
                    <a:pt x="1" y="817"/>
                  </a:lnTo>
                  <a:lnTo>
                    <a:pt x="1" y="983"/>
                  </a:lnTo>
                  <a:lnTo>
                    <a:pt x="1422" y="166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10296375" y="592850"/>
              <a:ext cx="65425" cy="37625"/>
            </a:xfrm>
            <a:custGeom>
              <a:avLst/>
              <a:gdLst/>
              <a:ahLst/>
              <a:cxnLst/>
              <a:rect l="l" t="t" r="r" b="b"/>
              <a:pathLst>
                <a:path w="2617" h="1505" extrusionOk="0">
                  <a:moveTo>
                    <a:pt x="1421" y="1"/>
                  </a:moveTo>
                  <a:lnTo>
                    <a:pt x="1" y="817"/>
                  </a:lnTo>
                  <a:lnTo>
                    <a:pt x="1196" y="1504"/>
                  </a:lnTo>
                  <a:lnTo>
                    <a:pt x="2617" y="68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0311175" y="598775"/>
              <a:ext cx="36725" cy="21625"/>
            </a:xfrm>
            <a:custGeom>
              <a:avLst/>
              <a:gdLst/>
              <a:ahLst/>
              <a:cxnLst/>
              <a:rect l="l" t="t" r="r" b="b"/>
              <a:pathLst>
                <a:path w="1469" h="865" extrusionOk="0">
                  <a:moveTo>
                    <a:pt x="829" y="1"/>
                  </a:moveTo>
                  <a:lnTo>
                    <a:pt x="1" y="486"/>
                  </a:lnTo>
                  <a:lnTo>
                    <a:pt x="628" y="865"/>
                  </a:lnTo>
                  <a:lnTo>
                    <a:pt x="1469" y="380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10323600" y="607075"/>
              <a:ext cx="11575" cy="6225"/>
            </a:xfrm>
            <a:custGeom>
              <a:avLst/>
              <a:gdLst/>
              <a:ahLst/>
              <a:cxnLst/>
              <a:rect l="l" t="t" r="r" b="b"/>
              <a:pathLst>
                <a:path w="463" h="249" extrusionOk="0">
                  <a:moveTo>
                    <a:pt x="225" y="0"/>
                  </a:moveTo>
                  <a:cubicBezTo>
                    <a:pt x="107" y="0"/>
                    <a:pt x="1" y="59"/>
                    <a:pt x="1" y="130"/>
                  </a:cubicBezTo>
                  <a:cubicBezTo>
                    <a:pt x="1" y="190"/>
                    <a:pt x="107" y="248"/>
                    <a:pt x="225" y="248"/>
                  </a:cubicBezTo>
                  <a:cubicBezTo>
                    <a:pt x="356" y="248"/>
                    <a:pt x="462" y="190"/>
                    <a:pt x="462" y="130"/>
                  </a:cubicBezTo>
                  <a:cubicBezTo>
                    <a:pt x="462" y="59"/>
                    <a:pt x="35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0306125" y="595825"/>
              <a:ext cx="32900" cy="18650"/>
            </a:xfrm>
            <a:custGeom>
              <a:avLst/>
              <a:gdLst/>
              <a:ahLst/>
              <a:cxnLst/>
              <a:rect l="l" t="t" r="r" b="b"/>
              <a:pathLst>
                <a:path w="1316" h="746" extrusionOk="0">
                  <a:moveTo>
                    <a:pt x="1256" y="0"/>
                  </a:moveTo>
                  <a:lnTo>
                    <a:pt x="1" y="711"/>
                  </a:lnTo>
                  <a:lnTo>
                    <a:pt x="60" y="746"/>
                  </a:lnTo>
                  <a:lnTo>
                    <a:pt x="1315" y="3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10321250" y="604700"/>
              <a:ext cx="32850" cy="18650"/>
            </a:xfrm>
            <a:custGeom>
              <a:avLst/>
              <a:gdLst/>
              <a:ahLst/>
              <a:cxnLst/>
              <a:rect l="l" t="t" r="r" b="b"/>
              <a:pathLst>
                <a:path w="1314" h="746" extrusionOk="0">
                  <a:moveTo>
                    <a:pt x="1255" y="1"/>
                  </a:moveTo>
                  <a:lnTo>
                    <a:pt x="0" y="711"/>
                  </a:lnTo>
                  <a:lnTo>
                    <a:pt x="59" y="746"/>
                  </a:lnTo>
                  <a:lnTo>
                    <a:pt x="1314" y="36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0304950" y="557350"/>
              <a:ext cx="33175" cy="19150"/>
            </a:xfrm>
            <a:custGeom>
              <a:avLst/>
              <a:gdLst/>
              <a:ahLst/>
              <a:cxnLst/>
              <a:rect l="l" t="t" r="r" b="b"/>
              <a:pathLst>
                <a:path w="1327" h="766" extrusionOk="0">
                  <a:moveTo>
                    <a:pt x="0" y="0"/>
                  </a:moveTo>
                  <a:cubicBezTo>
                    <a:pt x="0" y="0"/>
                    <a:pt x="155" y="426"/>
                    <a:pt x="498" y="616"/>
                  </a:cubicBezTo>
                  <a:cubicBezTo>
                    <a:pt x="723" y="738"/>
                    <a:pt x="947" y="765"/>
                    <a:pt x="1106" y="765"/>
                  </a:cubicBezTo>
                  <a:cubicBezTo>
                    <a:pt x="1240" y="765"/>
                    <a:pt x="1326" y="746"/>
                    <a:pt x="1326" y="7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0366525" y="604425"/>
              <a:ext cx="10075" cy="14725"/>
            </a:xfrm>
            <a:custGeom>
              <a:avLst/>
              <a:gdLst/>
              <a:ahLst/>
              <a:cxnLst/>
              <a:rect l="l" t="t" r="r" b="b"/>
              <a:pathLst>
                <a:path w="403" h="589" extrusionOk="0">
                  <a:moveTo>
                    <a:pt x="280" y="0"/>
                  </a:moveTo>
                  <a:cubicBezTo>
                    <a:pt x="255" y="0"/>
                    <a:pt x="229" y="8"/>
                    <a:pt x="202" y="23"/>
                  </a:cubicBezTo>
                  <a:cubicBezTo>
                    <a:pt x="83" y="94"/>
                    <a:pt x="0" y="260"/>
                    <a:pt x="0" y="414"/>
                  </a:cubicBezTo>
                  <a:cubicBezTo>
                    <a:pt x="0" y="522"/>
                    <a:pt x="48" y="589"/>
                    <a:pt x="123" y="589"/>
                  </a:cubicBezTo>
                  <a:cubicBezTo>
                    <a:pt x="147" y="589"/>
                    <a:pt x="173" y="582"/>
                    <a:pt x="202" y="567"/>
                  </a:cubicBezTo>
                  <a:cubicBezTo>
                    <a:pt x="308" y="496"/>
                    <a:pt x="403" y="331"/>
                    <a:pt x="403" y="177"/>
                  </a:cubicBezTo>
                  <a:cubicBezTo>
                    <a:pt x="403" y="62"/>
                    <a:pt x="350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0368300" y="604700"/>
              <a:ext cx="13350" cy="18075"/>
            </a:xfrm>
            <a:custGeom>
              <a:avLst/>
              <a:gdLst/>
              <a:ahLst/>
              <a:cxnLst/>
              <a:rect l="l" t="t" r="r" b="b"/>
              <a:pathLst>
                <a:path w="534" h="723" extrusionOk="0">
                  <a:moveTo>
                    <a:pt x="249" y="1"/>
                  </a:moveTo>
                  <a:lnTo>
                    <a:pt x="0" y="569"/>
                  </a:lnTo>
                  <a:lnTo>
                    <a:pt x="273" y="722"/>
                  </a:lnTo>
                  <a:lnTo>
                    <a:pt x="533" y="16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0373025" y="608275"/>
              <a:ext cx="10400" cy="14725"/>
            </a:xfrm>
            <a:custGeom>
              <a:avLst/>
              <a:gdLst/>
              <a:ahLst/>
              <a:cxnLst/>
              <a:rect l="l" t="t" r="r" b="b"/>
              <a:pathLst>
                <a:path w="416" h="589" extrusionOk="0">
                  <a:moveTo>
                    <a:pt x="292" y="0"/>
                  </a:moveTo>
                  <a:cubicBezTo>
                    <a:pt x="268" y="0"/>
                    <a:pt x="241" y="8"/>
                    <a:pt x="214" y="23"/>
                  </a:cubicBezTo>
                  <a:cubicBezTo>
                    <a:pt x="95" y="82"/>
                    <a:pt x="1" y="260"/>
                    <a:pt x="1" y="413"/>
                  </a:cubicBezTo>
                  <a:cubicBezTo>
                    <a:pt x="1" y="522"/>
                    <a:pt x="55" y="589"/>
                    <a:pt x="134" y="589"/>
                  </a:cubicBezTo>
                  <a:cubicBezTo>
                    <a:pt x="158" y="589"/>
                    <a:pt x="185" y="582"/>
                    <a:pt x="214" y="568"/>
                  </a:cubicBezTo>
                  <a:cubicBezTo>
                    <a:pt x="321" y="497"/>
                    <a:pt x="415" y="331"/>
                    <a:pt x="415" y="177"/>
                  </a:cubicBezTo>
                  <a:cubicBezTo>
                    <a:pt x="415" y="63"/>
                    <a:pt x="363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10375400" y="611450"/>
              <a:ext cx="5650" cy="8400"/>
            </a:xfrm>
            <a:custGeom>
              <a:avLst/>
              <a:gdLst/>
              <a:ahLst/>
              <a:cxnLst/>
              <a:rect l="l" t="t" r="r" b="b"/>
              <a:pathLst>
                <a:path w="226" h="336" extrusionOk="0">
                  <a:moveTo>
                    <a:pt x="162" y="1"/>
                  </a:moveTo>
                  <a:cubicBezTo>
                    <a:pt x="149" y="1"/>
                    <a:pt x="134" y="5"/>
                    <a:pt x="119" y="15"/>
                  </a:cubicBezTo>
                  <a:cubicBezTo>
                    <a:pt x="48" y="50"/>
                    <a:pt x="0" y="144"/>
                    <a:pt x="0" y="228"/>
                  </a:cubicBezTo>
                  <a:cubicBezTo>
                    <a:pt x="0" y="298"/>
                    <a:pt x="27" y="336"/>
                    <a:pt x="69" y="336"/>
                  </a:cubicBezTo>
                  <a:cubicBezTo>
                    <a:pt x="84" y="336"/>
                    <a:pt x="101" y="331"/>
                    <a:pt x="119" y="322"/>
                  </a:cubicBezTo>
                  <a:cubicBezTo>
                    <a:pt x="178" y="286"/>
                    <a:pt x="226" y="180"/>
                    <a:pt x="226" y="97"/>
                  </a:cubicBezTo>
                  <a:cubicBezTo>
                    <a:pt x="226" y="36"/>
                    <a:pt x="200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10376300" y="612100"/>
              <a:ext cx="5350" cy="7700"/>
            </a:xfrm>
            <a:custGeom>
              <a:avLst/>
              <a:gdLst/>
              <a:ahLst/>
              <a:cxnLst/>
              <a:rect l="l" t="t" r="r" b="b"/>
              <a:pathLst>
                <a:path w="214" h="308" extrusionOk="0">
                  <a:moveTo>
                    <a:pt x="166" y="0"/>
                  </a:moveTo>
                  <a:lnTo>
                    <a:pt x="0" y="178"/>
                  </a:lnTo>
                  <a:lnTo>
                    <a:pt x="48" y="308"/>
                  </a:lnTo>
                  <a:lnTo>
                    <a:pt x="142" y="273"/>
                  </a:lnTo>
                  <a:lnTo>
                    <a:pt x="213" y="8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0378350" y="613625"/>
              <a:ext cx="3575" cy="5525"/>
            </a:xfrm>
            <a:custGeom>
              <a:avLst/>
              <a:gdLst/>
              <a:ahLst/>
              <a:cxnLst/>
              <a:rect l="l" t="t" r="r" b="b"/>
              <a:pathLst>
                <a:path w="143" h="221" extrusionOk="0">
                  <a:moveTo>
                    <a:pt x="99" y="1"/>
                  </a:moveTo>
                  <a:cubicBezTo>
                    <a:pt x="90" y="1"/>
                    <a:pt x="81" y="4"/>
                    <a:pt x="72" y="10"/>
                  </a:cubicBezTo>
                  <a:cubicBezTo>
                    <a:pt x="24" y="34"/>
                    <a:pt x="1" y="93"/>
                    <a:pt x="1" y="152"/>
                  </a:cubicBezTo>
                  <a:cubicBezTo>
                    <a:pt x="1" y="196"/>
                    <a:pt x="14" y="221"/>
                    <a:pt x="40" y="221"/>
                  </a:cubicBezTo>
                  <a:cubicBezTo>
                    <a:pt x="49" y="221"/>
                    <a:pt x="59" y="218"/>
                    <a:pt x="72" y="212"/>
                  </a:cubicBezTo>
                  <a:cubicBezTo>
                    <a:pt x="108" y="188"/>
                    <a:pt x="143" y="117"/>
                    <a:pt x="143" y="70"/>
                  </a:cubicBezTo>
                  <a:cubicBezTo>
                    <a:pt x="143" y="25"/>
                    <a:pt x="123" y="1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0317375" y="565925"/>
              <a:ext cx="8025" cy="24000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" y="0"/>
                  </a:moveTo>
                  <a:lnTo>
                    <a:pt x="1" y="805"/>
                  </a:lnTo>
                  <a:cubicBezTo>
                    <a:pt x="1" y="900"/>
                    <a:pt x="72" y="960"/>
                    <a:pt x="155" y="960"/>
                  </a:cubicBezTo>
                  <a:cubicBezTo>
                    <a:pt x="250" y="960"/>
                    <a:pt x="321" y="900"/>
                    <a:pt x="321" y="805"/>
                  </a:cubicBezTo>
                  <a:lnTo>
                    <a:pt x="321" y="60"/>
                  </a:lnTo>
                  <a:cubicBezTo>
                    <a:pt x="214" y="60"/>
                    <a:pt x="108" y="4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10303475" y="563550"/>
              <a:ext cx="16600" cy="19575"/>
            </a:xfrm>
            <a:custGeom>
              <a:avLst/>
              <a:gdLst/>
              <a:ahLst/>
              <a:cxnLst/>
              <a:rect l="l" t="t" r="r" b="b"/>
              <a:pathLst>
                <a:path w="664" h="783" extrusionOk="0">
                  <a:moveTo>
                    <a:pt x="380" y="0"/>
                  </a:moveTo>
                  <a:lnTo>
                    <a:pt x="48" y="545"/>
                  </a:lnTo>
                  <a:cubicBezTo>
                    <a:pt x="1" y="628"/>
                    <a:pt x="36" y="723"/>
                    <a:pt x="107" y="758"/>
                  </a:cubicBezTo>
                  <a:cubicBezTo>
                    <a:pt x="132" y="775"/>
                    <a:pt x="160" y="783"/>
                    <a:pt x="188" y="783"/>
                  </a:cubicBezTo>
                  <a:cubicBezTo>
                    <a:pt x="239" y="783"/>
                    <a:pt x="289" y="757"/>
                    <a:pt x="320" y="711"/>
                  </a:cubicBezTo>
                  <a:lnTo>
                    <a:pt x="664" y="131"/>
                  </a:lnTo>
                  <a:cubicBezTo>
                    <a:pt x="557" y="107"/>
                    <a:pt x="462" y="60"/>
                    <a:pt x="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0325075" y="567100"/>
              <a:ext cx="12450" cy="18725"/>
            </a:xfrm>
            <a:custGeom>
              <a:avLst/>
              <a:gdLst/>
              <a:ahLst/>
              <a:cxnLst/>
              <a:rect l="l" t="t" r="r" b="b"/>
              <a:pathLst>
                <a:path w="498" h="749" extrusionOk="0">
                  <a:moveTo>
                    <a:pt x="143" y="0"/>
                  </a:moveTo>
                  <a:cubicBezTo>
                    <a:pt x="95" y="0"/>
                    <a:pt x="48" y="13"/>
                    <a:pt x="1" y="13"/>
                  </a:cubicBezTo>
                  <a:lnTo>
                    <a:pt x="166" y="628"/>
                  </a:lnTo>
                  <a:cubicBezTo>
                    <a:pt x="188" y="703"/>
                    <a:pt x="267" y="748"/>
                    <a:pt x="343" y="748"/>
                  </a:cubicBezTo>
                  <a:cubicBezTo>
                    <a:pt x="351" y="748"/>
                    <a:pt x="360" y="748"/>
                    <a:pt x="368" y="747"/>
                  </a:cubicBezTo>
                  <a:cubicBezTo>
                    <a:pt x="450" y="723"/>
                    <a:pt x="498" y="628"/>
                    <a:pt x="474" y="545"/>
                  </a:cubicBezTo>
                  <a:lnTo>
                    <a:pt x="368" y="142"/>
                  </a:lnTo>
                  <a:lnTo>
                    <a:pt x="332" y="142"/>
                  </a:lnTo>
                  <a:cubicBezTo>
                    <a:pt x="273" y="142"/>
                    <a:pt x="237" y="107"/>
                    <a:pt x="226" y="60"/>
                  </a:cubicBezTo>
                  <a:cubicBezTo>
                    <a:pt x="179" y="48"/>
                    <a:pt x="155" y="24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0304950" y="553475"/>
              <a:ext cx="34675" cy="22525"/>
            </a:xfrm>
            <a:custGeom>
              <a:avLst/>
              <a:gdLst/>
              <a:ahLst/>
              <a:cxnLst/>
              <a:rect l="l" t="t" r="r" b="b"/>
              <a:pathLst>
                <a:path w="1387" h="901" extrusionOk="0">
                  <a:moveTo>
                    <a:pt x="107" y="1"/>
                  </a:moveTo>
                  <a:lnTo>
                    <a:pt x="0" y="155"/>
                  </a:lnTo>
                  <a:lnTo>
                    <a:pt x="1326" y="901"/>
                  </a:lnTo>
                  <a:lnTo>
                    <a:pt x="1386" y="74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0306125" y="54195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996" h="996" extrusionOk="0">
                  <a:moveTo>
                    <a:pt x="1" y="1"/>
                  </a:moveTo>
                  <a:lnTo>
                    <a:pt x="60" y="462"/>
                  </a:lnTo>
                  <a:lnTo>
                    <a:pt x="984" y="995"/>
                  </a:lnTo>
                  <a:lnTo>
                    <a:pt x="995" y="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0330700" y="525075"/>
              <a:ext cx="40575" cy="47100"/>
            </a:xfrm>
            <a:custGeom>
              <a:avLst/>
              <a:gdLst/>
              <a:ahLst/>
              <a:cxnLst/>
              <a:rect l="l" t="t" r="r" b="b"/>
              <a:pathLst>
                <a:path w="1623" h="1884" extrusionOk="0">
                  <a:moveTo>
                    <a:pt x="1516" y="0"/>
                  </a:moveTo>
                  <a:lnTo>
                    <a:pt x="12" y="1232"/>
                  </a:lnTo>
                  <a:lnTo>
                    <a:pt x="1" y="1670"/>
                  </a:lnTo>
                  <a:lnTo>
                    <a:pt x="356" y="1883"/>
                  </a:lnTo>
                  <a:lnTo>
                    <a:pt x="1457" y="995"/>
                  </a:lnTo>
                  <a:cubicBezTo>
                    <a:pt x="1564" y="912"/>
                    <a:pt x="1622" y="770"/>
                    <a:pt x="1599" y="628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0360550" y="619200"/>
              <a:ext cx="62825" cy="46225"/>
            </a:xfrm>
            <a:custGeom>
              <a:avLst/>
              <a:gdLst/>
              <a:ahLst/>
              <a:cxnLst/>
              <a:rect l="l" t="t" r="r" b="b"/>
              <a:pathLst>
                <a:path w="2513" h="1849" extrusionOk="0">
                  <a:moveTo>
                    <a:pt x="1826" y="0"/>
                  </a:moveTo>
                  <a:cubicBezTo>
                    <a:pt x="1364" y="131"/>
                    <a:pt x="891" y="142"/>
                    <a:pt x="452" y="379"/>
                  </a:cubicBezTo>
                  <a:cubicBezTo>
                    <a:pt x="2" y="628"/>
                    <a:pt x="157" y="592"/>
                    <a:pt x="73" y="1007"/>
                  </a:cubicBezTo>
                  <a:cubicBezTo>
                    <a:pt x="0" y="1344"/>
                    <a:pt x="85" y="1849"/>
                    <a:pt x="504" y="1849"/>
                  </a:cubicBezTo>
                  <a:cubicBezTo>
                    <a:pt x="557" y="1849"/>
                    <a:pt x="614" y="1841"/>
                    <a:pt x="678" y="1823"/>
                  </a:cubicBezTo>
                  <a:cubicBezTo>
                    <a:pt x="1246" y="1670"/>
                    <a:pt x="1565" y="1445"/>
                    <a:pt x="1826" y="1255"/>
                  </a:cubicBezTo>
                  <a:cubicBezTo>
                    <a:pt x="1968" y="1160"/>
                    <a:pt x="2512" y="865"/>
                    <a:pt x="2512" y="865"/>
                  </a:cubicBezTo>
                  <a:cubicBezTo>
                    <a:pt x="2512" y="865"/>
                    <a:pt x="2430" y="415"/>
                    <a:pt x="1826" y="0"/>
                  </a:cubicBezTo>
                  <a:close/>
                </a:path>
              </a:pathLst>
            </a:custGeom>
            <a:solidFill>
              <a:srgbClr val="6A40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0399675" y="493700"/>
              <a:ext cx="134100" cy="159250"/>
            </a:xfrm>
            <a:custGeom>
              <a:avLst/>
              <a:gdLst/>
              <a:ahLst/>
              <a:cxnLst/>
              <a:rect l="l" t="t" r="r" b="b"/>
              <a:pathLst>
                <a:path w="5364" h="6370" extrusionOk="0">
                  <a:moveTo>
                    <a:pt x="4168" y="0"/>
                  </a:moveTo>
                  <a:cubicBezTo>
                    <a:pt x="3280" y="107"/>
                    <a:pt x="2878" y="4002"/>
                    <a:pt x="2878" y="4002"/>
                  </a:cubicBezTo>
                  <a:cubicBezTo>
                    <a:pt x="2878" y="4002"/>
                    <a:pt x="960" y="4523"/>
                    <a:pt x="0" y="4890"/>
                  </a:cubicBezTo>
                  <a:cubicBezTo>
                    <a:pt x="628" y="5767"/>
                    <a:pt x="533" y="6370"/>
                    <a:pt x="533" y="6370"/>
                  </a:cubicBezTo>
                  <a:cubicBezTo>
                    <a:pt x="533" y="6370"/>
                    <a:pt x="1575" y="6216"/>
                    <a:pt x="2510" y="6003"/>
                  </a:cubicBezTo>
                  <a:cubicBezTo>
                    <a:pt x="3315" y="5814"/>
                    <a:pt x="3896" y="5624"/>
                    <a:pt x="4180" y="5175"/>
                  </a:cubicBezTo>
                  <a:cubicBezTo>
                    <a:pt x="4464" y="4712"/>
                    <a:pt x="4535" y="4428"/>
                    <a:pt x="4653" y="3576"/>
                  </a:cubicBezTo>
                  <a:cubicBezTo>
                    <a:pt x="4783" y="2665"/>
                    <a:pt x="5364" y="1303"/>
                    <a:pt x="4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10314725" y="501225"/>
              <a:ext cx="53475" cy="38200"/>
            </a:xfrm>
            <a:custGeom>
              <a:avLst/>
              <a:gdLst/>
              <a:ahLst/>
              <a:cxnLst/>
              <a:rect l="l" t="t" r="r" b="b"/>
              <a:pathLst>
                <a:path w="2139" h="1528" extrusionOk="0">
                  <a:moveTo>
                    <a:pt x="677" y="1"/>
                  </a:moveTo>
                  <a:cubicBezTo>
                    <a:pt x="652" y="1"/>
                    <a:pt x="628" y="3"/>
                    <a:pt x="604" y="7"/>
                  </a:cubicBezTo>
                  <a:cubicBezTo>
                    <a:pt x="285" y="54"/>
                    <a:pt x="107" y="446"/>
                    <a:pt x="107" y="446"/>
                  </a:cubicBezTo>
                  <a:cubicBezTo>
                    <a:pt x="107" y="446"/>
                    <a:pt x="1" y="883"/>
                    <a:pt x="415" y="1038"/>
                  </a:cubicBezTo>
                  <a:cubicBezTo>
                    <a:pt x="841" y="1203"/>
                    <a:pt x="983" y="1322"/>
                    <a:pt x="1125" y="1451"/>
                  </a:cubicBezTo>
                  <a:cubicBezTo>
                    <a:pt x="1175" y="1501"/>
                    <a:pt x="1244" y="1527"/>
                    <a:pt x="1299" y="1527"/>
                  </a:cubicBezTo>
                  <a:cubicBezTo>
                    <a:pt x="1389" y="1527"/>
                    <a:pt x="1444" y="1460"/>
                    <a:pt x="1327" y="1322"/>
                  </a:cubicBezTo>
                  <a:cubicBezTo>
                    <a:pt x="1149" y="1096"/>
                    <a:pt x="1054" y="990"/>
                    <a:pt x="1054" y="990"/>
                  </a:cubicBezTo>
                  <a:lnTo>
                    <a:pt x="1054" y="990"/>
                  </a:lnTo>
                  <a:cubicBezTo>
                    <a:pt x="1054" y="990"/>
                    <a:pt x="1350" y="1120"/>
                    <a:pt x="1575" y="1262"/>
                  </a:cubicBezTo>
                  <a:cubicBezTo>
                    <a:pt x="1638" y="1308"/>
                    <a:pt x="1690" y="1326"/>
                    <a:pt x="1730" y="1326"/>
                  </a:cubicBezTo>
                  <a:cubicBezTo>
                    <a:pt x="1824" y="1326"/>
                    <a:pt x="1844" y="1220"/>
                    <a:pt x="1753" y="1120"/>
                  </a:cubicBezTo>
                  <a:cubicBezTo>
                    <a:pt x="1622" y="978"/>
                    <a:pt x="1314" y="694"/>
                    <a:pt x="1314" y="694"/>
                  </a:cubicBezTo>
                  <a:lnTo>
                    <a:pt x="1314" y="694"/>
                  </a:lnTo>
                  <a:cubicBezTo>
                    <a:pt x="1314" y="694"/>
                    <a:pt x="1729" y="848"/>
                    <a:pt x="1895" y="954"/>
                  </a:cubicBezTo>
                  <a:cubicBezTo>
                    <a:pt x="1943" y="985"/>
                    <a:pt x="1986" y="999"/>
                    <a:pt x="2021" y="999"/>
                  </a:cubicBezTo>
                  <a:cubicBezTo>
                    <a:pt x="2107" y="999"/>
                    <a:pt x="2138" y="912"/>
                    <a:pt x="2037" y="777"/>
                  </a:cubicBezTo>
                  <a:cubicBezTo>
                    <a:pt x="1895" y="588"/>
                    <a:pt x="1551" y="433"/>
                    <a:pt x="1456" y="375"/>
                  </a:cubicBezTo>
                  <a:cubicBezTo>
                    <a:pt x="1380" y="319"/>
                    <a:pt x="988" y="1"/>
                    <a:pt x="677" y="1"/>
                  </a:cubicBezTo>
                  <a:close/>
                </a:path>
              </a:pathLst>
            </a:custGeom>
            <a:solidFill>
              <a:srgbClr val="6A40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0437550" y="762500"/>
              <a:ext cx="155725" cy="87825"/>
            </a:xfrm>
            <a:custGeom>
              <a:avLst/>
              <a:gdLst/>
              <a:ahLst/>
              <a:cxnLst/>
              <a:rect l="l" t="t" r="r" b="b"/>
              <a:pathLst>
                <a:path w="6229" h="3513" extrusionOk="0">
                  <a:moveTo>
                    <a:pt x="3602" y="1"/>
                  </a:moveTo>
                  <a:cubicBezTo>
                    <a:pt x="3472" y="1"/>
                    <a:pt x="3348" y="28"/>
                    <a:pt x="3257" y="82"/>
                  </a:cubicBezTo>
                  <a:lnTo>
                    <a:pt x="202" y="1845"/>
                  </a:lnTo>
                  <a:cubicBezTo>
                    <a:pt x="1" y="1952"/>
                    <a:pt x="24" y="2166"/>
                    <a:pt x="261" y="2308"/>
                  </a:cubicBezTo>
                  <a:lnTo>
                    <a:pt x="2179" y="3397"/>
                  </a:lnTo>
                  <a:cubicBezTo>
                    <a:pt x="2302" y="3474"/>
                    <a:pt x="2466" y="3513"/>
                    <a:pt x="2623" y="3513"/>
                  </a:cubicBezTo>
                  <a:cubicBezTo>
                    <a:pt x="2755" y="3513"/>
                    <a:pt x="2881" y="3486"/>
                    <a:pt x="2973" y="3432"/>
                  </a:cubicBezTo>
                  <a:lnTo>
                    <a:pt x="6015" y="1680"/>
                  </a:lnTo>
                  <a:cubicBezTo>
                    <a:pt x="6228" y="1561"/>
                    <a:pt x="6204" y="1348"/>
                    <a:pt x="5968" y="1218"/>
                  </a:cubicBezTo>
                  <a:lnTo>
                    <a:pt x="4050" y="117"/>
                  </a:lnTo>
                  <a:cubicBezTo>
                    <a:pt x="3921" y="39"/>
                    <a:pt x="3757" y="1"/>
                    <a:pt x="3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0439325" y="808625"/>
              <a:ext cx="3300" cy="5950"/>
            </a:xfrm>
            <a:custGeom>
              <a:avLst/>
              <a:gdLst/>
              <a:ahLst/>
              <a:cxnLst/>
              <a:rect l="l" t="t" r="r" b="b"/>
              <a:pathLst>
                <a:path w="132" h="238" extrusionOk="0">
                  <a:moveTo>
                    <a:pt x="1" y="0"/>
                  </a:moveTo>
                  <a:lnTo>
                    <a:pt x="1" y="237"/>
                  </a:lnTo>
                  <a:lnTo>
                    <a:pt x="131" y="237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10586125" y="794425"/>
              <a:ext cx="5375" cy="5925"/>
            </a:xfrm>
            <a:custGeom>
              <a:avLst/>
              <a:gdLst/>
              <a:ahLst/>
              <a:cxnLst/>
              <a:rect l="l" t="t" r="r" b="b"/>
              <a:pathLst>
                <a:path w="215" h="237" extrusionOk="0">
                  <a:moveTo>
                    <a:pt x="1" y="0"/>
                  </a:moveTo>
                  <a:lnTo>
                    <a:pt x="1" y="237"/>
                  </a:lnTo>
                  <a:lnTo>
                    <a:pt x="214" y="23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10437550" y="757475"/>
              <a:ext cx="155725" cy="87825"/>
            </a:xfrm>
            <a:custGeom>
              <a:avLst/>
              <a:gdLst/>
              <a:ahLst/>
              <a:cxnLst/>
              <a:rect l="l" t="t" r="r" b="b"/>
              <a:pathLst>
                <a:path w="6229" h="3513" extrusionOk="0">
                  <a:moveTo>
                    <a:pt x="3600" y="1"/>
                  </a:moveTo>
                  <a:cubicBezTo>
                    <a:pt x="3471" y="1"/>
                    <a:pt x="3348" y="27"/>
                    <a:pt x="3257" y="81"/>
                  </a:cubicBezTo>
                  <a:lnTo>
                    <a:pt x="202" y="1833"/>
                  </a:lnTo>
                  <a:cubicBezTo>
                    <a:pt x="1" y="1952"/>
                    <a:pt x="24" y="2165"/>
                    <a:pt x="261" y="2296"/>
                  </a:cubicBezTo>
                  <a:lnTo>
                    <a:pt x="2179" y="3396"/>
                  </a:lnTo>
                  <a:cubicBezTo>
                    <a:pt x="2302" y="3474"/>
                    <a:pt x="2467" y="3513"/>
                    <a:pt x="2625" y="3513"/>
                  </a:cubicBezTo>
                  <a:cubicBezTo>
                    <a:pt x="2756" y="3513"/>
                    <a:pt x="2881" y="3486"/>
                    <a:pt x="2973" y="3432"/>
                  </a:cubicBezTo>
                  <a:lnTo>
                    <a:pt x="6015" y="1680"/>
                  </a:lnTo>
                  <a:cubicBezTo>
                    <a:pt x="6228" y="1561"/>
                    <a:pt x="6204" y="1348"/>
                    <a:pt x="5968" y="1218"/>
                  </a:cubicBezTo>
                  <a:lnTo>
                    <a:pt x="4050" y="117"/>
                  </a:lnTo>
                  <a:cubicBezTo>
                    <a:pt x="3920" y="39"/>
                    <a:pt x="3756" y="1"/>
                    <a:pt x="36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10444650" y="760800"/>
              <a:ext cx="143000" cy="50525"/>
            </a:xfrm>
            <a:custGeom>
              <a:avLst/>
              <a:gdLst/>
              <a:ahLst/>
              <a:cxnLst/>
              <a:rect l="l" t="t" r="r" b="b"/>
              <a:pathLst>
                <a:path w="5720" h="2021" extrusionOk="0">
                  <a:moveTo>
                    <a:pt x="3340" y="1"/>
                  </a:moveTo>
                  <a:cubicBezTo>
                    <a:pt x="3220" y="1"/>
                    <a:pt x="3106" y="25"/>
                    <a:pt x="3020" y="79"/>
                  </a:cubicBezTo>
                  <a:lnTo>
                    <a:pt x="166" y="1724"/>
                  </a:lnTo>
                  <a:cubicBezTo>
                    <a:pt x="37" y="1795"/>
                    <a:pt x="1" y="1913"/>
                    <a:pt x="72" y="2020"/>
                  </a:cubicBezTo>
                  <a:cubicBezTo>
                    <a:pt x="95" y="1984"/>
                    <a:pt x="119" y="1961"/>
                    <a:pt x="166" y="1937"/>
                  </a:cubicBezTo>
                  <a:lnTo>
                    <a:pt x="3020" y="292"/>
                  </a:lnTo>
                  <a:cubicBezTo>
                    <a:pt x="3108" y="237"/>
                    <a:pt x="3227" y="210"/>
                    <a:pt x="3351" y="210"/>
                  </a:cubicBezTo>
                  <a:cubicBezTo>
                    <a:pt x="3495" y="210"/>
                    <a:pt x="3645" y="246"/>
                    <a:pt x="3766" y="316"/>
                  </a:cubicBezTo>
                  <a:lnTo>
                    <a:pt x="5494" y="1286"/>
                  </a:lnTo>
                  <a:cubicBezTo>
                    <a:pt x="5565" y="1321"/>
                    <a:pt x="5613" y="1369"/>
                    <a:pt x="5649" y="1428"/>
                  </a:cubicBezTo>
                  <a:cubicBezTo>
                    <a:pt x="5720" y="1310"/>
                    <a:pt x="5672" y="1179"/>
                    <a:pt x="5494" y="1073"/>
                  </a:cubicBezTo>
                  <a:lnTo>
                    <a:pt x="3766" y="102"/>
                  </a:lnTo>
                  <a:cubicBezTo>
                    <a:pt x="3642" y="37"/>
                    <a:pt x="3487" y="1"/>
                    <a:pt x="3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10446425" y="766025"/>
              <a:ext cx="139450" cy="75500"/>
            </a:xfrm>
            <a:custGeom>
              <a:avLst/>
              <a:gdLst/>
              <a:ahLst/>
              <a:cxnLst/>
              <a:rect l="l" t="t" r="r" b="b"/>
              <a:pathLst>
                <a:path w="5578" h="3020" extrusionOk="0">
                  <a:moveTo>
                    <a:pt x="3280" y="1"/>
                  </a:moveTo>
                  <a:cubicBezTo>
                    <a:pt x="3156" y="1"/>
                    <a:pt x="3037" y="28"/>
                    <a:pt x="2949" y="83"/>
                  </a:cubicBezTo>
                  <a:lnTo>
                    <a:pt x="95" y="1728"/>
                  </a:lnTo>
                  <a:cubicBezTo>
                    <a:pt x="48" y="1752"/>
                    <a:pt x="24" y="1775"/>
                    <a:pt x="1" y="1811"/>
                  </a:cubicBezTo>
                  <a:cubicBezTo>
                    <a:pt x="24" y="1859"/>
                    <a:pt x="72" y="1906"/>
                    <a:pt x="143" y="1941"/>
                  </a:cubicBezTo>
                  <a:lnTo>
                    <a:pt x="1884" y="2912"/>
                  </a:lnTo>
                  <a:cubicBezTo>
                    <a:pt x="2001" y="2984"/>
                    <a:pt x="2157" y="3020"/>
                    <a:pt x="2306" y="3020"/>
                  </a:cubicBezTo>
                  <a:cubicBezTo>
                    <a:pt x="2428" y="3020"/>
                    <a:pt x="2544" y="2996"/>
                    <a:pt x="2629" y="2948"/>
                  </a:cubicBezTo>
                  <a:lnTo>
                    <a:pt x="5483" y="1302"/>
                  </a:lnTo>
                  <a:cubicBezTo>
                    <a:pt x="5518" y="1278"/>
                    <a:pt x="5554" y="1243"/>
                    <a:pt x="5578" y="1219"/>
                  </a:cubicBezTo>
                  <a:cubicBezTo>
                    <a:pt x="5542" y="1160"/>
                    <a:pt x="5494" y="1112"/>
                    <a:pt x="5423" y="1077"/>
                  </a:cubicBezTo>
                  <a:lnTo>
                    <a:pt x="3695" y="107"/>
                  </a:lnTo>
                  <a:cubicBezTo>
                    <a:pt x="3574" y="37"/>
                    <a:pt x="3424" y="1"/>
                    <a:pt x="3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10484025" y="800925"/>
              <a:ext cx="12150" cy="30800"/>
            </a:xfrm>
            <a:custGeom>
              <a:avLst/>
              <a:gdLst/>
              <a:ahLst/>
              <a:cxnLst/>
              <a:rect l="l" t="t" r="r" b="b"/>
              <a:pathLst>
                <a:path w="486" h="1232" extrusionOk="0">
                  <a:moveTo>
                    <a:pt x="1" y="1"/>
                  </a:moveTo>
                  <a:lnTo>
                    <a:pt x="1" y="984"/>
                  </a:lnTo>
                  <a:cubicBezTo>
                    <a:pt x="1" y="1114"/>
                    <a:pt x="107" y="1232"/>
                    <a:pt x="249" y="1232"/>
                  </a:cubicBezTo>
                  <a:cubicBezTo>
                    <a:pt x="380" y="1232"/>
                    <a:pt x="486" y="1114"/>
                    <a:pt x="486" y="984"/>
                  </a:cubicBezTo>
                  <a:lnTo>
                    <a:pt x="486" y="1"/>
                  </a:lnTo>
                  <a:cubicBezTo>
                    <a:pt x="474" y="72"/>
                    <a:pt x="380" y="119"/>
                    <a:pt x="249" y="119"/>
                  </a:cubicBezTo>
                  <a:cubicBezTo>
                    <a:pt x="107" y="119"/>
                    <a:pt x="12" y="7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0504450" y="788500"/>
              <a:ext cx="12450" cy="30800"/>
            </a:xfrm>
            <a:custGeom>
              <a:avLst/>
              <a:gdLst/>
              <a:ahLst/>
              <a:cxnLst/>
              <a:rect l="l" t="t" r="r" b="b"/>
              <a:pathLst>
                <a:path w="498" h="1232" extrusionOk="0">
                  <a:moveTo>
                    <a:pt x="0" y="0"/>
                  </a:moveTo>
                  <a:lnTo>
                    <a:pt x="0" y="983"/>
                  </a:lnTo>
                  <a:cubicBezTo>
                    <a:pt x="0" y="1113"/>
                    <a:pt x="107" y="1232"/>
                    <a:pt x="249" y="1232"/>
                  </a:cubicBezTo>
                  <a:cubicBezTo>
                    <a:pt x="379" y="1232"/>
                    <a:pt x="497" y="1113"/>
                    <a:pt x="497" y="983"/>
                  </a:cubicBezTo>
                  <a:lnTo>
                    <a:pt x="497" y="0"/>
                  </a:lnTo>
                  <a:cubicBezTo>
                    <a:pt x="486" y="71"/>
                    <a:pt x="379" y="119"/>
                    <a:pt x="249" y="119"/>
                  </a:cubicBezTo>
                  <a:cubicBezTo>
                    <a:pt x="119" y="119"/>
                    <a:pt x="13" y="7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0521600" y="778425"/>
              <a:ext cx="12175" cy="30825"/>
            </a:xfrm>
            <a:custGeom>
              <a:avLst/>
              <a:gdLst/>
              <a:ahLst/>
              <a:cxnLst/>
              <a:rect l="l" t="t" r="r" b="b"/>
              <a:pathLst>
                <a:path w="487" h="1233" extrusionOk="0">
                  <a:moveTo>
                    <a:pt x="1" y="1"/>
                  </a:moveTo>
                  <a:lnTo>
                    <a:pt x="1" y="984"/>
                  </a:lnTo>
                  <a:cubicBezTo>
                    <a:pt x="1" y="1114"/>
                    <a:pt x="108" y="1232"/>
                    <a:pt x="250" y="1232"/>
                  </a:cubicBezTo>
                  <a:cubicBezTo>
                    <a:pt x="380" y="1232"/>
                    <a:pt x="487" y="1114"/>
                    <a:pt x="487" y="984"/>
                  </a:cubicBezTo>
                  <a:lnTo>
                    <a:pt x="487" y="1"/>
                  </a:lnTo>
                  <a:cubicBezTo>
                    <a:pt x="475" y="72"/>
                    <a:pt x="380" y="119"/>
                    <a:pt x="250" y="119"/>
                  </a:cubicBezTo>
                  <a:cubicBezTo>
                    <a:pt x="108" y="119"/>
                    <a:pt x="13" y="7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10557425" y="774875"/>
              <a:ext cx="12150" cy="30825"/>
            </a:xfrm>
            <a:custGeom>
              <a:avLst/>
              <a:gdLst/>
              <a:ahLst/>
              <a:cxnLst/>
              <a:rect l="l" t="t" r="r" b="b"/>
              <a:pathLst>
                <a:path w="486" h="1233" extrusionOk="0">
                  <a:moveTo>
                    <a:pt x="1" y="1"/>
                  </a:moveTo>
                  <a:lnTo>
                    <a:pt x="1" y="984"/>
                  </a:lnTo>
                  <a:cubicBezTo>
                    <a:pt x="1" y="1114"/>
                    <a:pt x="107" y="1232"/>
                    <a:pt x="238" y="1232"/>
                  </a:cubicBezTo>
                  <a:cubicBezTo>
                    <a:pt x="380" y="1232"/>
                    <a:pt x="486" y="1114"/>
                    <a:pt x="486" y="984"/>
                  </a:cubicBezTo>
                  <a:lnTo>
                    <a:pt x="486" y="1"/>
                  </a:lnTo>
                  <a:cubicBezTo>
                    <a:pt x="475" y="72"/>
                    <a:pt x="368" y="119"/>
                    <a:pt x="238" y="119"/>
                  </a:cubicBezTo>
                  <a:cubicBezTo>
                    <a:pt x="107" y="119"/>
                    <a:pt x="12" y="7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0464200" y="789400"/>
              <a:ext cx="12150" cy="30800"/>
            </a:xfrm>
            <a:custGeom>
              <a:avLst/>
              <a:gdLst/>
              <a:ahLst/>
              <a:cxnLst/>
              <a:rect l="l" t="t" r="r" b="b"/>
              <a:pathLst>
                <a:path w="486" h="1232" extrusionOk="0">
                  <a:moveTo>
                    <a:pt x="0" y="0"/>
                  </a:moveTo>
                  <a:lnTo>
                    <a:pt x="0" y="983"/>
                  </a:lnTo>
                  <a:cubicBezTo>
                    <a:pt x="0" y="1125"/>
                    <a:pt x="107" y="1232"/>
                    <a:pt x="237" y="1232"/>
                  </a:cubicBezTo>
                  <a:cubicBezTo>
                    <a:pt x="379" y="1232"/>
                    <a:pt x="486" y="1125"/>
                    <a:pt x="486" y="983"/>
                  </a:cubicBezTo>
                  <a:lnTo>
                    <a:pt x="486" y="0"/>
                  </a:lnTo>
                  <a:cubicBezTo>
                    <a:pt x="474" y="71"/>
                    <a:pt x="379" y="130"/>
                    <a:pt x="237" y="130"/>
                  </a:cubicBezTo>
                  <a:cubicBezTo>
                    <a:pt x="107" y="130"/>
                    <a:pt x="12" y="7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10540550" y="749725"/>
              <a:ext cx="42650" cy="18375"/>
            </a:xfrm>
            <a:custGeom>
              <a:avLst/>
              <a:gdLst/>
              <a:ahLst/>
              <a:cxnLst/>
              <a:rect l="l" t="t" r="r" b="b"/>
              <a:pathLst>
                <a:path w="1706" h="735" extrusionOk="0">
                  <a:moveTo>
                    <a:pt x="1268" y="1"/>
                  </a:moveTo>
                  <a:lnTo>
                    <a:pt x="1" y="486"/>
                  </a:lnTo>
                  <a:lnTo>
                    <a:pt x="427" y="735"/>
                  </a:lnTo>
                  <a:lnTo>
                    <a:pt x="1706" y="249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10437850" y="725675"/>
              <a:ext cx="155125" cy="90975"/>
            </a:xfrm>
            <a:custGeom>
              <a:avLst/>
              <a:gdLst/>
              <a:ahLst/>
              <a:cxnLst/>
              <a:rect l="l" t="t" r="r" b="b"/>
              <a:pathLst>
                <a:path w="6205" h="3639" extrusionOk="0">
                  <a:moveTo>
                    <a:pt x="3588" y="122"/>
                  </a:moveTo>
                  <a:cubicBezTo>
                    <a:pt x="3730" y="122"/>
                    <a:pt x="3896" y="158"/>
                    <a:pt x="4014" y="229"/>
                  </a:cubicBezTo>
                  <a:lnTo>
                    <a:pt x="5921" y="1329"/>
                  </a:lnTo>
                  <a:cubicBezTo>
                    <a:pt x="6027" y="1389"/>
                    <a:pt x="6086" y="1460"/>
                    <a:pt x="6086" y="1531"/>
                  </a:cubicBezTo>
                  <a:cubicBezTo>
                    <a:pt x="6086" y="1602"/>
                    <a:pt x="6027" y="1661"/>
                    <a:pt x="5979" y="1685"/>
                  </a:cubicBezTo>
                  <a:lnTo>
                    <a:pt x="2937" y="3449"/>
                  </a:lnTo>
                  <a:cubicBezTo>
                    <a:pt x="2855" y="3495"/>
                    <a:pt x="2743" y="3517"/>
                    <a:pt x="2626" y="3517"/>
                  </a:cubicBezTo>
                  <a:cubicBezTo>
                    <a:pt x="2474" y="3517"/>
                    <a:pt x="2311" y="3480"/>
                    <a:pt x="2191" y="3413"/>
                  </a:cubicBezTo>
                  <a:lnTo>
                    <a:pt x="285" y="2313"/>
                  </a:lnTo>
                  <a:cubicBezTo>
                    <a:pt x="178" y="2253"/>
                    <a:pt x="119" y="2170"/>
                    <a:pt x="119" y="2099"/>
                  </a:cubicBezTo>
                  <a:cubicBezTo>
                    <a:pt x="119" y="2028"/>
                    <a:pt x="178" y="1981"/>
                    <a:pt x="225" y="1957"/>
                  </a:cubicBezTo>
                  <a:lnTo>
                    <a:pt x="3269" y="193"/>
                  </a:lnTo>
                  <a:cubicBezTo>
                    <a:pt x="3351" y="145"/>
                    <a:pt x="3469" y="122"/>
                    <a:pt x="3588" y="122"/>
                  </a:cubicBezTo>
                  <a:close/>
                  <a:moveTo>
                    <a:pt x="3578" y="1"/>
                  </a:moveTo>
                  <a:cubicBezTo>
                    <a:pt x="3441" y="1"/>
                    <a:pt x="3310" y="28"/>
                    <a:pt x="3209" y="87"/>
                  </a:cubicBezTo>
                  <a:lnTo>
                    <a:pt x="167" y="1850"/>
                  </a:lnTo>
                  <a:cubicBezTo>
                    <a:pt x="60" y="1910"/>
                    <a:pt x="1" y="2005"/>
                    <a:pt x="1" y="2099"/>
                  </a:cubicBezTo>
                  <a:cubicBezTo>
                    <a:pt x="1" y="2218"/>
                    <a:pt x="83" y="2336"/>
                    <a:pt x="225" y="2419"/>
                  </a:cubicBezTo>
                  <a:lnTo>
                    <a:pt x="2132" y="3508"/>
                  </a:lnTo>
                  <a:cubicBezTo>
                    <a:pt x="2274" y="3591"/>
                    <a:pt x="2451" y="3639"/>
                    <a:pt x="2617" y="3639"/>
                  </a:cubicBezTo>
                  <a:cubicBezTo>
                    <a:pt x="2759" y="3639"/>
                    <a:pt x="2890" y="3603"/>
                    <a:pt x="2996" y="3544"/>
                  </a:cubicBezTo>
                  <a:lnTo>
                    <a:pt x="6039" y="1792"/>
                  </a:lnTo>
                  <a:cubicBezTo>
                    <a:pt x="6145" y="1721"/>
                    <a:pt x="6205" y="1637"/>
                    <a:pt x="6205" y="1531"/>
                  </a:cubicBezTo>
                  <a:cubicBezTo>
                    <a:pt x="6205" y="1424"/>
                    <a:pt x="6121" y="1306"/>
                    <a:pt x="5979" y="1223"/>
                  </a:cubicBezTo>
                  <a:lnTo>
                    <a:pt x="4074" y="122"/>
                  </a:lnTo>
                  <a:cubicBezTo>
                    <a:pt x="3929" y="43"/>
                    <a:pt x="3749" y="1"/>
                    <a:pt x="3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10466875" y="742625"/>
              <a:ext cx="96800" cy="57725"/>
            </a:xfrm>
            <a:custGeom>
              <a:avLst/>
              <a:gdLst/>
              <a:ahLst/>
              <a:cxnLst/>
              <a:rect l="l" t="t" r="r" b="b"/>
              <a:pathLst>
                <a:path w="3872" h="2309" extrusionOk="0">
                  <a:moveTo>
                    <a:pt x="3812" y="1"/>
                  </a:moveTo>
                  <a:lnTo>
                    <a:pt x="0" y="2203"/>
                  </a:lnTo>
                  <a:lnTo>
                    <a:pt x="59" y="2309"/>
                  </a:lnTo>
                  <a:lnTo>
                    <a:pt x="3871" y="107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10449700" y="732575"/>
              <a:ext cx="96800" cy="57725"/>
            </a:xfrm>
            <a:custGeom>
              <a:avLst/>
              <a:gdLst/>
              <a:ahLst/>
              <a:cxnLst/>
              <a:rect l="l" t="t" r="r" b="b"/>
              <a:pathLst>
                <a:path w="3872" h="2309" extrusionOk="0">
                  <a:moveTo>
                    <a:pt x="3813" y="0"/>
                  </a:moveTo>
                  <a:lnTo>
                    <a:pt x="0" y="2214"/>
                  </a:lnTo>
                  <a:lnTo>
                    <a:pt x="59" y="2308"/>
                  </a:lnTo>
                  <a:lnTo>
                    <a:pt x="3871" y="106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10454125" y="764225"/>
              <a:ext cx="70775" cy="42950"/>
            </a:xfrm>
            <a:custGeom>
              <a:avLst/>
              <a:gdLst/>
              <a:ahLst/>
              <a:cxnLst/>
              <a:rect l="l" t="t" r="r" b="b"/>
              <a:pathLst>
                <a:path w="2831" h="1718" extrusionOk="0">
                  <a:moveTo>
                    <a:pt x="60" y="0"/>
                  </a:moveTo>
                  <a:lnTo>
                    <a:pt x="1" y="108"/>
                  </a:lnTo>
                  <a:lnTo>
                    <a:pt x="2771" y="1718"/>
                  </a:lnTo>
                  <a:lnTo>
                    <a:pt x="2831" y="161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10473650" y="752700"/>
              <a:ext cx="70800" cy="42925"/>
            </a:xfrm>
            <a:custGeom>
              <a:avLst/>
              <a:gdLst/>
              <a:ahLst/>
              <a:cxnLst/>
              <a:rect l="l" t="t" r="r" b="b"/>
              <a:pathLst>
                <a:path w="2832" h="1717" extrusionOk="0">
                  <a:moveTo>
                    <a:pt x="61" y="0"/>
                  </a:moveTo>
                  <a:lnTo>
                    <a:pt x="1" y="106"/>
                  </a:lnTo>
                  <a:lnTo>
                    <a:pt x="2771" y="1716"/>
                  </a:lnTo>
                  <a:lnTo>
                    <a:pt x="2831" y="161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0492900" y="742050"/>
              <a:ext cx="70775" cy="42625"/>
            </a:xfrm>
            <a:custGeom>
              <a:avLst/>
              <a:gdLst/>
              <a:ahLst/>
              <a:cxnLst/>
              <a:rect l="l" t="t" r="r" b="b"/>
              <a:pathLst>
                <a:path w="2831" h="1705" extrusionOk="0">
                  <a:moveTo>
                    <a:pt x="60" y="0"/>
                  </a:moveTo>
                  <a:lnTo>
                    <a:pt x="1" y="106"/>
                  </a:lnTo>
                  <a:lnTo>
                    <a:pt x="2771" y="1705"/>
                  </a:lnTo>
                  <a:lnTo>
                    <a:pt x="2830" y="16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0510375" y="732575"/>
              <a:ext cx="70775" cy="42650"/>
            </a:xfrm>
            <a:custGeom>
              <a:avLst/>
              <a:gdLst/>
              <a:ahLst/>
              <a:cxnLst/>
              <a:rect l="l" t="t" r="r" b="b"/>
              <a:pathLst>
                <a:path w="2831" h="1706" extrusionOk="0">
                  <a:moveTo>
                    <a:pt x="60" y="0"/>
                  </a:moveTo>
                  <a:lnTo>
                    <a:pt x="0" y="106"/>
                  </a:lnTo>
                  <a:lnTo>
                    <a:pt x="2770" y="1705"/>
                  </a:lnTo>
                  <a:lnTo>
                    <a:pt x="2830" y="16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0484025" y="761850"/>
              <a:ext cx="12150" cy="25800"/>
            </a:xfrm>
            <a:custGeom>
              <a:avLst/>
              <a:gdLst/>
              <a:ahLst/>
              <a:cxnLst/>
              <a:rect l="l" t="t" r="r" b="b"/>
              <a:pathLst>
                <a:path w="486" h="1032" extrusionOk="0">
                  <a:moveTo>
                    <a:pt x="249" y="1"/>
                  </a:moveTo>
                  <a:cubicBezTo>
                    <a:pt x="107" y="1"/>
                    <a:pt x="1" y="119"/>
                    <a:pt x="1" y="250"/>
                  </a:cubicBezTo>
                  <a:lnTo>
                    <a:pt x="1" y="1031"/>
                  </a:lnTo>
                  <a:cubicBezTo>
                    <a:pt x="12" y="972"/>
                    <a:pt x="107" y="913"/>
                    <a:pt x="249" y="913"/>
                  </a:cubicBezTo>
                  <a:cubicBezTo>
                    <a:pt x="380" y="913"/>
                    <a:pt x="474" y="972"/>
                    <a:pt x="486" y="1031"/>
                  </a:cubicBezTo>
                  <a:lnTo>
                    <a:pt x="486" y="250"/>
                  </a:lnTo>
                  <a:cubicBezTo>
                    <a:pt x="486" y="119"/>
                    <a:pt x="380" y="1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0484025" y="784650"/>
              <a:ext cx="12150" cy="6550"/>
            </a:xfrm>
            <a:custGeom>
              <a:avLst/>
              <a:gdLst/>
              <a:ahLst/>
              <a:cxnLst/>
              <a:rect l="l" t="t" r="r" b="b"/>
              <a:pathLst>
                <a:path w="486" h="262" extrusionOk="0">
                  <a:moveTo>
                    <a:pt x="249" y="1"/>
                  </a:moveTo>
                  <a:cubicBezTo>
                    <a:pt x="107" y="1"/>
                    <a:pt x="12" y="60"/>
                    <a:pt x="1" y="119"/>
                  </a:cubicBezTo>
                  <a:lnTo>
                    <a:pt x="1" y="143"/>
                  </a:lnTo>
                  <a:cubicBezTo>
                    <a:pt x="12" y="214"/>
                    <a:pt x="107" y="261"/>
                    <a:pt x="249" y="261"/>
                  </a:cubicBezTo>
                  <a:cubicBezTo>
                    <a:pt x="380" y="261"/>
                    <a:pt x="474" y="214"/>
                    <a:pt x="486" y="143"/>
                  </a:cubicBezTo>
                  <a:lnTo>
                    <a:pt x="486" y="119"/>
                  </a:lnTo>
                  <a:cubicBezTo>
                    <a:pt x="474" y="60"/>
                    <a:pt x="380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0484025" y="788200"/>
              <a:ext cx="12150" cy="15700"/>
            </a:xfrm>
            <a:custGeom>
              <a:avLst/>
              <a:gdLst/>
              <a:ahLst/>
              <a:cxnLst/>
              <a:rect l="l" t="t" r="r" b="b"/>
              <a:pathLst>
                <a:path w="486" h="628" extrusionOk="0">
                  <a:moveTo>
                    <a:pt x="1" y="1"/>
                  </a:moveTo>
                  <a:lnTo>
                    <a:pt x="1" y="486"/>
                  </a:lnTo>
                  <a:lnTo>
                    <a:pt x="1" y="510"/>
                  </a:lnTo>
                  <a:cubicBezTo>
                    <a:pt x="12" y="581"/>
                    <a:pt x="107" y="628"/>
                    <a:pt x="249" y="628"/>
                  </a:cubicBezTo>
                  <a:cubicBezTo>
                    <a:pt x="380" y="628"/>
                    <a:pt x="474" y="581"/>
                    <a:pt x="486" y="510"/>
                  </a:cubicBezTo>
                  <a:lnTo>
                    <a:pt x="486" y="486"/>
                  </a:lnTo>
                  <a:lnTo>
                    <a:pt x="486" y="1"/>
                  </a:lnTo>
                  <a:cubicBezTo>
                    <a:pt x="474" y="72"/>
                    <a:pt x="380" y="119"/>
                    <a:pt x="249" y="119"/>
                  </a:cubicBezTo>
                  <a:cubicBezTo>
                    <a:pt x="107" y="119"/>
                    <a:pt x="12" y="7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0481075" y="760675"/>
              <a:ext cx="18375" cy="10675"/>
            </a:xfrm>
            <a:custGeom>
              <a:avLst/>
              <a:gdLst/>
              <a:ahLst/>
              <a:cxnLst/>
              <a:rect l="l" t="t" r="r" b="b"/>
              <a:pathLst>
                <a:path w="735" h="427" extrusionOk="0">
                  <a:moveTo>
                    <a:pt x="367" y="0"/>
                  </a:moveTo>
                  <a:cubicBezTo>
                    <a:pt x="166" y="0"/>
                    <a:pt x="0" y="95"/>
                    <a:pt x="0" y="214"/>
                  </a:cubicBezTo>
                  <a:cubicBezTo>
                    <a:pt x="0" y="332"/>
                    <a:pt x="166" y="427"/>
                    <a:pt x="367" y="427"/>
                  </a:cubicBezTo>
                  <a:cubicBezTo>
                    <a:pt x="569" y="427"/>
                    <a:pt x="734" y="332"/>
                    <a:pt x="734" y="214"/>
                  </a:cubicBezTo>
                  <a:cubicBezTo>
                    <a:pt x="734" y="95"/>
                    <a:pt x="569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0481075" y="763350"/>
              <a:ext cx="18375" cy="2675"/>
            </a:xfrm>
            <a:custGeom>
              <a:avLst/>
              <a:gdLst/>
              <a:ahLst/>
              <a:cxnLst/>
              <a:rect l="l" t="t" r="r" b="b"/>
              <a:pathLst>
                <a:path w="735" h="107" extrusionOk="0">
                  <a:moveTo>
                    <a:pt x="0" y="0"/>
                  </a:moveTo>
                  <a:lnTo>
                    <a:pt x="0" y="107"/>
                  </a:lnTo>
                  <a:lnTo>
                    <a:pt x="734" y="10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0481075" y="757725"/>
              <a:ext cx="18375" cy="10675"/>
            </a:xfrm>
            <a:custGeom>
              <a:avLst/>
              <a:gdLst/>
              <a:ahLst/>
              <a:cxnLst/>
              <a:rect l="l" t="t" r="r" b="b"/>
              <a:pathLst>
                <a:path w="735" h="427" extrusionOk="0">
                  <a:moveTo>
                    <a:pt x="367" y="0"/>
                  </a:moveTo>
                  <a:cubicBezTo>
                    <a:pt x="166" y="0"/>
                    <a:pt x="0" y="95"/>
                    <a:pt x="0" y="213"/>
                  </a:cubicBezTo>
                  <a:cubicBezTo>
                    <a:pt x="0" y="332"/>
                    <a:pt x="166" y="426"/>
                    <a:pt x="367" y="426"/>
                  </a:cubicBezTo>
                  <a:cubicBezTo>
                    <a:pt x="569" y="426"/>
                    <a:pt x="734" y="332"/>
                    <a:pt x="734" y="213"/>
                  </a:cubicBezTo>
                  <a:cubicBezTo>
                    <a:pt x="734" y="95"/>
                    <a:pt x="569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0484025" y="759500"/>
              <a:ext cx="12475" cy="6525"/>
            </a:xfrm>
            <a:custGeom>
              <a:avLst/>
              <a:gdLst/>
              <a:ahLst/>
              <a:cxnLst/>
              <a:rect l="l" t="t" r="r" b="b"/>
              <a:pathLst>
                <a:path w="499" h="261" extrusionOk="0">
                  <a:moveTo>
                    <a:pt x="249" y="0"/>
                  </a:moveTo>
                  <a:cubicBezTo>
                    <a:pt x="107" y="0"/>
                    <a:pt x="1" y="60"/>
                    <a:pt x="1" y="131"/>
                  </a:cubicBezTo>
                  <a:cubicBezTo>
                    <a:pt x="1" y="202"/>
                    <a:pt x="107" y="261"/>
                    <a:pt x="249" y="261"/>
                  </a:cubicBezTo>
                  <a:cubicBezTo>
                    <a:pt x="380" y="261"/>
                    <a:pt x="498" y="202"/>
                    <a:pt x="498" y="131"/>
                  </a:cubicBezTo>
                  <a:cubicBezTo>
                    <a:pt x="498" y="60"/>
                    <a:pt x="380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0464200" y="750600"/>
              <a:ext cx="12150" cy="25800"/>
            </a:xfrm>
            <a:custGeom>
              <a:avLst/>
              <a:gdLst/>
              <a:ahLst/>
              <a:cxnLst/>
              <a:rect l="l" t="t" r="r" b="b"/>
              <a:pathLst>
                <a:path w="486" h="1032" extrusionOk="0">
                  <a:moveTo>
                    <a:pt x="237" y="1"/>
                  </a:moveTo>
                  <a:cubicBezTo>
                    <a:pt x="107" y="1"/>
                    <a:pt x="0" y="108"/>
                    <a:pt x="0" y="238"/>
                  </a:cubicBezTo>
                  <a:lnTo>
                    <a:pt x="0" y="1031"/>
                  </a:lnTo>
                  <a:cubicBezTo>
                    <a:pt x="12" y="960"/>
                    <a:pt x="107" y="901"/>
                    <a:pt x="237" y="901"/>
                  </a:cubicBezTo>
                  <a:cubicBezTo>
                    <a:pt x="379" y="901"/>
                    <a:pt x="474" y="960"/>
                    <a:pt x="486" y="1031"/>
                  </a:cubicBezTo>
                  <a:lnTo>
                    <a:pt x="486" y="238"/>
                  </a:lnTo>
                  <a:cubicBezTo>
                    <a:pt x="486" y="108"/>
                    <a:pt x="379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10464200" y="773100"/>
              <a:ext cx="12150" cy="6850"/>
            </a:xfrm>
            <a:custGeom>
              <a:avLst/>
              <a:gdLst/>
              <a:ahLst/>
              <a:cxnLst/>
              <a:rect l="l" t="t" r="r" b="b"/>
              <a:pathLst>
                <a:path w="486" h="274" extrusionOk="0">
                  <a:moveTo>
                    <a:pt x="237" y="1"/>
                  </a:moveTo>
                  <a:cubicBezTo>
                    <a:pt x="107" y="1"/>
                    <a:pt x="12" y="60"/>
                    <a:pt x="0" y="131"/>
                  </a:cubicBezTo>
                  <a:lnTo>
                    <a:pt x="0" y="143"/>
                  </a:lnTo>
                  <a:cubicBezTo>
                    <a:pt x="12" y="214"/>
                    <a:pt x="107" y="273"/>
                    <a:pt x="237" y="273"/>
                  </a:cubicBezTo>
                  <a:cubicBezTo>
                    <a:pt x="379" y="273"/>
                    <a:pt x="474" y="214"/>
                    <a:pt x="486" y="143"/>
                  </a:cubicBezTo>
                  <a:lnTo>
                    <a:pt x="486" y="131"/>
                  </a:lnTo>
                  <a:cubicBezTo>
                    <a:pt x="474" y="60"/>
                    <a:pt x="379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10464200" y="776650"/>
              <a:ext cx="12150" cy="16025"/>
            </a:xfrm>
            <a:custGeom>
              <a:avLst/>
              <a:gdLst/>
              <a:ahLst/>
              <a:cxnLst/>
              <a:rect l="l" t="t" r="r" b="b"/>
              <a:pathLst>
                <a:path w="486" h="641" extrusionOk="0">
                  <a:moveTo>
                    <a:pt x="0" y="1"/>
                  </a:moveTo>
                  <a:lnTo>
                    <a:pt x="0" y="487"/>
                  </a:lnTo>
                  <a:lnTo>
                    <a:pt x="0" y="510"/>
                  </a:lnTo>
                  <a:cubicBezTo>
                    <a:pt x="12" y="581"/>
                    <a:pt x="107" y="640"/>
                    <a:pt x="237" y="640"/>
                  </a:cubicBezTo>
                  <a:cubicBezTo>
                    <a:pt x="379" y="640"/>
                    <a:pt x="474" y="581"/>
                    <a:pt x="486" y="510"/>
                  </a:cubicBezTo>
                  <a:lnTo>
                    <a:pt x="486" y="487"/>
                  </a:lnTo>
                  <a:lnTo>
                    <a:pt x="486" y="1"/>
                  </a:lnTo>
                  <a:cubicBezTo>
                    <a:pt x="474" y="72"/>
                    <a:pt x="379" y="131"/>
                    <a:pt x="237" y="131"/>
                  </a:cubicBezTo>
                  <a:cubicBezTo>
                    <a:pt x="107" y="131"/>
                    <a:pt x="12" y="7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0461225" y="749425"/>
              <a:ext cx="18100" cy="10400"/>
            </a:xfrm>
            <a:custGeom>
              <a:avLst/>
              <a:gdLst/>
              <a:ahLst/>
              <a:cxnLst/>
              <a:rect l="l" t="t" r="r" b="b"/>
              <a:pathLst>
                <a:path w="724" h="416" extrusionOk="0">
                  <a:moveTo>
                    <a:pt x="368" y="1"/>
                  </a:moveTo>
                  <a:cubicBezTo>
                    <a:pt x="166" y="1"/>
                    <a:pt x="1" y="95"/>
                    <a:pt x="1" y="202"/>
                  </a:cubicBezTo>
                  <a:cubicBezTo>
                    <a:pt x="1" y="321"/>
                    <a:pt x="166" y="415"/>
                    <a:pt x="368" y="415"/>
                  </a:cubicBezTo>
                  <a:cubicBezTo>
                    <a:pt x="569" y="415"/>
                    <a:pt x="723" y="321"/>
                    <a:pt x="723" y="202"/>
                  </a:cubicBezTo>
                  <a:cubicBezTo>
                    <a:pt x="723" y="95"/>
                    <a:pt x="569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10461225" y="751800"/>
              <a:ext cx="18100" cy="2700"/>
            </a:xfrm>
            <a:custGeom>
              <a:avLst/>
              <a:gdLst/>
              <a:ahLst/>
              <a:cxnLst/>
              <a:rect l="l" t="t" r="r" b="b"/>
              <a:pathLst>
                <a:path w="724" h="108" extrusionOk="0">
                  <a:moveTo>
                    <a:pt x="1" y="0"/>
                  </a:moveTo>
                  <a:lnTo>
                    <a:pt x="1" y="107"/>
                  </a:lnTo>
                  <a:lnTo>
                    <a:pt x="723" y="10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0461225" y="746175"/>
              <a:ext cx="18100" cy="10675"/>
            </a:xfrm>
            <a:custGeom>
              <a:avLst/>
              <a:gdLst/>
              <a:ahLst/>
              <a:cxnLst/>
              <a:rect l="l" t="t" r="r" b="b"/>
              <a:pathLst>
                <a:path w="724" h="427" extrusionOk="0">
                  <a:moveTo>
                    <a:pt x="368" y="1"/>
                  </a:moveTo>
                  <a:cubicBezTo>
                    <a:pt x="166" y="1"/>
                    <a:pt x="1" y="95"/>
                    <a:pt x="1" y="214"/>
                  </a:cubicBezTo>
                  <a:cubicBezTo>
                    <a:pt x="1" y="332"/>
                    <a:pt x="166" y="427"/>
                    <a:pt x="368" y="427"/>
                  </a:cubicBezTo>
                  <a:cubicBezTo>
                    <a:pt x="569" y="427"/>
                    <a:pt x="723" y="332"/>
                    <a:pt x="723" y="214"/>
                  </a:cubicBezTo>
                  <a:cubicBezTo>
                    <a:pt x="723" y="95"/>
                    <a:pt x="569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0464200" y="747950"/>
              <a:ext cx="12450" cy="6550"/>
            </a:xfrm>
            <a:custGeom>
              <a:avLst/>
              <a:gdLst/>
              <a:ahLst/>
              <a:cxnLst/>
              <a:rect l="l" t="t" r="r" b="b"/>
              <a:pathLst>
                <a:path w="498" h="262" extrusionOk="0">
                  <a:moveTo>
                    <a:pt x="249" y="1"/>
                  </a:moveTo>
                  <a:cubicBezTo>
                    <a:pt x="107" y="1"/>
                    <a:pt x="0" y="60"/>
                    <a:pt x="0" y="131"/>
                  </a:cubicBezTo>
                  <a:cubicBezTo>
                    <a:pt x="0" y="202"/>
                    <a:pt x="107" y="261"/>
                    <a:pt x="249" y="261"/>
                  </a:cubicBezTo>
                  <a:cubicBezTo>
                    <a:pt x="379" y="261"/>
                    <a:pt x="497" y="202"/>
                    <a:pt x="497" y="131"/>
                  </a:cubicBezTo>
                  <a:cubicBezTo>
                    <a:pt x="497" y="60"/>
                    <a:pt x="379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0504450" y="749425"/>
              <a:ext cx="12450" cy="25800"/>
            </a:xfrm>
            <a:custGeom>
              <a:avLst/>
              <a:gdLst/>
              <a:ahLst/>
              <a:cxnLst/>
              <a:rect l="l" t="t" r="r" b="b"/>
              <a:pathLst>
                <a:path w="498" h="1032" extrusionOk="0">
                  <a:moveTo>
                    <a:pt x="249" y="1"/>
                  </a:moveTo>
                  <a:cubicBezTo>
                    <a:pt x="107" y="1"/>
                    <a:pt x="0" y="119"/>
                    <a:pt x="0" y="250"/>
                  </a:cubicBezTo>
                  <a:lnTo>
                    <a:pt x="0" y="1031"/>
                  </a:lnTo>
                  <a:cubicBezTo>
                    <a:pt x="13" y="971"/>
                    <a:pt x="119" y="913"/>
                    <a:pt x="249" y="913"/>
                  </a:cubicBezTo>
                  <a:cubicBezTo>
                    <a:pt x="379" y="913"/>
                    <a:pt x="486" y="971"/>
                    <a:pt x="497" y="1031"/>
                  </a:cubicBezTo>
                  <a:lnTo>
                    <a:pt x="497" y="250"/>
                  </a:lnTo>
                  <a:cubicBezTo>
                    <a:pt x="497" y="119"/>
                    <a:pt x="379" y="1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0504450" y="772225"/>
              <a:ext cx="12450" cy="6825"/>
            </a:xfrm>
            <a:custGeom>
              <a:avLst/>
              <a:gdLst/>
              <a:ahLst/>
              <a:cxnLst/>
              <a:rect l="l" t="t" r="r" b="b"/>
              <a:pathLst>
                <a:path w="498" h="273" extrusionOk="0">
                  <a:moveTo>
                    <a:pt x="249" y="1"/>
                  </a:moveTo>
                  <a:cubicBezTo>
                    <a:pt x="119" y="1"/>
                    <a:pt x="13" y="59"/>
                    <a:pt x="0" y="119"/>
                  </a:cubicBezTo>
                  <a:lnTo>
                    <a:pt x="0" y="143"/>
                  </a:lnTo>
                  <a:cubicBezTo>
                    <a:pt x="13" y="214"/>
                    <a:pt x="119" y="272"/>
                    <a:pt x="249" y="272"/>
                  </a:cubicBezTo>
                  <a:cubicBezTo>
                    <a:pt x="379" y="272"/>
                    <a:pt x="486" y="214"/>
                    <a:pt x="497" y="143"/>
                  </a:cubicBezTo>
                  <a:lnTo>
                    <a:pt x="497" y="119"/>
                  </a:lnTo>
                  <a:cubicBezTo>
                    <a:pt x="486" y="59"/>
                    <a:pt x="37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0504450" y="775775"/>
              <a:ext cx="12450" cy="15700"/>
            </a:xfrm>
            <a:custGeom>
              <a:avLst/>
              <a:gdLst/>
              <a:ahLst/>
              <a:cxnLst/>
              <a:rect l="l" t="t" r="r" b="b"/>
              <a:pathLst>
                <a:path w="498" h="628" extrusionOk="0">
                  <a:moveTo>
                    <a:pt x="0" y="1"/>
                  </a:moveTo>
                  <a:lnTo>
                    <a:pt x="0" y="486"/>
                  </a:lnTo>
                  <a:lnTo>
                    <a:pt x="0" y="509"/>
                  </a:lnTo>
                  <a:cubicBezTo>
                    <a:pt x="13" y="580"/>
                    <a:pt x="119" y="628"/>
                    <a:pt x="249" y="628"/>
                  </a:cubicBezTo>
                  <a:cubicBezTo>
                    <a:pt x="379" y="628"/>
                    <a:pt x="486" y="580"/>
                    <a:pt x="497" y="509"/>
                  </a:cubicBezTo>
                  <a:lnTo>
                    <a:pt x="497" y="486"/>
                  </a:lnTo>
                  <a:lnTo>
                    <a:pt x="497" y="1"/>
                  </a:lnTo>
                  <a:cubicBezTo>
                    <a:pt x="486" y="72"/>
                    <a:pt x="379" y="130"/>
                    <a:pt x="249" y="130"/>
                  </a:cubicBezTo>
                  <a:cubicBezTo>
                    <a:pt x="119" y="130"/>
                    <a:pt x="13" y="7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0501475" y="748250"/>
              <a:ext cx="18375" cy="10675"/>
            </a:xfrm>
            <a:custGeom>
              <a:avLst/>
              <a:gdLst/>
              <a:ahLst/>
              <a:cxnLst/>
              <a:rect l="l" t="t" r="r" b="b"/>
              <a:pathLst>
                <a:path w="735" h="427" extrusionOk="0">
                  <a:moveTo>
                    <a:pt x="368" y="0"/>
                  </a:moveTo>
                  <a:cubicBezTo>
                    <a:pt x="167" y="0"/>
                    <a:pt x="1" y="95"/>
                    <a:pt x="1" y="213"/>
                  </a:cubicBezTo>
                  <a:cubicBezTo>
                    <a:pt x="1" y="332"/>
                    <a:pt x="167" y="426"/>
                    <a:pt x="368" y="426"/>
                  </a:cubicBezTo>
                  <a:cubicBezTo>
                    <a:pt x="569" y="426"/>
                    <a:pt x="735" y="332"/>
                    <a:pt x="735" y="213"/>
                  </a:cubicBezTo>
                  <a:cubicBezTo>
                    <a:pt x="735" y="95"/>
                    <a:pt x="569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0501475" y="750925"/>
              <a:ext cx="18375" cy="2675"/>
            </a:xfrm>
            <a:custGeom>
              <a:avLst/>
              <a:gdLst/>
              <a:ahLst/>
              <a:cxnLst/>
              <a:rect l="l" t="t" r="r" b="b"/>
              <a:pathLst>
                <a:path w="735" h="107" extrusionOk="0">
                  <a:moveTo>
                    <a:pt x="1" y="0"/>
                  </a:moveTo>
                  <a:lnTo>
                    <a:pt x="1" y="106"/>
                  </a:lnTo>
                  <a:lnTo>
                    <a:pt x="735" y="10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0501475" y="745275"/>
              <a:ext cx="18375" cy="10675"/>
            </a:xfrm>
            <a:custGeom>
              <a:avLst/>
              <a:gdLst/>
              <a:ahLst/>
              <a:cxnLst/>
              <a:rect l="l" t="t" r="r" b="b"/>
              <a:pathLst>
                <a:path w="735" h="427" extrusionOk="0">
                  <a:moveTo>
                    <a:pt x="368" y="1"/>
                  </a:moveTo>
                  <a:cubicBezTo>
                    <a:pt x="167" y="1"/>
                    <a:pt x="1" y="95"/>
                    <a:pt x="1" y="214"/>
                  </a:cubicBezTo>
                  <a:cubicBezTo>
                    <a:pt x="1" y="332"/>
                    <a:pt x="167" y="427"/>
                    <a:pt x="368" y="427"/>
                  </a:cubicBezTo>
                  <a:cubicBezTo>
                    <a:pt x="569" y="427"/>
                    <a:pt x="735" y="332"/>
                    <a:pt x="735" y="214"/>
                  </a:cubicBezTo>
                  <a:cubicBezTo>
                    <a:pt x="735" y="95"/>
                    <a:pt x="569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0504450" y="747050"/>
              <a:ext cx="12450" cy="6550"/>
            </a:xfrm>
            <a:custGeom>
              <a:avLst/>
              <a:gdLst/>
              <a:ahLst/>
              <a:cxnLst/>
              <a:rect l="l" t="t" r="r" b="b"/>
              <a:pathLst>
                <a:path w="498" h="262" extrusionOk="0">
                  <a:moveTo>
                    <a:pt x="249" y="1"/>
                  </a:moveTo>
                  <a:cubicBezTo>
                    <a:pt x="107" y="1"/>
                    <a:pt x="0" y="60"/>
                    <a:pt x="0" y="132"/>
                  </a:cubicBezTo>
                  <a:cubicBezTo>
                    <a:pt x="0" y="203"/>
                    <a:pt x="107" y="261"/>
                    <a:pt x="249" y="261"/>
                  </a:cubicBezTo>
                  <a:cubicBezTo>
                    <a:pt x="391" y="261"/>
                    <a:pt x="497" y="203"/>
                    <a:pt x="497" y="132"/>
                  </a:cubicBezTo>
                  <a:cubicBezTo>
                    <a:pt x="497" y="60"/>
                    <a:pt x="391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0521600" y="739350"/>
              <a:ext cx="12175" cy="26075"/>
            </a:xfrm>
            <a:custGeom>
              <a:avLst/>
              <a:gdLst/>
              <a:ahLst/>
              <a:cxnLst/>
              <a:rect l="l" t="t" r="r" b="b"/>
              <a:pathLst>
                <a:path w="487" h="1043" extrusionOk="0">
                  <a:moveTo>
                    <a:pt x="250" y="1"/>
                  </a:moveTo>
                  <a:cubicBezTo>
                    <a:pt x="108" y="1"/>
                    <a:pt x="1" y="119"/>
                    <a:pt x="1" y="250"/>
                  </a:cubicBezTo>
                  <a:lnTo>
                    <a:pt x="1" y="1043"/>
                  </a:lnTo>
                  <a:cubicBezTo>
                    <a:pt x="13" y="972"/>
                    <a:pt x="108" y="913"/>
                    <a:pt x="250" y="913"/>
                  </a:cubicBezTo>
                  <a:cubicBezTo>
                    <a:pt x="380" y="913"/>
                    <a:pt x="475" y="972"/>
                    <a:pt x="487" y="1043"/>
                  </a:cubicBezTo>
                  <a:lnTo>
                    <a:pt x="487" y="250"/>
                  </a:lnTo>
                  <a:cubicBezTo>
                    <a:pt x="487" y="119"/>
                    <a:pt x="380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0521600" y="762175"/>
              <a:ext cx="12175" cy="6800"/>
            </a:xfrm>
            <a:custGeom>
              <a:avLst/>
              <a:gdLst/>
              <a:ahLst/>
              <a:cxnLst/>
              <a:rect l="l" t="t" r="r" b="b"/>
              <a:pathLst>
                <a:path w="487" h="272" extrusionOk="0">
                  <a:moveTo>
                    <a:pt x="250" y="0"/>
                  </a:moveTo>
                  <a:cubicBezTo>
                    <a:pt x="108" y="0"/>
                    <a:pt x="13" y="59"/>
                    <a:pt x="1" y="130"/>
                  </a:cubicBezTo>
                  <a:lnTo>
                    <a:pt x="1" y="142"/>
                  </a:lnTo>
                  <a:cubicBezTo>
                    <a:pt x="13" y="213"/>
                    <a:pt x="108" y="272"/>
                    <a:pt x="250" y="272"/>
                  </a:cubicBezTo>
                  <a:cubicBezTo>
                    <a:pt x="380" y="272"/>
                    <a:pt x="475" y="213"/>
                    <a:pt x="487" y="142"/>
                  </a:cubicBezTo>
                  <a:lnTo>
                    <a:pt x="487" y="130"/>
                  </a:lnTo>
                  <a:cubicBezTo>
                    <a:pt x="475" y="59"/>
                    <a:pt x="380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10521600" y="765725"/>
              <a:ext cx="12175" cy="15700"/>
            </a:xfrm>
            <a:custGeom>
              <a:avLst/>
              <a:gdLst/>
              <a:ahLst/>
              <a:cxnLst/>
              <a:rect l="l" t="t" r="r" b="b"/>
              <a:pathLst>
                <a:path w="487" h="628" extrusionOk="0">
                  <a:moveTo>
                    <a:pt x="1" y="0"/>
                  </a:moveTo>
                  <a:lnTo>
                    <a:pt x="1" y="485"/>
                  </a:lnTo>
                  <a:lnTo>
                    <a:pt x="1" y="509"/>
                  </a:lnTo>
                  <a:cubicBezTo>
                    <a:pt x="13" y="580"/>
                    <a:pt x="108" y="627"/>
                    <a:pt x="250" y="627"/>
                  </a:cubicBezTo>
                  <a:cubicBezTo>
                    <a:pt x="380" y="627"/>
                    <a:pt x="475" y="580"/>
                    <a:pt x="487" y="509"/>
                  </a:cubicBezTo>
                  <a:lnTo>
                    <a:pt x="487" y="485"/>
                  </a:lnTo>
                  <a:lnTo>
                    <a:pt x="487" y="0"/>
                  </a:lnTo>
                  <a:cubicBezTo>
                    <a:pt x="475" y="71"/>
                    <a:pt x="380" y="130"/>
                    <a:pt x="250" y="130"/>
                  </a:cubicBezTo>
                  <a:cubicBezTo>
                    <a:pt x="108" y="130"/>
                    <a:pt x="13" y="7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10518650" y="738175"/>
              <a:ext cx="18375" cy="10675"/>
            </a:xfrm>
            <a:custGeom>
              <a:avLst/>
              <a:gdLst/>
              <a:ahLst/>
              <a:cxnLst/>
              <a:rect l="l" t="t" r="r" b="b"/>
              <a:pathLst>
                <a:path w="735" h="427" extrusionOk="0">
                  <a:moveTo>
                    <a:pt x="368" y="1"/>
                  </a:moveTo>
                  <a:cubicBezTo>
                    <a:pt x="166" y="1"/>
                    <a:pt x="1" y="95"/>
                    <a:pt x="1" y="214"/>
                  </a:cubicBezTo>
                  <a:cubicBezTo>
                    <a:pt x="1" y="332"/>
                    <a:pt x="166" y="427"/>
                    <a:pt x="368" y="427"/>
                  </a:cubicBezTo>
                  <a:cubicBezTo>
                    <a:pt x="569" y="427"/>
                    <a:pt x="735" y="332"/>
                    <a:pt x="735" y="214"/>
                  </a:cubicBezTo>
                  <a:cubicBezTo>
                    <a:pt x="735" y="95"/>
                    <a:pt x="569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10518650" y="740850"/>
              <a:ext cx="18375" cy="2675"/>
            </a:xfrm>
            <a:custGeom>
              <a:avLst/>
              <a:gdLst/>
              <a:ahLst/>
              <a:cxnLst/>
              <a:rect l="l" t="t" r="r" b="b"/>
              <a:pathLst>
                <a:path w="735" h="107" extrusionOk="0">
                  <a:moveTo>
                    <a:pt x="1" y="1"/>
                  </a:moveTo>
                  <a:lnTo>
                    <a:pt x="1" y="107"/>
                  </a:lnTo>
                  <a:lnTo>
                    <a:pt x="735" y="10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10518650" y="735225"/>
              <a:ext cx="18375" cy="10675"/>
            </a:xfrm>
            <a:custGeom>
              <a:avLst/>
              <a:gdLst/>
              <a:ahLst/>
              <a:cxnLst/>
              <a:rect l="l" t="t" r="r" b="b"/>
              <a:pathLst>
                <a:path w="735" h="427" extrusionOk="0">
                  <a:moveTo>
                    <a:pt x="368" y="0"/>
                  </a:moveTo>
                  <a:cubicBezTo>
                    <a:pt x="166" y="0"/>
                    <a:pt x="1" y="95"/>
                    <a:pt x="1" y="213"/>
                  </a:cubicBezTo>
                  <a:cubicBezTo>
                    <a:pt x="1" y="332"/>
                    <a:pt x="166" y="426"/>
                    <a:pt x="368" y="426"/>
                  </a:cubicBezTo>
                  <a:cubicBezTo>
                    <a:pt x="569" y="426"/>
                    <a:pt x="735" y="332"/>
                    <a:pt x="735" y="213"/>
                  </a:cubicBezTo>
                  <a:cubicBezTo>
                    <a:pt x="735" y="95"/>
                    <a:pt x="569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0521600" y="737000"/>
              <a:ext cx="12475" cy="6525"/>
            </a:xfrm>
            <a:custGeom>
              <a:avLst/>
              <a:gdLst/>
              <a:ahLst/>
              <a:cxnLst/>
              <a:rect l="l" t="t" r="r" b="b"/>
              <a:pathLst>
                <a:path w="499" h="261" extrusionOk="0">
                  <a:moveTo>
                    <a:pt x="250" y="0"/>
                  </a:moveTo>
                  <a:cubicBezTo>
                    <a:pt x="108" y="0"/>
                    <a:pt x="1" y="60"/>
                    <a:pt x="1" y="131"/>
                  </a:cubicBezTo>
                  <a:cubicBezTo>
                    <a:pt x="1" y="202"/>
                    <a:pt x="108" y="261"/>
                    <a:pt x="250" y="261"/>
                  </a:cubicBezTo>
                  <a:cubicBezTo>
                    <a:pt x="380" y="261"/>
                    <a:pt x="498" y="202"/>
                    <a:pt x="498" y="131"/>
                  </a:cubicBezTo>
                  <a:cubicBezTo>
                    <a:pt x="498" y="60"/>
                    <a:pt x="380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0485500" y="752700"/>
              <a:ext cx="95650" cy="56850"/>
            </a:xfrm>
            <a:custGeom>
              <a:avLst/>
              <a:gdLst/>
              <a:ahLst/>
              <a:cxnLst/>
              <a:rect l="l" t="t" r="r" b="b"/>
              <a:pathLst>
                <a:path w="3826" h="2274" extrusionOk="0">
                  <a:moveTo>
                    <a:pt x="3765" y="0"/>
                  </a:moveTo>
                  <a:lnTo>
                    <a:pt x="1" y="2179"/>
                  </a:lnTo>
                  <a:lnTo>
                    <a:pt x="60" y="2273"/>
                  </a:lnTo>
                  <a:lnTo>
                    <a:pt x="3825" y="106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10557425" y="735800"/>
              <a:ext cx="12150" cy="25800"/>
            </a:xfrm>
            <a:custGeom>
              <a:avLst/>
              <a:gdLst/>
              <a:ahLst/>
              <a:cxnLst/>
              <a:rect l="l" t="t" r="r" b="b"/>
              <a:pathLst>
                <a:path w="486" h="1032" extrusionOk="0">
                  <a:moveTo>
                    <a:pt x="238" y="1"/>
                  </a:moveTo>
                  <a:cubicBezTo>
                    <a:pt x="107" y="1"/>
                    <a:pt x="1" y="119"/>
                    <a:pt x="1" y="250"/>
                  </a:cubicBezTo>
                  <a:lnTo>
                    <a:pt x="1" y="1031"/>
                  </a:lnTo>
                  <a:cubicBezTo>
                    <a:pt x="12" y="972"/>
                    <a:pt x="107" y="913"/>
                    <a:pt x="238" y="913"/>
                  </a:cubicBezTo>
                  <a:cubicBezTo>
                    <a:pt x="368" y="913"/>
                    <a:pt x="475" y="972"/>
                    <a:pt x="486" y="1031"/>
                  </a:cubicBezTo>
                  <a:lnTo>
                    <a:pt x="486" y="250"/>
                  </a:lnTo>
                  <a:cubicBezTo>
                    <a:pt x="486" y="119"/>
                    <a:pt x="380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10557425" y="758625"/>
              <a:ext cx="12150" cy="6800"/>
            </a:xfrm>
            <a:custGeom>
              <a:avLst/>
              <a:gdLst/>
              <a:ahLst/>
              <a:cxnLst/>
              <a:rect l="l" t="t" r="r" b="b"/>
              <a:pathLst>
                <a:path w="486" h="272" extrusionOk="0">
                  <a:moveTo>
                    <a:pt x="238" y="0"/>
                  </a:moveTo>
                  <a:cubicBezTo>
                    <a:pt x="107" y="0"/>
                    <a:pt x="12" y="59"/>
                    <a:pt x="1" y="118"/>
                  </a:cubicBezTo>
                  <a:lnTo>
                    <a:pt x="1" y="142"/>
                  </a:lnTo>
                  <a:cubicBezTo>
                    <a:pt x="12" y="213"/>
                    <a:pt x="107" y="272"/>
                    <a:pt x="238" y="272"/>
                  </a:cubicBezTo>
                  <a:cubicBezTo>
                    <a:pt x="368" y="272"/>
                    <a:pt x="475" y="213"/>
                    <a:pt x="486" y="142"/>
                  </a:cubicBezTo>
                  <a:lnTo>
                    <a:pt x="486" y="118"/>
                  </a:lnTo>
                  <a:cubicBezTo>
                    <a:pt x="475" y="59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10557425" y="762175"/>
              <a:ext cx="12150" cy="15700"/>
            </a:xfrm>
            <a:custGeom>
              <a:avLst/>
              <a:gdLst/>
              <a:ahLst/>
              <a:cxnLst/>
              <a:rect l="l" t="t" r="r" b="b"/>
              <a:pathLst>
                <a:path w="486" h="628" extrusionOk="0">
                  <a:moveTo>
                    <a:pt x="1" y="0"/>
                  </a:moveTo>
                  <a:lnTo>
                    <a:pt x="1" y="485"/>
                  </a:lnTo>
                  <a:lnTo>
                    <a:pt x="1" y="509"/>
                  </a:lnTo>
                  <a:cubicBezTo>
                    <a:pt x="12" y="580"/>
                    <a:pt x="107" y="627"/>
                    <a:pt x="238" y="627"/>
                  </a:cubicBezTo>
                  <a:cubicBezTo>
                    <a:pt x="368" y="627"/>
                    <a:pt x="475" y="580"/>
                    <a:pt x="486" y="509"/>
                  </a:cubicBezTo>
                  <a:lnTo>
                    <a:pt x="486" y="485"/>
                  </a:lnTo>
                  <a:lnTo>
                    <a:pt x="486" y="0"/>
                  </a:lnTo>
                  <a:cubicBezTo>
                    <a:pt x="475" y="71"/>
                    <a:pt x="368" y="130"/>
                    <a:pt x="238" y="130"/>
                  </a:cubicBezTo>
                  <a:cubicBezTo>
                    <a:pt x="107" y="130"/>
                    <a:pt x="12" y="7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10554475" y="734625"/>
              <a:ext cx="18075" cy="10675"/>
            </a:xfrm>
            <a:custGeom>
              <a:avLst/>
              <a:gdLst/>
              <a:ahLst/>
              <a:cxnLst/>
              <a:rect l="l" t="t" r="r" b="b"/>
              <a:pathLst>
                <a:path w="723" h="427" extrusionOk="0">
                  <a:moveTo>
                    <a:pt x="367" y="1"/>
                  </a:moveTo>
                  <a:cubicBezTo>
                    <a:pt x="166" y="1"/>
                    <a:pt x="1" y="95"/>
                    <a:pt x="1" y="214"/>
                  </a:cubicBezTo>
                  <a:cubicBezTo>
                    <a:pt x="1" y="332"/>
                    <a:pt x="166" y="427"/>
                    <a:pt x="367" y="427"/>
                  </a:cubicBezTo>
                  <a:cubicBezTo>
                    <a:pt x="569" y="427"/>
                    <a:pt x="722" y="332"/>
                    <a:pt x="722" y="214"/>
                  </a:cubicBezTo>
                  <a:cubicBezTo>
                    <a:pt x="722" y="95"/>
                    <a:pt x="569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10554475" y="737300"/>
              <a:ext cx="18075" cy="2675"/>
            </a:xfrm>
            <a:custGeom>
              <a:avLst/>
              <a:gdLst/>
              <a:ahLst/>
              <a:cxnLst/>
              <a:rect l="l" t="t" r="r" b="b"/>
              <a:pathLst>
                <a:path w="723" h="107" extrusionOk="0">
                  <a:moveTo>
                    <a:pt x="1" y="1"/>
                  </a:moveTo>
                  <a:lnTo>
                    <a:pt x="1" y="107"/>
                  </a:lnTo>
                  <a:lnTo>
                    <a:pt x="722" y="107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0554475" y="731675"/>
              <a:ext cx="18075" cy="10675"/>
            </a:xfrm>
            <a:custGeom>
              <a:avLst/>
              <a:gdLst/>
              <a:ahLst/>
              <a:cxnLst/>
              <a:rect l="l" t="t" r="r" b="b"/>
              <a:pathLst>
                <a:path w="723" h="427" extrusionOk="0">
                  <a:moveTo>
                    <a:pt x="367" y="0"/>
                  </a:moveTo>
                  <a:cubicBezTo>
                    <a:pt x="166" y="0"/>
                    <a:pt x="1" y="95"/>
                    <a:pt x="1" y="213"/>
                  </a:cubicBezTo>
                  <a:cubicBezTo>
                    <a:pt x="1" y="332"/>
                    <a:pt x="166" y="426"/>
                    <a:pt x="367" y="426"/>
                  </a:cubicBezTo>
                  <a:cubicBezTo>
                    <a:pt x="569" y="426"/>
                    <a:pt x="722" y="332"/>
                    <a:pt x="722" y="213"/>
                  </a:cubicBezTo>
                  <a:cubicBezTo>
                    <a:pt x="722" y="95"/>
                    <a:pt x="569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0557125" y="733450"/>
              <a:ext cx="12775" cy="6525"/>
            </a:xfrm>
            <a:custGeom>
              <a:avLst/>
              <a:gdLst/>
              <a:ahLst/>
              <a:cxnLst/>
              <a:rect l="l" t="t" r="r" b="b"/>
              <a:pathLst>
                <a:path w="511" h="261" extrusionOk="0">
                  <a:moveTo>
                    <a:pt x="261" y="0"/>
                  </a:moveTo>
                  <a:cubicBezTo>
                    <a:pt x="119" y="0"/>
                    <a:pt x="1" y="60"/>
                    <a:pt x="1" y="131"/>
                  </a:cubicBezTo>
                  <a:cubicBezTo>
                    <a:pt x="1" y="202"/>
                    <a:pt x="119" y="261"/>
                    <a:pt x="261" y="261"/>
                  </a:cubicBezTo>
                  <a:cubicBezTo>
                    <a:pt x="392" y="261"/>
                    <a:pt x="510" y="202"/>
                    <a:pt x="510" y="131"/>
                  </a:cubicBezTo>
                  <a:cubicBezTo>
                    <a:pt x="510" y="60"/>
                    <a:pt x="39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10446750" y="804475"/>
              <a:ext cx="42325" cy="18100"/>
            </a:xfrm>
            <a:custGeom>
              <a:avLst/>
              <a:gdLst/>
              <a:ahLst/>
              <a:cxnLst/>
              <a:rect l="l" t="t" r="r" b="b"/>
              <a:pathLst>
                <a:path w="1693" h="724" extrusionOk="0">
                  <a:moveTo>
                    <a:pt x="1266" y="1"/>
                  </a:moveTo>
                  <a:lnTo>
                    <a:pt x="0" y="474"/>
                  </a:lnTo>
                  <a:lnTo>
                    <a:pt x="426" y="723"/>
                  </a:lnTo>
                  <a:lnTo>
                    <a:pt x="1693" y="25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10440825" y="683125"/>
              <a:ext cx="42050" cy="24600"/>
            </a:xfrm>
            <a:custGeom>
              <a:avLst/>
              <a:gdLst/>
              <a:ahLst/>
              <a:cxnLst/>
              <a:rect l="l" t="t" r="r" b="b"/>
              <a:pathLst>
                <a:path w="1682" h="984" extrusionOk="0">
                  <a:moveTo>
                    <a:pt x="840" y="0"/>
                  </a:moveTo>
                  <a:cubicBezTo>
                    <a:pt x="379" y="0"/>
                    <a:pt x="0" y="226"/>
                    <a:pt x="0" y="498"/>
                  </a:cubicBezTo>
                  <a:cubicBezTo>
                    <a:pt x="0" y="758"/>
                    <a:pt x="379" y="984"/>
                    <a:pt x="840" y="984"/>
                  </a:cubicBezTo>
                  <a:cubicBezTo>
                    <a:pt x="1303" y="984"/>
                    <a:pt x="1681" y="758"/>
                    <a:pt x="1681" y="498"/>
                  </a:cubicBezTo>
                  <a:cubicBezTo>
                    <a:pt x="1681" y="226"/>
                    <a:pt x="1303" y="0"/>
                    <a:pt x="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10440825" y="692600"/>
              <a:ext cx="42050" cy="2975"/>
            </a:xfrm>
            <a:custGeom>
              <a:avLst/>
              <a:gdLst/>
              <a:ahLst/>
              <a:cxnLst/>
              <a:rect l="l" t="t" r="r" b="b"/>
              <a:pathLst>
                <a:path w="1682" h="119" extrusionOk="0">
                  <a:moveTo>
                    <a:pt x="0" y="0"/>
                  </a:moveTo>
                  <a:lnTo>
                    <a:pt x="0" y="119"/>
                  </a:lnTo>
                  <a:lnTo>
                    <a:pt x="1681" y="119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10440825" y="680475"/>
              <a:ext cx="42050" cy="24300"/>
            </a:xfrm>
            <a:custGeom>
              <a:avLst/>
              <a:gdLst/>
              <a:ahLst/>
              <a:cxnLst/>
              <a:rect l="l" t="t" r="r" b="b"/>
              <a:pathLst>
                <a:path w="1682" h="972" extrusionOk="0">
                  <a:moveTo>
                    <a:pt x="840" y="0"/>
                  </a:moveTo>
                  <a:cubicBezTo>
                    <a:pt x="379" y="0"/>
                    <a:pt x="0" y="214"/>
                    <a:pt x="0" y="485"/>
                  </a:cubicBezTo>
                  <a:cubicBezTo>
                    <a:pt x="0" y="758"/>
                    <a:pt x="379" y="971"/>
                    <a:pt x="840" y="971"/>
                  </a:cubicBezTo>
                  <a:cubicBezTo>
                    <a:pt x="1303" y="971"/>
                    <a:pt x="1681" y="758"/>
                    <a:pt x="1681" y="485"/>
                  </a:cubicBezTo>
                  <a:cubicBezTo>
                    <a:pt x="1681" y="214"/>
                    <a:pt x="1303" y="0"/>
                    <a:pt x="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10444050" y="681650"/>
              <a:ext cx="35875" cy="11575"/>
            </a:xfrm>
            <a:custGeom>
              <a:avLst/>
              <a:gdLst/>
              <a:ahLst/>
              <a:cxnLst/>
              <a:rect l="l" t="t" r="r" b="b"/>
              <a:pathLst>
                <a:path w="1435" h="463" extrusionOk="0">
                  <a:moveTo>
                    <a:pt x="711" y="1"/>
                  </a:moveTo>
                  <a:cubicBezTo>
                    <a:pt x="321" y="1"/>
                    <a:pt x="1" y="190"/>
                    <a:pt x="1" y="415"/>
                  </a:cubicBezTo>
                  <a:cubicBezTo>
                    <a:pt x="1" y="438"/>
                    <a:pt x="13" y="451"/>
                    <a:pt x="13" y="462"/>
                  </a:cubicBezTo>
                  <a:cubicBezTo>
                    <a:pt x="48" y="261"/>
                    <a:pt x="345" y="95"/>
                    <a:pt x="711" y="95"/>
                  </a:cubicBezTo>
                  <a:cubicBezTo>
                    <a:pt x="1079" y="95"/>
                    <a:pt x="1374" y="261"/>
                    <a:pt x="1422" y="462"/>
                  </a:cubicBezTo>
                  <a:cubicBezTo>
                    <a:pt x="1422" y="451"/>
                    <a:pt x="1434" y="438"/>
                    <a:pt x="1434" y="415"/>
                  </a:cubicBezTo>
                  <a:cubicBezTo>
                    <a:pt x="1434" y="190"/>
                    <a:pt x="1114" y="1"/>
                    <a:pt x="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10444375" y="684025"/>
              <a:ext cx="35225" cy="18375"/>
            </a:xfrm>
            <a:custGeom>
              <a:avLst/>
              <a:gdLst/>
              <a:ahLst/>
              <a:cxnLst/>
              <a:rect l="l" t="t" r="r" b="b"/>
              <a:pathLst>
                <a:path w="1409" h="735" extrusionOk="0">
                  <a:moveTo>
                    <a:pt x="698" y="0"/>
                  </a:moveTo>
                  <a:cubicBezTo>
                    <a:pt x="332" y="0"/>
                    <a:pt x="35" y="166"/>
                    <a:pt x="0" y="367"/>
                  </a:cubicBezTo>
                  <a:cubicBezTo>
                    <a:pt x="35" y="580"/>
                    <a:pt x="332" y="735"/>
                    <a:pt x="698" y="735"/>
                  </a:cubicBezTo>
                  <a:cubicBezTo>
                    <a:pt x="1066" y="735"/>
                    <a:pt x="1361" y="580"/>
                    <a:pt x="1409" y="367"/>
                  </a:cubicBezTo>
                  <a:cubicBezTo>
                    <a:pt x="1361" y="166"/>
                    <a:pt x="1066" y="0"/>
                    <a:pt x="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10450575" y="686400"/>
              <a:ext cx="17775" cy="9500"/>
            </a:xfrm>
            <a:custGeom>
              <a:avLst/>
              <a:gdLst/>
              <a:ahLst/>
              <a:cxnLst/>
              <a:rect l="l" t="t" r="r" b="b"/>
              <a:pathLst>
                <a:path w="711" h="380" extrusionOk="0">
                  <a:moveTo>
                    <a:pt x="356" y="0"/>
                  </a:moveTo>
                  <a:cubicBezTo>
                    <a:pt x="155" y="0"/>
                    <a:pt x="0" y="83"/>
                    <a:pt x="0" y="190"/>
                  </a:cubicBezTo>
                  <a:cubicBezTo>
                    <a:pt x="0" y="296"/>
                    <a:pt x="155" y="379"/>
                    <a:pt x="356" y="379"/>
                  </a:cubicBezTo>
                  <a:cubicBezTo>
                    <a:pt x="545" y="379"/>
                    <a:pt x="711" y="296"/>
                    <a:pt x="711" y="190"/>
                  </a:cubicBezTo>
                  <a:cubicBezTo>
                    <a:pt x="711" y="83"/>
                    <a:pt x="545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10380425" y="681650"/>
              <a:ext cx="42350" cy="24575"/>
            </a:xfrm>
            <a:custGeom>
              <a:avLst/>
              <a:gdLst/>
              <a:ahLst/>
              <a:cxnLst/>
              <a:rect l="l" t="t" r="r" b="b"/>
              <a:pathLst>
                <a:path w="1694" h="983" extrusionOk="0">
                  <a:moveTo>
                    <a:pt x="853" y="1"/>
                  </a:moveTo>
                  <a:cubicBezTo>
                    <a:pt x="380" y="1"/>
                    <a:pt x="1" y="225"/>
                    <a:pt x="1" y="498"/>
                  </a:cubicBezTo>
                  <a:cubicBezTo>
                    <a:pt x="1" y="770"/>
                    <a:pt x="380" y="983"/>
                    <a:pt x="853" y="983"/>
                  </a:cubicBezTo>
                  <a:cubicBezTo>
                    <a:pt x="1315" y="983"/>
                    <a:pt x="1694" y="770"/>
                    <a:pt x="1694" y="498"/>
                  </a:cubicBezTo>
                  <a:cubicBezTo>
                    <a:pt x="1694" y="225"/>
                    <a:pt x="1315" y="1"/>
                    <a:pt x="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0380425" y="691125"/>
              <a:ext cx="42350" cy="3000"/>
            </a:xfrm>
            <a:custGeom>
              <a:avLst/>
              <a:gdLst/>
              <a:ahLst/>
              <a:cxnLst/>
              <a:rect l="l" t="t" r="r" b="b"/>
              <a:pathLst>
                <a:path w="1694" h="120" extrusionOk="0">
                  <a:moveTo>
                    <a:pt x="1" y="1"/>
                  </a:moveTo>
                  <a:lnTo>
                    <a:pt x="1" y="119"/>
                  </a:lnTo>
                  <a:lnTo>
                    <a:pt x="1694" y="119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0380425" y="678975"/>
              <a:ext cx="42350" cy="24300"/>
            </a:xfrm>
            <a:custGeom>
              <a:avLst/>
              <a:gdLst/>
              <a:ahLst/>
              <a:cxnLst/>
              <a:rect l="l" t="t" r="r" b="b"/>
              <a:pathLst>
                <a:path w="1694" h="972" extrusionOk="0">
                  <a:moveTo>
                    <a:pt x="853" y="1"/>
                  </a:moveTo>
                  <a:cubicBezTo>
                    <a:pt x="380" y="1"/>
                    <a:pt x="1" y="214"/>
                    <a:pt x="1" y="487"/>
                  </a:cubicBezTo>
                  <a:cubicBezTo>
                    <a:pt x="1" y="758"/>
                    <a:pt x="380" y="972"/>
                    <a:pt x="853" y="972"/>
                  </a:cubicBezTo>
                  <a:cubicBezTo>
                    <a:pt x="1315" y="972"/>
                    <a:pt x="1694" y="758"/>
                    <a:pt x="1694" y="487"/>
                  </a:cubicBezTo>
                  <a:cubicBezTo>
                    <a:pt x="1694" y="214"/>
                    <a:pt x="1315" y="1"/>
                    <a:pt x="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10384000" y="680475"/>
              <a:ext cx="35525" cy="11275"/>
            </a:xfrm>
            <a:custGeom>
              <a:avLst/>
              <a:gdLst/>
              <a:ahLst/>
              <a:cxnLst/>
              <a:rect l="l" t="t" r="r" b="b"/>
              <a:pathLst>
                <a:path w="1421" h="451" extrusionOk="0">
                  <a:moveTo>
                    <a:pt x="710" y="0"/>
                  </a:moveTo>
                  <a:cubicBezTo>
                    <a:pt x="319" y="0"/>
                    <a:pt x="0" y="178"/>
                    <a:pt x="0" y="403"/>
                  </a:cubicBezTo>
                  <a:cubicBezTo>
                    <a:pt x="0" y="427"/>
                    <a:pt x="0" y="438"/>
                    <a:pt x="11" y="450"/>
                  </a:cubicBezTo>
                  <a:cubicBezTo>
                    <a:pt x="47" y="249"/>
                    <a:pt x="343" y="95"/>
                    <a:pt x="710" y="95"/>
                  </a:cubicBezTo>
                  <a:cubicBezTo>
                    <a:pt x="1077" y="95"/>
                    <a:pt x="1373" y="249"/>
                    <a:pt x="1421" y="450"/>
                  </a:cubicBezTo>
                  <a:lnTo>
                    <a:pt x="1421" y="403"/>
                  </a:lnTo>
                  <a:cubicBezTo>
                    <a:pt x="1421" y="178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10384275" y="682850"/>
              <a:ext cx="35250" cy="18050"/>
            </a:xfrm>
            <a:custGeom>
              <a:avLst/>
              <a:gdLst/>
              <a:ahLst/>
              <a:cxnLst/>
              <a:rect l="l" t="t" r="r" b="b"/>
              <a:pathLst>
                <a:path w="1410" h="722" extrusionOk="0">
                  <a:moveTo>
                    <a:pt x="699" y="0"/>
                  </a:moveTo>
                  <a:cubicBezTo>
                    <a:pt x="332" y="0"/>
                    <a:pt x="36" y="154"/>
                    <a:pt x="0" y="355"/>
                  </a:cubicBezTo>
                  <a:cubicBezTo>
                    <a:pt x="36" y="568"/>
                    <a:pt x="332" y="722"/>
                    <a:pt x="699" y="722"/>
                  </a:cubicBezTo>
                  <a:cubicBezTo>
                    <a:pt x="1066" y="722"/>
                    <a:pt x="1362" y="568"/>
                    <a:pt x="1410" y="355"/>
                  </a:cubicBezTo>
                  <a:cubicBezTo>
                    <a:pt x="1362" y="154"/>
                    <a:pt x="1066" y="0"/>
                    <a:pt x="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10390500" y="684900"/>
              <a:ext cx="17475" cy="9500"/>
            </a:xfrm>
            <a:custGeom>
              <a:avLst/>
              <a:gdLst/>
              <a:ahLst/>
              <a:cxnLst/>
              <a:rect l="l" t="t" r="r" b="b"/>
              <a:pathLst>
                <a:path w="699" h="380" extrusionOk="0">
                  <a:moveTo>
                    <a:pt x="356" y="1"/>
                  </a:moveTo>
                  <a:cubicBezTo>
                    <a:pt x="154" y="1"/>
                    <a:pt x="1" y="84"/>
                    <a:pt x="1" y="190"/>
                  </a:cubicBezTo>
                  <a:cubicBezTo>
                    <a:pt x="1" y="297"/>
                    <a:pt x="154" y="379"/>
                    <a:pt x="356" y="379"/>
                  </a:cubicBezTo>
                  <a:cubicBezTo>
                    <a:pt x="545" y="379"/>
                    <a:pt x="699" y="297"/>
                    <a:pt x="699" y="190"/>
                  </a:cubicBezTo>
                  <a:cubicBezTo>
                    <a:pt x="699" y="84"/>
                    <a:pt x="545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10417150" y="714500"/>
              <a:ext cx="42325" cy="24600"/>
            </a:xfrm>
            <a:custGeom>
              <a:avLst/>
              <a:gdLst/>
              <a:ahLst/>
              <a:cxnLst/>
              <a:rect l="l" t="t" r="r" b="b"/>
              <a:pathLst>
                <a:path w="1693" h="984" extrusionOk="0">
                  <a:moveTo>
                    <a:pt x="853" y="0"/>
                  </a:moveTo>
                  <a:cubicBezTo>
                    <a:pt x="379" y="0"/>
                    <a:pt x="0" y="226"/>
                    <a:pt x="0" y="486"/>
                  </a:cubicBezTo>
                  <a:cubicBezTo>
                    <a:pt x="0" y="758"/>
                    <a:pt x="379" y="984"/>
                    <a:pt x="853" y="984"/>
                  </a:cubicBezTo>
                  <a:cubicBezTo>
                    <a:pt x="1314" y="984"/>
                    <a:pt x="1693" y="758"/>
                    <a:pt x="1693" y="486"/>
                  </a:cubicBezTo>
                  <a:cubicBezTo>
                    <a:pt x="1693" y="226"/>
                    <a:pt x="1314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10417150" y="723975"/>
              <a:ext cx="42325" cy="2700"/>
            </a:xfrm>
            <a:custGeom>
              <a:avLst/>
              <a:gdLst/>
              <a:ahLst/>
              <a:cxnLst/>
              <a:rect l="l" t="t" r="r" b="b"/>
              <a:pathLst>
                <a:path w="1693" h="108" extrusionOk="0">
                  <a:moveTo>
                    <a:pt x="0" y="0"/>
                  </a:moveTo>
                  <a:lnTo>
                    <a:pt x="0" y="107"/>
                  </a:lnTo>
                  <a:lnTo>
                    <a:pt x="1693" y="107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10417150" y="711550"/>
              <a:ext cx="42325" cy="24600"/>
            </a:xfrm>
            <a:custGeom>
              <a:avLst/>
              <a:gdLst/>
              <a:ahLst/>
              <a:cxnLst/>
              <a:rect l="l" t="t" r="r" b="b"/>
              <a:pathLst>
                <a:path w="1693" h="984" extrusionOk="0">
                  <a:moveTo>
                    <a:pt x="853" y="0"/>
                  </a:moveTo>
                  <a:cubicBezTo>
                    <a:pt x="379" y="0"/>
                    <a:pt x="0" y="225"/>
                    <a:pt x="0" y="497"/>
                  </a:cubicBezTo>
                  <a:cubicBezTo>
                    <a:pt x="0" y="758"/>
                    <a:pt x="379" y="983"/>
                    <a:pt x="853" y="983"/>
                  </a:cubicBezTo>
                  <a:cubicBezTo>
                    <a:pt x="1314" y="983"/>
                    <a:pt x="1693" y="758"/>
                    <a:pt x="1693" y="497"/>
                  </a:cubicBezTo>
                  <a:cubicBezTo>
                    <a:pt x="1693" y="225"/>
                    <a:pt x="1314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10420700" y="713025"/>
              <a:ext cx="35525" cy="11575"/>
            </a:xfrm>
            <a:custGeom>
              <a:avLst/>
              <a:gdLst/>
              <a:ahLst/>
              <a:cxnLst/>
              <a:rect l="l" t="t" r="r" b="b"/>
              <a:pathLst>
                <a:path w="1421" h="463" extrusionOk="0">
                  <a:moveTo>
                    <a:pt x="711" y="1"/>
                  </a:moveTo>
                  <a:cubicBezTo>
                    <a:pt x="319" y="1"/>
                    <a:pt x="0" y="190"/>
                    <a:pt x="0" y="415"/>
                  </a:cubicBezTo>
                  <a:lnTo>
                    <a:pt x="0" y="462"/>
                  </a:lnTo>
                  <a:cubicBezTo>
                    <a:pt x="48" y="261"/>
                    <a:pt x="343" y="95"/>
                    <a:pt x="711" y="95"/>
                  </a:cubicBezTo>
                  <a:cubicBezTo>
                    <a:pt x="1077" y="95"/>
                    <a:pt x="1374" y="261"/>
                    <a:pt x="1409" y="462"/>
                  </a:cubicBezTo>
                  <a:cubicBezTo>
                    <a:pt x="1421" y="451"/>
                    <a:pt x="1421" y="427"/>
                    <a:pt x="1421" y="415"/>
                  </a:cubicBezTo>
                  <a:cubicBezTo>
                    <a:pt x="1421" y="190"/>
                    <a:pt x="1101" y="1"/>
                    <a:pt x="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10420700" y="715400"/>
              <a:ext cx="35225" cy="18375"/>
            </a:xfrm>
            <a:custGeom>
              <a:avLst/>
              <a:gdLst/>
              <a:ahLst/>
              <a:cxnLst/>
              <a:rect l="l" t="t" r="r" b="b"/>
              <a:pathLst>
                <a:path w="1409" h="735" extrusionOk="0">
                  <a:moveTo>
                    <a:pt x="711" y="0"/>
                  </a:moveTo>
                  <a:cubicBezTo>
                    <a:pt x="343" y="0"/>
                    <a:pt x="48" y="166"/>
                    <a:pt x="0" y="367"/>
                  </a:cubicBezTo>
                  <a:cubicBezTo>
                    <a:pt x="48" y="569"/>
                    <a:pt x="343" y="735"/>
                    <a:pt x="711" y="735"/>
                  </a:cubicBezTo>
                  <a:cubicBezTo>
                    <a:pt x="1077" y="735"/>
                    <a:pt x="1374" y="569"/>
                    <a:pt x="1409" y="367"/>
                  </a:cubicBezTo>
                  <a:cubicBezTo>
                    <a:pt x="1374" y="166"/>
                    <a:pt x="1077" y="0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10426900" y="717775"/>
              <a:ext cx="17775" cy="9500"/>
            </a:xfrm>
            <a:custGeom>
              <a:avLst/>
              <a:gdLst/>
              <a:ahLst/>
              <a:cxnLst/>
              <a:rect l="l" t="t" r="r" b="b"/>
              <a:pathLst>
                <a:path w="711" h="380" extrusionOk="0">
                  <a:moveTo>
                    <a:pt x="355" y="0"/>
                  </a:moveTo>
                  <a:cubicBezTo>
                    <a:pt x="166" y="0"/>
                    <a:pt x="0" y="83"/>
                    <a:pt x="0" y="190"/>
                  </a:cubicBezTo>
                  <a:cubicBezTo>
                    <a:pt x="0" y="296"/>
                    <a:pt x="166" y="379"/>
                    <a:pt x="355" y="379"/>
                  </a:cubicBezTo>
                  <a:cubicBezTo>
                    <a:pt x="557" y="379"/>
                    <a:pt x="711" y="296"/>
                    <a:pt x="711" y="190"/>
                  </a:cubicBezTo>
                  <a:cubicBezTo>
                    <a:pt x="711" y="83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10230350" y="611200"/>
              <a:ext cx="42375" cy="24300"/>
            </a:xfrm>
            <a:custGeom>
              <a:avLst/>
              <a:gdLst/>
              <a:ahLst/>
              <a:cxnLst/>
              <a:rect l="l" t="t" r="r" b="b"/>
              <a:pathLst>
                <a:path w="1695" h="972" extrusionOk="0">
                  <a:moveTo>
                    <a:pt x="842" y="1"/>
                  </a:moveTo>
                  <a:cubicBezTo>
                    <a:pt x="380" y="1"/>
                    <a:pt x="1" y="214"/>
                    <a:pt x="1" y="486"/>
                  </a:cubicBezTo>
                  <a:cubicBezTo>
                    <a:pt x="1" y="759"/>
                    <a:pt x="380" y="972"/>
                    <a:pt x="842" y="972"/>
                  </a:cubicBezTo>
                  <a:cubicBezTo>
                    <a:pt x="1316" y="972"/>
                    <a:pt x="1694" y="759"/>
                    <a:pt x="1694" y="486"/>
                  </a:cubicBezTo>
                  <a:cubicBezTo>
                    <a:pt x="1694" y="214"/>
                    <a:pt x="1316" y="1"/>
                    <a:pt x="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10230350" y="620375"/>
              <a:ext cx="42375" cy="2975"/>
            </a:xfrm>
            <a:custGeom>
              <a:avLst/>
              <a:gdLst/>
              <a:ahLst/>
              <a:cxnLst/>
              <a:rect l="l" t="t" r="r" b="b"/>
              <a:pathLst>
                <a:path w="1695" h="119" extrusionOk="0">
                  <a:moveTo>
                    <a:pt x="1" y="1"/>
                  </a:moveTo>
                  <a:lnTo>
                    <a:pt x="1" y="119"/>
                  </a:lnTo>
                  <a:lnTo>
                    <a:pt x="1694" y="119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10230350" y="608250"/>
              <a:ext cx="42375" cy="24300"/>
            </a:xfrm>
            <a:custGeom>
              <a:avLst/>
              <a:gdLst/>
              <a:ahLst/>
              <a:cxnLst/>
              <a:rect l="l" t="t" r="r" b="b"/>
              <a:pathLst>
                <a:path w="1695" h="972" extrusionOk="0">
                  <a:moveTo>
                    <a:pt x="842" y="1"/>
                  </a:moveTo>
                  <a:cubicBezTo>
                    <a:pt x="380" y="1"/>
                    <a:pt x="1" y="214"/>
                    <a:pt x="1" y="486"/>
                  </a:cubicBezTo>
                  <a:cubicBezTo>
                    <a:pt x="1" y="758"/>
                    <a:pt x="380" y="971"/>
                    <a:pt x="842" y="971"/>
                  </a:cubicBezTo>
                  <a:cubicBezTo>
                    <a:pt x="1316" y="971"/>
                    <a:pt x="1694" y="758"/>
                    <a:pt x="1694" y="486"/>
                  </a:cubicBezTo>
                  <a:cubicBezTo>
                    <a:pt x="1694" y="214"/>
                    <a:pt x="1316" y="1"/>
                    <a:pt x="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10233625" y="609725"/>
              <a:ext cx="35825" cy="11575"/>
            </a:xfrm>
            <a:custGeom>
              <a:avLst/>
              <a:gdLst/>
              <a:ahLst/>
              <a:cxnLst/>
              <a:rect l="l" t="t" r="r" b="b"/>
              <a:pathLst>
                <a:path w="1433" h="463" extrusionOk="0">
                  <a:moveTo>
                    <a:pt x="722" y="0"/>
                  </a:moveTo>
                  <a:cubicBezTo>
                    <a:pt x="320" y="0"/>
                    <a:pt x="1" y="178"/>
                    <a:pt x="1" y="415"/>
                  </a:cubicBezTo>
                  <a:cubicBezTo>
                    <a:pt x="1" y="427"/>
                    <a:pt x="12" y="439"/>
                    <a:pt x="12" y="463"/>
                  </a:cubicBezTo>
                  <a:cubicBezTo>
                    <a:pt x="59" y="249"/>
                    <a:pt x="356" y="95"/>
                    <a:pt x="722" y="95"/>
                  </a:cubicBezTo>
                  <a:cubicBezTo>
                    <a:pt x="1078" y="95"/>
                    <a:pt x="1385" y="249"/>
                    <a:pt x="1421" y="463"/>
                  </a:cubicBezTo>
                  <a:cubicBezTo>
                    <a:pt x="1421" y="439"/>
                    <a:pt x="1433" y="427"/>
                    <a:pt x="1433" y="415"/>
                  </a:cubicBezTo>
                  <a:cubicBezTo>
                    <a:pt x="1433" y="178"/>
                    <a:pt x="1114" y="0"/>
                    <a:pt x="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0233900" y="612100"/>
              <a:ext cx="35275" cy="18075"/>
            </a:xfrm>
            <a:custGeom>
              <a:avLst/>
              <a:gdLst/>
              <a:ahLst/>
              <a:cxnLst/>
              <a:rect l="l" t="t" r="r" b="b"/>
              <a:pathLst>
                <a:path w="1411" h="723" extrusionOk="0">
                  <a:moveTo>
                    <a:pt x="711" y="0"/>
                  </a:moveTo>
                  <a:cubicBezTo>
                    <a:pt x="345" y="0"/>
                    <a:pt x="48" y="154"/>
                    <a:pt x="1" y="368"/>
                  </a:cubicBezTo>
                  <a:cubicBezTo>
                    <a:pt x="48" y="568"/>
                    <a:pt x="345" y="723"/>
                    <a:pt x="711" y="723"/>
                  </a:cubicBezTo>
                  <a:cubicBezTo>
                    <a:pt x="1067" y="723"/>
                    <a:pt x="1374" y="568"/>
                    <a:pt x="1410" y="368"/>
                  </a:cubicBezTo>
                  <a:cubicBezTo>
                    <a:pt x="1374" y="154"/>
                    <a:pt x="1067" y="0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0240150" y="614175"/>
              <a:ext cx="17775" cy="9500"/>
            </a:xfrm>
            <a:custGeom>
              <a:avLst/>
              <a:gdLst/>
              <a:ahLst/>
              <a:cxnLst/>
              <a:rect l="l" t="t" r="r" b="b"/>
              <a:pathLst>
                <a:path w="711" h="380" extrusionOk="0">
                  <a:moveTo>
                    <a:pt x="355" y="0"/>
                  </a:moveTo>
                  <a:cubicBezTo>
                    <a:pt x="166" y="0"/>
                    <a:pt x="0" y="95"/>
                    <a:pt x="0" y="190"/>
                  </a:cubicBezTo>
                  <a:cubicBezTo>
                    <a:pt x="0" y="296"/>
                    <a:pt x="166" y="379"/>
                    <a:pt x="355" y="379"/>
                  </a:cubicBezTo>
                  <a:cubicBezTo>
                    <a:pt x="556" y="379"/>
                    <a:pt x="710" y="296"/>
                    <a:pt x="710" y="190"/>
                  </a:cubicBezTo>
                  <a:cubicBezTo>
                    <a:pt x="710" y="95"/>
                    <a:pt x="556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0382800" y="751500"/>
              <a:ext cx="42350" cy="24300"/>
            </a:xfrm>
            <a:custGeom>
              <a:avLst/>
              <a:gdLst/>
              <a:ahLst/>
              <a:cxnLst/>
              <a:rect l="l" t="t" r="r" b="b"/>
              <a:pathLst>
                <a:path w="1694" h="972" extrusionOk="0">
                  <a:moveTo>
                    <a:pt x="841" y="1"/>
                  </a:moveTo>
                  <a:cubicBezTo>
                    <a:pt x="380" y="1"/>
                    <a:pt x="1" y="214"/>
                    <a:pt x="1" y="486"/>
                  </a:cubicBezTo>
                  <a:cubicBezTo>
                    <a:pt x="1" y="759"/>
                    <a:pt x="380" y="972"/>
                    <a:pt x="841" y="972"/>
                  </a:cubicBezTo>
                  <a:cubicBezTo>
                    <a:pt x="1314" y="972"/>
                    <a:pt x="1693" y="759"/>
                    <a:pt x="1693" y="486"/>
                  </a:cubicBezTo>
                  <a:cubicBezTo>
                    <a:pt x="1693" y="214"/>
                    <a:pt x="1314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0382800" y="760675"/>
              <a:ext cx="42350" cy="2975"/>
            </a:xfrm>
            <a:custGeom>
              <a:avLst/>
              <a:gdLst/>
              <a:ahLst/>
              <a:cxnLst/>
              <a:rect l="l" t="t" r="r" b="b"/>
              <a:pathLst>
                <a:path w="1694" h="119" extrusionOk="0">
                  <a:moveTo>
                    <a:pt x="1" y="0"/>
                  </a:moveTo>
                  <a:lnTo>
                    <a:pt x="1" y="119"/>
                  </a:lnTo>
                  <a:lnTo>
                    <a:pt x="1693" y="119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0382800" y="748550"/>
              <a:ext cx="42350" cy="24575"/>
            </a:xfrm>
            <a:custGeom>
              <a:avLst/>
              <a:gdLst/>
              <a:ahLst/>
              <a:cxnLst/>
              <a:rect l="l" t="t" r="r" b="b"/>
              <a:pathLst>
                <a:path w="1694" h="983" extrusionOk="0">
                  <a:moveTo>
                    <a:pt x="841" y="0"/>
                  </a:moveTo>
                  <a:cubicBezTo>
                    <a:pt x="380" y="0"/>
                    <a:pt x="1" y="214"/>
                    <a:pt x="1" y="485"/>
                  </a:cubicBezTo>
                  <a:cubicBezTo>
                    <a:pt x="1" y="758"/>
                    <a:pt x="380" y="983"/>
                    <a:pt x="841" y="983"/>
                  </a:cubicBezTo>
                  <a:cubicBezTo>
                    <a:pt x="1314" y="983"/>
                    <a:pt x="1693" y="758"/>
                    <a:pt x="1693" y="485"/>
                  </a:cubicBezTo>
                  <a:cubicBezTo>
                    <a:pt x="1693" y="214"/>
                    <a:pt x="1314" y="0"/>
                    <a:pt x="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0386350" y="750025"/>
              <a:ext cx="35550" cy="11575"/>
            </a:xfrm>
            <a:custGeom>
              <a:avLst/>
              <a:gdLst/>
              <a:ahLst/>
              <a:cxnLst/>
              <a:rect l="l" t="t" r="r" b="b"/>
              <a:pathLst>
                <a:path w="1422" h="463" extrusionOk="0">
                  <a:moveTo>
                    <a:pt x="711" y="0"/>
                  </a:moveTo>
                  <a:cubicBezTo>
                    <a:pt x="320" y="0"/>
                    <a:pt x="1" y="190"/>
                    <a:pt x="1" y="415"/>
                  </a:cubicBezTo>
                  <a:lnTo>
                    <a:pt x="1" y="462"/>
                  </a:lnTo>
                  <a:cubicBezTo>
                    <a:pt x="48" y="249"/>
                    <a:pt x="344" y="95"/>
                    <a:pt x="711" y="95"/>
                  </a:cubicBezTo>
                  <a:cubicBezTo>
                    <a:pt x="1078" y="95"/>
                    <a:pt x="1374" y="249"/>
                    <a:pt x="1409" y="462"/>
                  </a:cubicBezTo>
                  <a:cubicBezTo>
                    <a:pt x="1422" y="439"/>
                    <a:pt x="1422" y="426"/>
                    <a:pt x="1422" y="415"/>
                  </a:cubicBezTo>
                  <a:cubicBezTo>
                    <a:pt x="1422" y="190"/>
                    <a:pt x="1101" y="0"/>
                    <a:pt x="7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10386350" y="752375"/>
              <a:ext cx="35250" cy="18375"/>
            </a:xfrm>
            <a:custGeom>
              <a:avLst/>
              <a:gdLst/>
              <a:ahLst/>
              <a:cxnLst/>
              <a:rect l="l" t="t" r="r" b="b"/>
              <a:pathLst>
                <a:path w="1410" h="735" extrusionOk="0">
                  <a:moveTo>
                    <a:pt x="711" y="1"/>
                  </a:moveTo>
                  <a:cubicBezTo>
                    <a:pt x="344" y="1"/>
                    <a:pt x="48" y="155"/>
                    <a:pt x="1" y="368"/>
                  </a:cubicBezTo>
                  <a:cubicBezTo>
                    <a:pt x="48" y="569"/>
                    <a:pt x="344" y="735"/>
                    <a:pt x="711" y="735"/>
                  </a:cubicBezTo>
                  <a:cubicBezTo>
                    <a:pt x="1078" y="735"/>
                    <a:pt x="1374" y="569"/>
                    <a:pt x="1409" y="368"/>
                  </a:cubicBezTo>
                  <a:cubicBezTo>
                    <a:pt x="1374" y="155"/>
                    <a:pt x="1078" y="1"/>
                    <a:pt x="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10392550" y="754750"/>
              <a:ext cx="17800" cy="9500"/>
            </a:xfrm>
            <a:custGeom>
              <a:avLst/>
              <a:gdLst/>
              <a:ahLst/>
              <a:cxnLst/>
              <a:rect l="l" t="t" r="r" b="b"/>
              <a:pathLst>
                <a:path w="712" h="380" extrusionOk="0">
                  <a:moveTo>
                    <a:pt x="356" y="1"/>
                  </a:moveTo>
                  <a:cubicBezTo>
                    <a:pt x="167" y="1"/>
                    <a:pt x="1" y="84"/>
                    <a:pt x="1" y="190"/>
                  </a:cubicBezTo>
                  <a:cubicBezTo>
                    <a:pt x="1" y="285"/>
                    <a:pt x="167" y="379"/>
                    <a:pt x="356" y="379"/>
                  </a:cubicBezTo>
                  <a:cubicBezTo>
                    <a:pt x="558" y="379"/>
                    <a:pt x="711" y="285"/>
                    <a:pt x="711" y="190"/>
                  </a:cubicBezTo>
                  <a:cubicBezTo>
                    <a:pt x="711" y="84"/>
                    <a:pt x="558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24278229"/>
      </p:ext>
    </p:extLst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29/11/2023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8488919"/>
      </p:ext>
    </p:extLst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318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3160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721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7766367" y="-15994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0" name="Google Shape;130;p14"/>
          <p:cNvGrpSpPr/>
          <p:nvPr/>
        </p:nvGrpSpPr>
        <p:grpSpPr>
          <a:xfrm flipH="1">
            <a:off x="255" y="240558"/>
            <a:ext cx="3465328" cy="646365"/>
            <a:chOff x="1298650" y="3255600"/>
            <a:chExt cx="3427850" cy="639375"/>
          </a:xfrm>
        </p:grpSpPr>
        <p:sp>
          <p:nvSpPr>
            <p:cNvPr id="131" name="Google Shape;131;p1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790148" y="2469967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790147" y="3120963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"/>
          </p:nvPr>
        </p:nvSpPr>
        <p:spPr>
          <a:xfrm>
            <a:off x="4592796" y="4756605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3"/>
          </p:nvPr>
        </p:nvSpPr>
        <p:spPr>
          <a:xfrm>
            <a:off x="4592792" y="5407600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4"/>
          </p:nvPr>
        </p:nvSpPr>
        <p:spPr>
          <a:xfrm>
            <a:off x="6395443" y="2469967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6395439" y="3120963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/>
          </p:nvPr>
        </p:nvSpPr>
        <p:spPr>
          <a:xfrm>
            <a:off x="8198091" y="4756605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8198085" y="5407600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8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/>
          </p:nvPr>
        </p:nvSpPr>
        <p:spPr>
          <a:xfrm>
            <a:off x="987500" y="4756605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987500" y="5407600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14" hasCustomPrompt="1"/>
          </p:nvPr>
        </p:nvSpPr>
        <p:spPr>
          <a:xfrm>
            <a:off x="1894900" y="40791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 hasCustomPrompt="1"/>
          </p:nvPr>
        </p:nvSpPr>
        <p:spPr>
          <a:xfrm>
            <a:off x="5523067" y="40791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6" hasCustomPrompt="1"/>
          </p:nvPr>
        </p:nvSpPr>
        <p:spPr>
          <a:xfrm>
            <a:off x="9151233" y="40791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17" hasCustomPrompt="1"/>
          </p:nvPr>
        </p:nvSpPr>
        <p:spPr>
          <a:xfrm>
            <a:off x="7337151" y="1792500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18" hasCustomPrompt="1"/>
          </p:nvPr>
        </p:nvSpPr>
        <p:spPr>
          <a:xfrm>
            <a:off x="3708984" y="1792500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23895179"/>
      </p:ext>
    </p:extLst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29/11/2023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69767256"/>
      </p:ext>
    </p:extLst>
  </p:cSld>
  <p:clrMapOvr>
    <a:masterClrMapping/>
  </p:clrMapOvr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16880"/>
      </p:ext>
    </p:extLst>
  </p:cSld>
  <p:clrMapOvr>
    <a:masterClrMapping/>
  </p:clrMapOvr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21700"/>
      </p:ext>
    </p:extLst>
  </p:cSld>
  <p:clrMapOvr>
    <a:masterClrMapping/>
  </p:clrMapOvr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37709"/>
      </p:ext>
    </p:extLst>
  </p:cSld>
  <p:clrMapOvr>
    <a:masterClrMapping/>
  </p:clrMapOvr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60478"/>
      </p:ext>
    </p:extLst>
  </p:cSld>
  <p:clrMapOvr>
    <a:masterClrMapping/>
  </p:clrMapOvr>
  <p:hf sldNum="0"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56193"/>
      </p:ext>
    </p:extLst>
  </p:cSld>
  <p:clrMapOvr>
    <a:masterClrMapping/>
  </p:clrMapOvr>
  <p:hf sldNum="0"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11727"/>
      </p:ext>
    </p:extLst>
  </p:cSld>
  <p:clrMapOvr>
    <a:masterClrMapping/>
  </p:clrMapOvr>
  <p:hf sldNum="0"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0540"/>
      </p:ext>
    </p:extLst>
  </p:cSld>
  <p:clrMapOvr>
    <a:masterClrMapping/>
  </p:clrMapOvr>
  <p:hf sldNum="0"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4962"/>
      </p:ext>
    </p:extLst>
  </p:cSld>
  <p:clrMapOvr>
    <a:masterClrMapping/>
  </p:clrMapOvr>
  <p:hf sldNum="0"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5580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5814400" y="1636400"/>
            <a:ext cx="542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5814400" y="2758800"/>
            <a:ext cx="5426800" cy="2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4652300" y="5496401"/>
            <a:ext cx="4297133" cy="13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7969434" y="1"/>
            <a:ext cx="4297133" cy="136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77212"/>
      </p:ext>
    </p:extLst>
  </p:cSld>
  <p:clrMapOvr>
    <a:masterClrMapping/>
  </p:clrMapOvr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52751"/>
      </p:ext>
    </p:extLst>
  </p:cSld>
  <p:clrMapOvr>
    <a:masterClrMapping/>
  </p:clrMapOvr>
  <p:hf sldNum="0"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994620"/>
      </p:ext>
    </p:extLst>
  </p:cSld>
  <p:clrMapOvr>
    <a:masterClrMapping/>
  </p:clrMapOvr>
  <p:hf sldNum="0"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18043"/>
      </p:ext>
    </p:extLst>
  </p:cSld>
  <p:clrMapOvr>
    <a:masterClrMapping/>
  </p:clrMapOvr>
  <p:hf sldNum="0"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52037"/>
      </p:ext>
    </p:extLst>
  </p:cSld>
  <p:clrMapOvr>
    <a:masterClrMapping/>
  </p:clrMapOvr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574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2737200" y="5174484"/>
            <a:ext cx="6717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1"/>
          </p:nvPr>
        </p:nvSpPr>
        <p:spPr>
          <a:xfrm>
            <a:off x="2737233" y="2027933"/>
            <a:ext cx="6716800" cy="2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969467" y="-609233"/>
            <a:ext cx="4848400" cy="484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16"/>
          <p:cNvGrpSpPr/>
          <p:nvPr/>
        </p:nvGrpSpPr>
        <p:grpSpPr>
          <a:xfrm>
            <a:off x="7621533" y="382785"/>
            <a:ext cx="4570467" cy="852500"/>
            <a:chOff x="1298650" y="3255600"/>
            <a:chExt cx="3427850" cy="639375"/>
          </a:xfrm>
        </p:grpSpPr>
        <p:sp>
          <p:nvSpPr>
            <p:cNvPr id="159" name="Google Shape;159;p1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0" y="5622718"/>
            <a:ext cx="4570467" cy="852500"/>
            <a:chOff x="1298650" y="3255600"/>
            <a:chExt cx="3427850" cy="639375"/>
          </a:xfrm>
        </p:grpSpPr>
        <p:sp>
          <p:nvSpPr>
            <p:cNvPr id="162" name="Google Shape;162;p1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4" name="Google Shape;164;p16"/>
          <p:cNvSpPr/>
          <p:nvPr/>
        </p:nvSpPr>
        <p:spPr>
          <a:xfrm>
            <a:off x="7177833" y="1921867"/>
            <a:ext cx="6635200" cy="663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203981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 rot="10800000" flipH="1">
            <a:off x="-407367" y="4101633"/>
            <a:ext cx="3615200" cy="361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995800" y="3319567"/>
            <a:ext cx="62004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2" hasCustomPrompt="1"/>
          </p:nvPr>
        </p:nvSpPr>
        <p:spPr>
          <a:xfrm>
            <a:off x="5003000" y="1856817"/>
            <a:ext cx="2186000" cy="11224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2995800" y="4568000"/>
            <a:ext cx="6200400" cy="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2286300" y="-4525900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106316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816800" y="4647683"/>
            <a:ext cx="8558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1816843" y="1501117"/>
            <a:ext cx="85576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7404100" y="-1899167"/>
            <a:ext cx="6635200" cy="663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6" y="4328800"/>
            <a:ext cx="4173600" cy="25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3966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950800" y="1615067"/>
            <a:ext cx="4882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950800" y="5030400"/>
            <a:ext cx="4882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6" y="0"/>
            <a:ext cx="4173600" cy="25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8418900" y="163900"/>
            <a:ext cx="4173600" cy="41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396518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 rot="10800000" flipH="1">
            <a:off x="8772533" y="-1397533"/>
            <a:ext cx="4411200" cy="441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20"/>
          <p:cNvSpPr/>
          <p:nvPr/>
        </p:nvSpPr>
        <p:spPr>
          <a:xfrm>
            <a:off x="2129333" y="2155467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123300" y="1291867"/>
            <a:ext cx="467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123300" y="2212533"/>
            <a:ext cx="4675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0226900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7" name="Google Shape;187;p20"/>
          <p:cNvSpPr/>
          <p:nvPr/>
        </p:nvSpPr>
        <p:spPr>
          <a:xfrm>
            <a:off x="11127067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7458307" y="765449"/>
            <a:ext cx="1546789" cy="85264"/>
            <a:chOff x="3779200" y="1371600"/>
            <a:chExt cx="1992600" cy="109500"/>
          </a:xfrm>
        </p:grpSpPr>
        <p:sp>
          <p:nvSpPr>
            <p:cNvPr id="189" name="Google Shape;189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44900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4848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541433" y="-797633"/>
            <a:ext cx="3615200" cy="361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3"/>
          <p:cNvSpPr/>
          <p:nvPr/>
        </p:nvSpPr>
        <p:spPr>
          <a:xfrm>
            <a:off x="1132400" y="687200"/>
            <a:ext cx="9927200" cy="5483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396533" y="1803233"/>
            <a:ext cx="5758800" cy="2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36667" y="2861800"/>
            <a:ext cx="2186000" cy="11224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396533" y="4021067"/>
            <a:ext cx="4091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104467" y="40210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" name="Google Shape;18;p3"/>
          <p:cNvGrpSpPr/>
          <p:nvPr/>
        </p:nvGrpSpPr>
        <p:grpSpPr>
          <a:xfrm>
            <a:off x="2353690" y="1045133"/>
            <a:ext cx="1546789" cy="85264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6426568" y="5427351"/>
            <a:ext cx="5765433" cy="1199367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80" y="333845"/>
            <a:ext cx="6605651" cy="1182629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11119891" y="304668"/>
            <a:ext cx="713023" cy="382525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0269124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385584" y="2998484"/>
            <a:ext cx="3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1385584" y="3869551"/>
            <a:ext cx="39192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553893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329451" y="2003984"/>
            <a:ext cx="342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7329451" y="2952884"/>
            <a:ext cx="342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1983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10800000" flipH="1">
            <a:off x="-1082767" y="-9711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3042400" y="1889633"/>
            <a:ext cx="61072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3042400" y="2898767"/>
            <a:ext cx="6107200" cy="2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56634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 rot="10800000" flipH="1">
            <a:off x="9251333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829600" y="3286700"/>
            <a:ext cx="85328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1829600" y="4295833"/>
            <a:ext cx="8532800" cy="1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 rot="10800000" flipH="1">
            <a:off x="-1697767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3411603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630467" y="1066433"/>
            <a:ext cx="4355200" cy="30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6630467" y="4131995"/>
            <a:ext cx="4355200" cy="1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 rot="10800000" flipH="1">
            <a:off x="-1697767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233"/>
            <a:ext cx="5084000" cy="68580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2076534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1104433" y="2244500"/>
            <a:ext cx="3878800" cy="9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1104433" y="3143567"/>
            <a:ext cx="3878800" cy="1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6"/>
          <p:cNvSpPr>
            <a:spLocks noGrp="1"/>
          </p:cNvSpPr>
          <p:nvPr>
            <p:ph type="pic" idx="2"/>
          </p:nvPr>
        </p:nvSpPr>
        <p:spPr>
          <a:xfrm>
            <a:off x="6080967" y="836200"/>
            <a:ext cx="5185600" cy="518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67385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960000" y="1557233"/>
            <a:ext cx="10272000" cy="4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93296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6780700" y="2244500"/>
            <a:ext cx="3878800" cy="9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6780700" y="3112300"/>
            <a:ext cx="3878800" cy="1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8"/>
          <p:cNvSpPr>
            <a:spLocks noGrp="1"/>
          </p:cNvSpPr>
          <p:nvPr>
            <p:ph type="pic" idx="2"/>
          </p:nvPr>
        </p:nvSpPr>
        <p:spPr>
          <a:xfrm>
            <a:off x="499167" y="836200"/>
            <a:ext cx="5185600" cy="518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596215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6630467" y="2492433"/>
            <a:ext cx="4355200" cy="102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1"/>
          </p:nvPr>
        </p:nvSpPr>
        <p:spPr>
          <a:xfrm>
            <a:off x="6630467" y="3578367"/>
            <a:ext cx="4355200" cy="1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rot="10800000" flipH="1">
            <a:off x="-1697767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962127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711235" y="-1955800"/>
            <a:ext cx="10769600" cy="1076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2191517" y="2817284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 idx="2"/>
          </p:nvPr>
        </p:nvSpPr>
        <p:spPr>
          <a:xfrm>
            <a:off x="6659667" y="2817284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6659663" y="3495647"/>
            <a:ext cx="3340800" cy="1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3"/>
          </p:nvPr>
        </p:nvSpPr>
        <p:spPr>
          <a:xfrm>
            <a:off x="2191751" y="3495647"/>
            <a:ext cx="3340800" cy="1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1" name="Google Shape;241;p30"/>
          <p:cNvGrpSpPr/>
          <p:nvPr/>
        </p:nvGrpSpPr>
        <p:grpSpPr>
          <a:xfrm>
            <a:off x="10203469" y="6439905"/>
            <a:ext cx="1551571" cy="85264"/>
            <a:chOff x="3779200" y="1371600"/>
            <a:chExt cx="1992600" cy="109500"/>
          </a:xfrm>
        </p:grpSpPr>
        <p:sp>
          <p:nvSpPr>
            <p:cNvPr id="242" name="Google Shape;242;p3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3" y="1"/>
            <a:ext cx="3255667" cy="197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45764"/>
          <a:stretch/>
        </p:blipFill>
        <p:spPr>
          <a:xfrm>
            <a:off x="5889933" y="5787967"/>
            <a:ext cx="3255667" cy="1070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30"/>
          <p:cNvGrpSpPr/>
          <p:nvPr/>
        </p:nvGrpSpPr>
        <p:grpSpPr>
          <a:xfrm>
            <a:off x="9935101" y="622217"/>
            <a:ext cx="1539500" cy="574000"/>
            <a:chOff x="4042650" y="642025"/>
            <a:chExt cx="1154625" cy="430500"/>
          </a:xfrm>
        </p:grpSpPr>
        <p:sp>
          <p:nvSpPr>
            <p:cNvPr id="251" name="Google Shape;251;p3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3" name="Google Shape;253;p30"/>
          <p:cNvSpPr/>
          <p:nvPr/>
        </p:nvSpPr>
        <p:spPr>
          <a:xfrm>
            <a:off x="761900" y="5564784"/>
            <a:ext cx="664000" cy="574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05161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522000" y="418200"/>
            <a:ext cx="11148000" cy="60216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467"/>
            </a:lvl1pPr>
            <a:lvl2pPr marL="1219170" lvl="1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9" name="Google Shape;39;p4"/>
          <p:cNvGrpSpPr/>
          <p:nvPr/>
        </p:nvGrpSpPr>
        <p:grpSpPr>
          <a:xfrm>
            <a:off x="5" y="134760"/>
            <a:ext cx="3480937" cy="448029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8711072" y="6292360"/>
            <a:ext cx="3480937" cy="448029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1981162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>
            <a:off x="-857367" y="2498000"/>
            <a:ext cx="5719200" cy="5719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31"/>
          <p:cNvSpPr/>
          <p:nvPr/>
        </p:nvSpPr>
        <p:spPr>
          <a:xfrm>
            <a:off x="8865633" y="-729149"/>
            <a:ext cx="4124800" cy="4124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960000" y="3777609"/>
            <a:ext cx="300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 idx="2"/>
          </p:nvPr>
        </p:nvSpPr>
        <p:spPr>
          <a:xfrm>
            <a:off x="8232804" y="3777632"/>
            <a:ext cx="2999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1"/>
          </p:nvPr>
        </p:nvSpPr>
        <p:spPr>
          <a:xfrm>
            <a:off x="8232800" y="4455996"/>
            <a:ext cx="29992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3"/>
          </p:nvPr>
        </p:nvSpPr>
        <p:spPr>
          <a:xfrm>
            <a:off x="960209" y="4455975"/>
            <a:ext cx="30004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title" idx="4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9018968" y="1268000"/>
            <a:ext cx="3174433" cy="17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1" y="0"/>
            <a:ext cx="3174433" cy="1776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95457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2"/>
          </p:nvPr>
        </p:nvSpPr>
        <p:spPr>
          <a:xfrm>
            <a:off x="4416000" y="2073100"/>
            <a:ext cx="268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1"/>
          </p:nvPr>
        </p:nvSpPr>
        <p:spPr>
          <a:xfrm>
            <a:off x="4416000" y="2598567"/>
            <a:ext cx="268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 idx="3"/>
          </p:nvPr>
        </p:nvSpPr>
        <p:spPr>
          <a:xfrm>
            <a:off x="5087200" y="4106167"/>
            <a:ext cx="268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4"/>
          </p:nvPr>
        </p:nvSpPr>
        <p:spPr>
          <a:xfrm>
            <a:off x="5087203" y="4631633"/>
            <a:ext cx="268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9" y="156934"/>
            <a:ext cx="3255667" cy="197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6544033" y="21298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3585266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4439300" y="1538033"/>
            <a:ext cx="5204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1"/>
          </p:nvPr>
        </p:nvSpPr>
        <p:spPr>
          <a:xfrm>
            <a:off x="4439300" y="2063500"/>
            <a:ext cx="52048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title" idx="2"/>
          </p:nvPr>
        </p:nvSpPr>
        <p:spPr>
          <a:xfrm>
            <a:off x="4439300" y="3817917"/>
            <a:ext cx="5204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3"/>
          </p:nvPr>
        </p:nvSpPr>
        <p:spPr>
          <a:xfrm>
            <a:off x="4439300" y="4343384"/>
            <a:ext cx="52048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9" y="156934"/>
            <a:ext cx="3255667" cy="197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/>
          <p:nvPr/>
        </p:nvSpPr>
        <p:spPr>
          <a:xfrm>
            <a:off x="6544033" y="21298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10725260" y="305875"/>
            <a:ext cx="1176640" cy="438708"/>
            <a:chOff x="4042650" y="642025"/>
            <a:chExt cx="1154625" cy="430500"/>
          </a:xfrm>
        </p:grpSpPr>
        <p:sp>
          <p:nvSpPr>
            <p:cNvPr id="280" name="Google Shape;280;p33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2" name="Google Shape;282;p33"/>
          <p:cNvGrpSpPr/>
          <p:nvPr/>
        </p:nvGrpSpPr>
        <p:grpSpPr>
          <a:xfrm rot="10800000">
            <a:off x="7092219" y="189817"/>
            <a:ext cx="3633047" cy="467607"/>
            <a:chOff x="198225" y="4390550"/>
            <a:chExt cx="3765075" cy="484600"/>
          </a:xfrm>
        </p:grpSpPr>
        <p:sp>
          <p:nvSpPr>
            <p:cNvPr id="283" name="Google Shape;283;p33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5" name="Google Shape;285;p33"/>
          <p:cNvGrpSpPr/>
          <p:nvPr/>
        </p:nvGrpSpPr>
        <p:grpSpPr>
          <a:xfrm rot="10800000" flipH="1">
            <a:off x="967886" y="6010566"/>
            <a:ext cx="3633047" cy="467607"/>
            <a:chOff x="198225" y="4390550"/>
            <a:chExt cx="3765075" cy="484600"/>
          </a:xfrm>
        </p:grpSpPr>
        <p:sp>
          <p:nvSpPr>
            <p:cNvPr id="286" name="Google Shape;286;p33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8" name="Google Shape;288;p33"/>
          <p:cNvSpPr/>
          <p:nvPr/>
        </p:nvSpPr>
        <p:spPr>
          <a:xfrm>
            <a:off x="303901" y="5957351"/>
            <a:ext cx="664000" cy="574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8696830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7" y="-730250"/>
            <a:ext cx="4314000" cy="261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-348067" y="1498700"/>
            <a:ext cx="6273600" cy="62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34"/>
          <p:cNvSpPr/>
          <p:nvPr/>
        </p:nvSpPr>
        <p:spPr>
          <a:xfrm>
            <a:off x="6266467" y="1498700"/>
            <a:ext cx="6273600" cy="62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50206"/>
          <a:stretch/>
        </p:blipFill>
        <p:spPr>
          <a:xfrm>
            <a:off x="7915633" y="5556242"/>
            <a:ext cx="4314000" cy="130176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>
            <a:spLocks noGrp="1"/>
          </p:cNvSpPr>
          <p:nvPr>
            <p:ph type="title"/>
          </p:nvPr>
        </p:nvSpPr>
        <p:spPr>
          <a:xfrm>
            <a:off x="1332067" y="3362933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1332067" y="4066533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title" idx="2"/>
          </p:nvPr>
        </p:nvSpPr>
        <p:spPr>
          <a:xfrm>
            <a:off x="4814467" y="3362967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4814467" y="4066567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4"/>
          </p:nvPr>
        </p:nvSpPr>
        <p:spPr>
          <a:xfrm>
            <a:off x="8296867" y="3362933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5"/>
          </p:nvPr>
        </p:nvSpPr>
        <p:spPr>
          <a:xfrm>
            <a:off x="8296867" y="4066533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 idx="6" hasCustomPrompt="1"/>
          </p:nvPr>
        </p:nvSpPr>
        <p:spPr>
          <a:xfrm>
            <a:off x="1725867" y="2269771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 idx="7" hasCustomPrompt="1"/>
          </p:nvPr>
        </p:nvSpPr>
        <p:spPr>
          <a:xfrm>
            <a:off x="5208268" y="2269787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2" name="Google Shape;302;p34"/>
          <p:cNvSpPr txBox="1">
            <a:spLocks noGrp="1"/>
          </p:cNvSpPr>
          <p:nvPr>
            <p:ph type="title" idx="8" hasCustomPrompt="1"/>
          </p:nvPr>
        </p:nvSpPr>
        <p:spPr>
          <a:xfrm>
            <a:off x="8690669" y="2269771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 idx="9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335190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5882984" y="-14630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2"/>
          </p:nvPr>
        </p:nvSpPr>
        <p:spPr>
          <a:xfrm>
            <a:off x="1187833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subTitle" idx="1"/>
          </p:nvPr>
        </p:nvSpPr>
        <p:spPr>
          <a:xfrm>
            <a:off x="1187833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 idx="3"/>
          </p:nvPr>
        </p:nvSpPr>
        <p:spPr>
          <a:xfrm>
            <a:off x="4586084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4"/>
          </p:nvPr>
        </p:nvSpPr>
        <p:spPr>
          <a:xfrm>
            <a:off x="4586084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title" idx="5"/>
          </p:nvPr>
        </p:nvSpPr>
        <p:spPr>
          <a:xfrm>
            <a:off x="7984367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6"/>
          </p:nvPr>
        </p:nvSpPr>
        <p:spPr>
          <a:xfrm>
            <a:off x="7984367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3" name="Google Shape;313;p35"/>
          <p:cNvGrpSpPr/>
          <p:nvPr/>
        </p:nvGrpSpPr>
        <p:grpSpPr>
          <a:xfrm>
            <a:off x="11165043" y="6162475"/>
            <a:ext cx="1176640" cy="438708"/>
            <a:chOff x="4042650" y="642025"/>
            <a:chExt cx="1154625" cy="430500"/>
          </a:xfrm>
        </p:grpSpPr>
        <p:sp>
          <p:nvSpPr>
            <p:cNvPr id="314" name="Google Shape;314;p35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6" name="Google Shape;316;p35"/>
          <p:cNvGrpSpPr/>
          <p:nvPr/>
        </p:nvGrpSpPr>
        <p:grpSpPr>
          <a:xfrm rot="10800000">
            <a:off x="7532002" y="6046417"/>
            <a:ext cx="3633047" cy="467607"/>
            <a:chOff x="198225" y="4390550"/>
            <a:chExt cx="3765075" cy="484600"/>
          </a:xfrm>
        </p:grpSpPr>
        <p:sp>
          <p:nvSpPr>
            <p:cNvPr id="317" name="Google Shape;317;p35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9" name="Google Shape;319;p35"/>
          <p:cNvSpPr/>
          <p:nvPr/>
        </p:nvSpPr>
        <p:spPr>
          <a:xfrm>
            <a:off x="-688041" y="4025600"/>
            <a:ext cx="3610400" cy="3610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94067" y="72169"/>
            <a:ext cx="3336300" cy="112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86033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>
            <a:off x="-867333" y="-1110600"/>
            <a:ext cx="5719200" cy="5719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8914401" y="5011233"/>
            <a:ext cx="3174433" cy="17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2"/>
          </p:nvPr>
        </p:nvSpPr>
        <p:spPr>
          <a:xfrm>
            <a:off x="1153573" y="2050200"/>
            <a:ext cx="250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subTitle" idx="1"/>
          </p:nvPr>
        </p:nvSpPr>
        <p:spPr>
          <a:xfrm>
            <a:off x="4520000" y="1991600"/>
            <a:ext cx="6440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 idx="3"/>
          </p:nvPr>
        </p:nvSpPr>
        <p:spPr>
          <a:xfrm>
            <a:off x="1151367" y="3456747"/>
            <a:ext cx="251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4"/>
          </p:nvPr>
        </p:nvSpPr>
        <p:spPr>
          <a:xfrm>
            <a:off x="4521600" y="3401208"/>
            <a:ext cx="64372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 idx="5"/>
          </p:nvPr>
        </p:nvSpPr>
        <p:spPr>
          <a:xfrm>
            <a:off x="1151368" y="4863293"/>
            <a:ext cx="251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6"/>
          </p:nvPr>
        </p:nvSpPr>
        <p:spPr>
          <a:xfrm>
            <a:off x="4521600" y="4806816"/>
            <a:ext cx="64372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947802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/>
        </p:nvSpPr>
        <p:spPr>
          <a:xfrm>
            <a:off x="5882984" y="-14630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2"/>
          </p:nvPr>
        </p:nvSpPr>
        <p:spPr>
          <a:xfrm>
            <a:off x="1187833" y="4416253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subTitle" idx="1"/>
          </p:nvPr>
        </p:nvSpPr>
        <p:spPr>
          <a:xfrm>
            <a:off x="1187833" y="5119861"/>
            <a:ext cx="2989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type="title" idx="3"/>
          </p:nvPr>
        </p:nvSpPr>
        <p:spPr>
          <a:xfrm>
            <a:off x="4586084" y="4416253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4"/>
          </p:nvPr>
        </p:nvSpPr>
        <p:spPr>
          <a:xfrm>
            <a:off x="4586100" y="5119861"/>
            <a:ext cx="2989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5"/>
          </p:nvPr>
        </p:nvSpPr>
        <p:spPr>
          <a:xfrm>
            <a:off x="7984367" y="4416253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6"/>
          </p:nvPr>
        </p:nvSpPr>
        <p:spPr>
          <a:xfrm>
            <a:off x="7984367" y="5119861"/>
            <a:ext cx="2989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11165043" y="6162475"/>
            <a:ext cx="1176640" cy="438708"/>
            <a:chOff x="4042650" y="642025"/>
            <a:chExt cx="1154625" cy="430500"/>
          </a:xfrm>
        </p:grpSpPr>
        <p:sp>
          <p:nvSpPr>
            <p:cNvPr id="341" name="Google Shape;341;p37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3" name="Google Shape;343;p37"/>
          <p:cNvGrpSpPr/>
          <p:nvPr/>
        </p:nvGrpSpPr>
        <p:grpSpPr>
          <a:xfrm rot="10800000">
            <a:off x="7532002" y="6046417"/>
            <a:ext cx="3633047" cy="467607"/>
            <a:chOff x="198225" y="4390550"/>
            <a:chExt cx="3765075" cy="484600"/>
          </a:xfrm>
        </p:grpSpPr>
        <p:sp>
          <p:nvSpPr>
            <p:cNvPr id="344" name="Google Shape;344;p37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6" name="Google Shape;346;p37"/>
          <p:cNvSpPr/>
          <p:nvPr/>
        </p:nvSpPr>
        <p:spPr>
          <a:xfrm>
            <a:off x="-688041" y="4025600"/>
            <a:ext cx="3610400" cy="3610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94067" y="72169"/>
            <a:ext cx="3336300" cy="112256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>
            <a:spLocks noGrp="1"/>
          </p:cNvSpPr>
          <p:nvPr>
            <p:ph type="pic" idx="7"/>
          </p:nvPr>
        </p:nvSpPr>
        <p:spPr>
          <a:xfrm>
            <a:off x="3168600" y="1714133"/>
            <a:ext cx="5824000" cy="2578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0762605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-867333" y="-1110600"/>
            <a:ext cx="5719200" cy="5719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351" name="Google Shape;351;p38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8914401" y="5011233"/>
            <a:ext cx="3174433" cy="17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title" idx="2"/>
          </p:nvPr>
        </p:nvSpPr>
        <p:spPr>
          <a:xfrm>
            <a:off x="6931675" y="1558333"/>
            <a:ext cx="277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subTitle" idx="1"/>
          </p:nvPr>
        </p:nvSpPr>
        <p:spPr>
          <a:xfrm>
            <a:off x="6929233" y="2261929"/>
            <a:ext cx="417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title" idx="3"/>
          </p:nvPr>
        </p:nvSpPr>
        <p:spPr>
          <a:xfrm>
            <a:off x="6929233" y="3066476"/>
            <a:ext cx="277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subTitle" idx="4"/>
          </p:nvPr>
        </p:nvSpPr>
        <p:spPr>
          <a:xfrm>
            <a:off x="6930271" y="3773132"/>
            <a:ext cx="41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 idx="5"/>
          </p:nvPr>
        </p:nvSpPr>
        <p:spPr>
          <a:xfrm>
            <a:off x="6929235" y="4574620"/>
            <a:ext cx="277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subTitle" idx="6"/>
          </p:nvPr>
        </p:nvSpPr>
        <p:spPr>
          <a:xfrm>
            <a:off x="6930271" y="5280333"/>
            <a:ext cx="41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 idx="7" hasCustomPrompt="1"/>
          </p:nvPr>
        </p:nvSpPr>
        <p:spPr>
          <a:xfrm>
            <a:off x="5347439" y="2000247"/>
            <a:ext cx="14472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8" hasCustomPrompt="1"/>
          </p:nvPr>
        </p:nvSpPr>
        <p:spPr>
          <a:xfrm>
            <a:off x="5372400" y="3511992"/>
            <a:ext cx="14472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 idx="9" hasCustomPrompt="1"/>
          </p:nvPr>
        </p:nvSpPr>
        <p:spPr>
          <a:xfrm>
            <a:off x="5372400" y="5023627"/>
            <a:ext cx="14472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2" name="Google Shape;362;p38"/>
          <p:cNvSpPr>
            <a:spLocks noGrp="1"/>
          </p:cNvSpPr>
          <p:nvPr>
            <p:ph type="pic" idx="13"/>
          </p:nvPr>
        </p:nvSpPr>
        <p:spPr>
          <a:xfrm>
            <a:off x="960000" y="2095333"/>
            <a:ext cx="4114400" cy="3728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6207747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/>
          <p:nvPr/>
        </p:nvSpPr>
        <p:spPr>
          <a:xfrm>
            <a:off x="5882984" y="-14630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 idx="2"/>
          </p:nvPr>
        </p:nvSpPr>
        <p:spPr>
          <a:xfrm>
            <a:off x="1034100" y="4222095"/>
            <a:ext cx="31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7" name="Google Shape;367;p39"/>
          <p:cNvSpPr txBox="1">
            <a:spLocks noGrp="1"/>
          </p:cNvSpPr>
          <p:nvPr>
            <p:ph type="subTitle" idx="1"/>
          </p:nvPr>
        </p:nvSpPr>
        <p:spPr>
          <a:xfrm>
            <a:off x="1034100" y="3434467"/>
            <a:ext cx="311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 idx="3"/>
          </p:nvPr>
        </p:nvSpPr>
        <p:spPr>
          <a:xfrm>
            <a:off x="4537192" y="4222095"/>
            <a:ext cx="31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4"/>
          </p:nvPr>
        </p:nvSpPr>
        <p:spPr>
          <a:xfrm>
            <a:off x="4537192" y="3434467"/>
            <a:ext cx="311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5"/>
          </p:nvPr>
        </p:nvSpPr>
        <p:spPr>
          <a:xfrm>
            <a:off x="8119884" y="4222095"/>
            <a:ext cx="31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6"/>
          </p:nvPr>
        </p:nvSpPr>
        <p:spPr>
          <a:xfrm>
            <a:off x="8119884" y="3434467"/>
            <a:ext cx="311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2" name="Google Shape;372;p39"/>
          <p:cNvGrpSpPr/>
          <p:nvPr/>
        </p:nvGrpSpPr>
        <p:grpSpPr>
          <a:xfrm>
            <a:off x="11165043" y="6162475"/>
            <a:ext cx="1176640" cy="438708"/>
            <a:chOff x="4042650" y="642025"/>
            <a:chExt cx="1154625" cy="430500"/>
          </a:xfrm>
        </p:grpSpPr>
        <p:sp>
          <p:nvSpPr>
            <p:cNvPr id="373" name="Google Shape;373;p3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5" name="Google Shape;375;p39"/>
          <p:cNvGrpSpPr/>
          <p:nvPr/>
        </p:nvGrpSpPr>
        <p:grpSpPr>
          <a:xfrm rot="10800000">
            <a:off x="7532002" y="6046417"/>
            <a:ext cx="3633047" cy="467607"/>
            <a:chOff x="198225" y="4390550"/>
            <a:chExt cx="3765075" cy="484600"/>
          </a:xfrm>
        </p:grpSpPr>
        <p:sp>
          <p:nvSpPr>
            <p:cNvPr id="376" name="Google Shape;376;p39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78" name="Google Shape;378;p39"/>
          <p:cNvSpPr/>
          <p:nvPr/>
        </p:nvSpPr>
        <p:spPr>
          <a:xfrm>
            <a:off x="-688041" y="4025600"/>
            <a:ext cx="3610400" cy="3610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379" name="Google Shape;379;p39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94067" y="72169"/>
            <a:ext cx="3336300" cy="112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43592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6869400" y="1356967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40"/>
          <p:cNvSpPr/>
          <p:nvPr/>
        </p:nvSpPr>
        <p:spPr>
          <a:xfrm>
            <a:off x="-927100" y="-1698700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40"/>
          <p:cNvSpPr/>
          <p:nvPr/>
        </p:nvSpPr>
        <p:spPr>
          <a:xfrm>
            <a:off x="713367" y="369667"/>
            <a:ext cx="10765200" cy="6118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title" idx="2"/>
          </p:nvPr>
        </p:nvSpPr>
        <p:spPr>
          <a:xfrm>
            <a:off x="1236324" y="23552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subTitle" idx="1"/>
          </p:nvPr>
        </p:nvSpPr>
        <p:spPr>
          <a:xfrm>
            <a:off x="1236191" y="29397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title" idx="3"/>
          </p:nvPr>
        </p:nvSpPr>
        <p:spPr>
          <a:xfrm>
            <a:off x="8037409" y="23552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subTitle" idx="4"/>
          </p:nvPr>
        </p:nvSpPr>
        <p:spPr>
          <a:xfrm>
            <a:off x="8037391" y="29397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title" idx="5"/>
          </p:nvPr>
        </p:nvSpPr>
        <p:spPr>
          <a:xfrm>
            <a:off x="1236324" y="42664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6"/>
          </p:nvPr>
        </p:nvSpPr>
        <p:spPr>
          <a:xfrm>
            <a:off x="1236191" y="48509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title" idx="7"/>
          </p:nvPr>
        </p:nvSpPr>
        <p:spPr>
          <a:xfrm>
            <a:off x="8037409" y="42664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8"/>
          </p:nvPr>
        </p:nvSpPr>
        <p:spPr>
          <a:xfrm>
            <a:off x="8037391" y="48509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1478600" y="2997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4" name="Google Shape;394;p40"/>
          <p:cNvSpPr/>
          <p:nvPr/>
        </p:nvSpPr>
        <p:spPr>
          <a:xfrm>
            <a:off x="319400" y="62179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980355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2046733" y="4668733"/>
            <a:ext cx="363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6538867" y="4668733"/>
            <a:ext cx="363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6538869" y="3060633"/>
            <a:ext cx="36304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2046733" y="3060633"/>
            <a:ext cx="36304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1258967" y="-1028500"/>
            <a:ext cx="6689600" cy="668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5"/>
          <p:cNvSpPr/>
          <p:nvPr/>
        </p:nvSpPr>
        <p:spPr>
          <a:xfrm>
            <a:off x="8334233" y="2757716"/>
            <a:ext cx="4804800" cy="4804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5"/>
          <p:cNvSpPr/>
          <p:nvPr/>
        </p:nvSpPr>
        <p:spPr>
          <a:xfrm>
            <a:off x="11231984" y="1145815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5"/>
          <p:cNvSpPr/>
          <p:nvPr/>
        </p:nvSpPr>
        <p:spPr>
          <a:xfrm>
            <a:off x="416384" y="5957415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1088926" y="1329392"/>
            <a:ext cx="3238601" cy="579816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7728133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3393800"/>
            <a:ext cx="1610533" cy="27051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11231984" y="430008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1939940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/>
          <p:nvPr/>
        </p:nvSpPr>
        <p:spPr>
          <a:xfrm>
            <a:off x="8019433" y="2642833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title" idx="2"/>
          </p:nvPr>
        </p:nvSpPr>
        <p:spPr>
          <a:xfrm>
            <a:off x="960141" y="24131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subTitle" idx="1"/>
          </p:nvPr>
        </p:nvSpPr>
        <p:spPr>
          <a:xfrm>
            <a:off x="960008" y="2997667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41"/>
          <p:cNvSpPr txBox="1">
            <a:spLocks noGrp="1"/>
          </p:cNvSpPr>
          <p:nvPr>
            <p:ph type="title" idx="3"/>
          </p:nvPr>
        </p:nvSpPr>
        <p:spPr>
          <a:xfrm>
            <a:off x="4654125" y="24131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41"/>
          <p:cNvSpPr txBox="1">
            <a:spLocks noGrp="1"/>
          </p:cNvSpPr>
          <p:nvPr>
            <p:ph type="subTitle" idx="4"/>
          </p:nvPr>
        </p:nvSpPr>
        <p:spPr>
          <a:xfrm>
            <a:off x="4654100" y="2997667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5"/>
          </p:nvPr>
        </p:nvSpPr>
        <p:spPr>
          <a:xfrm>
            <a:off x="960141" y="47335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6"/>
          </p:nvPr>
        </p:nvSpPr>
        <p:spPr>
          <a:xfrm>
            <a:off x="960008" y="5318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 idx="7"/>
          </p:nvPr>
        </p:nvSpPr>
        <p:spPr>
          <a:xfrm>
            <a:off x="4654125" y="47335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8"/>
          </p:nvPr>
        </p:nvSpPr>
        <p:spPr>
          <a:xfrm>
            <a:off x="4654100" y="5318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06" name="Google Shape;406;p41"/>
          <p:cNvGrpSpPr/>
          <p:nvPr/>
        </p:nvGrpSpPr>
        <p:grpSpPr>
          <a:xfrm>
            <a:off x="9553584" y="-16"/>
            <a:ext cx="2469867" cy="6858000"/>
            <a:chOff x="7165188" y="-12"/>
            <a:chExt cx="1852400" cy="5143500"/>
          </a:xfrm>
        </p:grpSpPr>
        <p:grpSp>
          <p:nvGrpSpPr>
            <p:cNvPr id="407" name="Google Shape;407;p41"/>
            <p:cNvGrpSpPr/>
            <p:nvPr/>
          </p:nvGrpSpPr>
          <p:grpSpPr>
            <a:xfrm rot="5400000" flipH="1">
              <a:off x="6164325" y="3018650"/>
              <a:ext cx="3765075" cy="484600"/>
              <a:chOff x="198225" y="4390550"/>
              <a:chExt cx="3765075" cy="484600"/>
            </a:xfrm>
          </p:grpSpPr>
          <p:sp>
            <p:nvSpPr>
              <p:cNvPr id="408" name="Google Shape;408;p41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9" name="Google Shape;409;p41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0" name="Google Shape;410;p41"/>
            <p:cNvGrpSpPr/>
            <p:nvPr/>
          </p:nvGrpSpPr>
          <p:grpSpPr>
            <a:xfrm rot="5400000" flipH="1">
              <a:off x="5770950" y="1394225"/>
              <a:ext cx="3427850" cy="639375"/>
              <a:chOff x="1298650" y="3255600"/>
              <a:chExt cx="3427850" cy="639375"/>
            </a:xfrm>
          </p:grpSpPr>
          <p:sp>
            <p:nvSpPr>
              <p:cNvPr id="411" name="Google Shape;411;p41"/>
              <p:cNvSpPr/>
              <p:nvPr/>
            </p:nvSpPr>
            <p:spPr>
              <a:xfrm>
                <a:off x="1483200" y="3347875"/>
                <a:ext cx="3243300" cy="547100"/>
              </a:xfrm>
              <a:custGeom>
                <a:avLst/>
                <a:gdLst/>
                <a:ahLst/>
                <a:cxnLst/>
                <a:rect l="l" t="t" r="r" b="b"/>
                <a:pathLst>
                  <a:path w="129732" h="21884" fill="none" extrusionOk="0">
                    <a:moveTo>
                      <a:pt x="129731" y="11311"/>
                    </a:moveTo>
                    <a:lnTo>
                      <a:pt x="100335" y="11311"/>
                    </a:lnTo>
                    <a:lnTo>
                      <a:pt x="89738" y="21884"/>
                    </a:lnTo>
                    <a:lnTo>
                      <a:pt x="34529" y="21884"/>
                    </a:lnTo>
                    <a:lnTo>
                      <a:pt x="12633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2" name="Google Shape;412;p41"/>
              <p:cNvSpPr/>
              <p:nvPr/>
            </p:nvSpPr>
            <p:spPr>
              <a:xfrm>
                <a:off x="1298650" y="3255600"/>
                <a:ext cx="18457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94" fill="none" extrusionOk="0">
                    <a:moveTo>
                      <a:pt x="1" y="3691"/>
                    </a:moveTo>
                    <a:cubicBezTo>
                      <a:pt x="1" y="1643"/>
                      <a:pt x="1644" y="0"/>
                      <a:pt x="3692" y="0"/>
                    </a:cubicBezTo>
                    <a:cubicBezTo>
                      <a:pt x="5728" y="0"/>
                      <a:pt x="7383" y="1643"/>
                      <a:pt x="7383" y="3691"/>
                    </a:cubicBezTo>
                    <a:cubicBezTo>
                      <a:pt x="7383" y="5727"/>
                      <a:pt x="5728" y="7382"/>
                      <a:pt x="3692" y="7382"/>
                    </a:cubicBezTo>
                    <a:cubicBezTo>
                      <a:pt x="1644" y="7394"/>
                      <a:pt x="1" y="5727"/>
                      <a:pt x="1" y="36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3" name="Google Shape;413;p41"/>
            <p:cNvGrpSpPr/>
            <p:nvPr/>
          </p:nvGrpSpPr>
          <p:grpSpPr>
            <a:xfrm rot="-5400000" flipH="1">
              <a:off x="6892750" y="1640225"/>
              <a:ext cx="3765075" cy="484600"/>
              <a:chOff x="198225" y="4390550"/>
              <a:chExt cx="3765075" cy="484600"/>
            </a:xfrm>
          </p:grpSpPr>
          <p:sp>
            <p:nvSpPr>
              <p:cNvPr id="414" name="Google Shape;414;p41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16" name="Google Shape;416;p41"/>
            <p:cNvSpPr/>
            <p:nvPr/>
          </p:nvSpPr>
          <p:spPr>
            <a:xfrm>
              <a:off x="7764000" y="82731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7764000" y="325694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7406100" y="376506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7406100" y="422176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pic>
        <p:nvPicPr>
          <p:cNvPr id="420" name="Google Shape;420;p41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0" y="1"/>
            <a:ext cx="4463867" cy="178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31363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/>
          <p:nvPr/>
        </p:nvSpPr>
        <p:spPr>
          <a:xfrm>
            <a:off x="8019433" y="2642833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42"/>
          <p:cNvSpPr txBox="1">
            <a:spLocks noGrp="1"/>
          </p:cNvSpPr>
          <p:nvPr>
            <p:ph type="title"/>
          </p:nvPr>
        </p:nvSpPr>
        <p:spPr>
          <a:xfrm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 idx="2"/>
          </p:nvPr>
        </p:nvSpPr>
        <p:spPr>
          <a:xfrm>
            <a:off x="2789841" y="20067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2789708" y="2560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3"/>
          </p:nvPr>
        </p:nvSpPr>
        <p:spPr>
          <a:xfrm>
            <a:off x="6483825" y="20067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4"/>
          </p:nvPr>
        </p:nvSpPr>
        <p:spPr>
          <a:xfrm>
            <a:off x="6483800" y="2560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5"/>
          </p:nvPr>
        </p:nvSpPr>
        <p:spPr>
          <a:xfrm>
            <a:off x="2789841" y="43271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6"/>
          </p:nvPr>
        </p:nvSpPr>
        <p:spPr>
          <a:xfrm>
            <a:off x="2789708" y="4880333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7"/>
          </p:nvPr>
        </p:nvSpPr>
        <p:spPr>
          <a:xfrm>
            <a:off x="6483825" y="43271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8"/>
          </p:nvPr>
        </p:nvSpPr>
        <p:spPr>
          <a:xfrm>
            <a:off x="6483800" y="4880333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2" name="Google Shape;432;p42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0" y="1"/>
            <a:ext cx="4463867" cy="17871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42"/>
          <p:cNvGrpSpPr/>
          <p:nvPr/>
        </p:nvGrpSpPr>
        <p:grpSpPr>
          <a:xfrm rot="5400000" flipH="1">
            <a:off x="8819651" y="4024867"/>
            <a:ext cx="5020100" cy="646133"/>
            <a:chOff x="198225" y="4390550"/>
            <a:chExt cx="3765075" cy="484600"/>
          </a:xfrm>
        </p:grpSpPr>
        <p:sp>
          <p:nvSpPr>
            <p:cNvPr id="434" name="Google Shape;434;p42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36" name="Google Shape;436;p42"/>
          <p:cNvGrpSpPr/>
          <p:nvPr/>
        </p:nvGrpSpPr>
        <p:grpSpPr>
          <a:xfrm rot="5400000" flipH="1">
            <a:off x="-1285116" y="1858967"/>
            <a:ext cx="4570467" cy="852500"/>
            <a:chOff x="1298650" y="3255600"/>
            <a:chExt cx="3427850" cy="639375"/>
          </a:xfrm>
        </p:grpSpPr>
        <p:sp>
          <p:nvSpPr>
            <p:cNvPr id="437" name="Google Shape;437;p4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39" name="Google Shape;439;p42"/>
          <p:cNvSpPr/>
          <p:nvPr/>
        </p:nvSpPr>
        <p:spPr>
          <a:xfrm>
            <a:off x="10952551" y="1103092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0" name="Google Shape;440;p42"/>
          <p:cNvSpPr/>
          <p:nvPr/>
        </p:nvSpPr>
        <p:spPr>
          <a:xfrm>
            <a:off x="10952551" y="434259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1" name="Google Shape;441;p42"/>
          <p:cNvSpPr/>
          <p:nvPr/>
        </p:nvSpPr>
        <p:spPr>
          <a:xfrm>
            <a:off x="895084" y="5020092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2" name="Google Shape;442;p42"/>
          <p:cNvSpPr/>
          <p:nvPr/>
        </p:nvSpPr>
        <p:spPr>
          <a:xfrm>
            <a:off x="895084" y="5629025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3194462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5" name="Google Shape;445;p43"/>
          <p:cNvSpPr txBox="1">
            <a:spLocks noGrp="1"/>
          </p:cNvSpPr>
          <p:nvPr>
            <p:ph type="title" idx="2"/>
          </p:nvPr>
        </p:nvSpPr>
        <p:spPr>
          <a:xfrm>
            <a:off x="1722417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subTitle" idx="1"/>
          </p:nvPr>
        </p:nvSpPr>
        <p:spPr>
          <a:xfrm>
            <a:off x="1722417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43"/>
          <p:cNvSpPr txBox="1">
            <a:spLocks noGrp="1"/>
          </p:cNvSpPr>
          <p:nvPr>
            <p:ph type="title" idx="3"/>
          </p:nvPr>
        </p:nvSpPr>
        <p:spPr>
          <a:xfrm>
            <a:off x="5026113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8" name="Google Shape;448;p43"/>
          <p:cNvSpPr txBox="1">
            <a:spLocks noGrp="1"/>
          </p:cNvSpPr>
          <p:nvPr>
            <p:ph type="subTitle" idx="4"/>
          </p:nvPr>
        </p:nvSpPr>
        <p:spPr>
          <a:xfrm>
            <a:off x="5026113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43"/>
          <p:cNvSpPr txBox="1">
            <a:spLocks noGrp="1"/>
          </p:cNvSpPr>
          <p:nvPr>
            <p:ph type="title" idx="5"/>
          </p:nvPr>
        </p:nvSpPr>
        <p:spPr>
          <a:xfrm>
            <a:off x="1722417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0" name="Google Shape;450;p43"/>
          <p:cNvSpPr txBox="1">
            <a:spLocks noGrp="1"/>
          </p:cNvSpPr>
          <p:nvPr>
            <p:ph type="subTitle" idx="6"/>
          </p:nvPr>
        </p:nvSpPr>
        <p:spPr>
          <a:xfrm>
            <a:off x="1722417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1" name="Google Shape;451;p43"/>
          <p:cNvSpPr txBox="1">
            <a:spLocks noGrp="1"/>
          </p:cNvSpPr>
          <p:nvPr>
            <p:ph type="title" idx="7"/>
          </p:nvPr>
        </p:nvSpPr>
        <p:spPr>
          <a:xfrm>
            <a:off x="5026113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subTitle" idx="8"/>
          </p:nvPr>
        </p:nvSpPr>
        <p:spPr>
          <a:xfrm>
            <a:off x="5026113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title" idx="9"/>
          </p:nvPr>
        </p:nvSpPr>
        <p:spPr>
          <a:xfrm>
            <a:off x="8329819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13"/>
          </p:nvPr>
        </p:nvSpPr>
        <p:spPr>
          <a:xfrm>
            <a:off x="8329819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title" idx="14"/>
          </p:nvPr>
        </p:nvSpPr>
        <p:spPr>
          <a:xfrm>
            <a:off x="8329819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15"/>
          </p:nvPr>
        </p:nvSpPr>
        <p:spPr>
          <a:xfrm>
            <a:off x="8329819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57" name="Google Shape;457;p43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107634" y="3966415"/>
            <a:ext cx="3695533" cy="27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3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8496467" y="103167"/>
            <a:ext cx="3695533" cy="277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43"/>
          <p:cNvGrpSpPr/>
          <p:nvPr/>
        </p:nvGrpSpPr>
        <p:grpSpPr>
          <a:xfrm>
            <a:off x="491642" y="480567"/>
            <a:ext cx="1040533" cy="477200"/>
            <a:chOff x="4598506" y="471425"/>
            <a:chExt cx="780400" cy="357900"/>
          </a:xfrm>
        </p:grpSpPr>
        <p:sp>
          <p:nvSpPr>
            <p:cNvPr id="460" name="Google Shape;460;p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62" name="Google Shape;462;p43"/>
          <p:cNvSpPr/>
          <p:nvPr/>
        </p:nvSpPr>
        <p:spPr>
          <a:xfrm rot="5400000">
            <a:off x="11249975" y="4961000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7503251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/>
          <p:nvPr/>
        </p:nvSpPr>
        <p:spPr>
          <a:xfrm rot="10800000" flipH="1">
            <a:off x="7072600" y="-1393900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5" name="Google Shape;465;p44"/>
          <p:cNvSpPr/>
          <p:nvPr/>
        </p:nvSpPr>
        <p:spPr>
          <a:xfrm rot="10800000" flipH="1">
            <a:off x="-723900" y="524167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6" name="Google Shape;466;p44"/>
          <p:cNvSpPr txBox="1">
            <a:spLocks noGrp="1"/>
          </p:cNvSpPr>
          <p:nvPr>
            <p:ph type="title"/>
          </p:nvPr>
        </p:nvSpPr>
        <p:spPr>
          <a:xfrm>
            <a:off x="960000" y="5823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7" name="Google Shape;467;p44"/>
          <p:cNvSpPr txBox="1">
            <a:spLocks noGrp="1"/>
          </p:cNvSpPr>
          <p:nvPr>
            <p:ph type="title" idx="2"/>
          </p:nvPr>
        </p:nvSpPr>
        <p:spPr>
          <a:xfrm>
            <a:off x="1468284" y="22747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8" name="Google Shape;468;p44"/>
          <p:cNvSpPr txBox="1">
            <a:spLocks noGrp="1"/>
          </p:cNvSpPr>
          <p:nvPr>
            <p:ph type="subTitle" idx="1"/>
          </p:nvPr>
        </p:nvSpPr>
        <p:spPr>
          <a:xfrm>
            <a:off x="1468284" y="28591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44"/>
          <p:cNvSpPr txBox="1">
            <a:spLocks noGrp="1"/>
          </p:cNvSpPr>
          <p:nvPr>
            <p:ph type="title" idx="3"/>
          </p:nvPr>
        </p:nvSpPr>
        <p:spPr>
          <a:xfrm>
            <a:off x="4771980" y="22747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44"/>
          <p:cNvSpPr txBox="1">
            <a:spLocks noGrp="1"/>
          </p:cNvSpPr>
          <p:nvPr>
            <p:ph type="subTitle" idx="4"/>
          </p:nvPr>
        </p:nvSpPr>
        <p:spPr>
          <a:xfrm>
            <a:off x="4771984" y="28591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title" idx="5"/>
          </p:nvPr>
        </p:nvSpPr>
        <p:spPr>
          <a:xfrm>
            <a:off x="1468284" y="4169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6"/>
          </p:nvPr>
        </p:nvSpPr>
        <p:spPr>
          <a:xfrm>
            <a:off x="1468284" y="475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title" idx="7"/>
          </p:nvPr>
        </p:nvSpPr>
        <p:spPr>
          <a:xfrm>
            <a:off x="4771980" y="4169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8"/>
          </p:nvPr>
        </p:nvSpPr>
        <p:spPr>
          <a:xfrm>
            <a:off x="4771980" y="475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title" idx="9"/>
          </p:nvPr>
        </p:nvSpPr>
        <p:spPr>
          <a:xfrm>
            <a:off x="8075685" y="22747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44"/>
          <p:cNvSpPr txBox="1">
            <a:spLocks noGrp="1"/>
          </p:cNvSpPr>
          <p:nvPr>
            <p:ph type="subTitle" idx="13"/>
          </p:nvPr>
        </p:nvSpPr>
        <p:spPr>
          <a:xfrm>
            <a:off x="8075685" y="28591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7" name="Google Shape;477;p44"/>
          <p:cNvSpPr txBox="1">
            <a:spLocks noGrp="1"/>
          </p:cNvSpPr>
          <p:nvPr>
            <p:ph type="title" idx="14"/>
          </p:nvPr>
        </p:nvSpPr>
        <p:spPr>
          <a:xfrm>
            <a:off x="8075685" y="4169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44"/>
          <p:cNvSpPr txBox="1">
            <a:spLocks noGrp="1"/>
          </p:cNvSpPr>
          <p:nvPr>
            <p:ph type="subTitle" idx="15"/>
          </p:nvPr>
        </p:nvSpPr>
        <p:spPr>
          <a:xfrm>
            <a:off x="8075685" y="475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9" name="Google Shape;479;p44"/>
          <p:cNvGrpSpPr/>
          <p:nvPr/>
        </p:nvGrpSpPr>
        <p:grpSpPr>
          <a:xfrm>
            <a:off x="491642" y="480567"/>
            <a:ext cx="1040533" cy="477200"/>
            <a:chOff x="4598506" y="471425"/>
            <a:chExt cx="780400" cy="357900"/>
          </a:xfrm>
        </p:grpSpPr>
        <p:sp>
          <p:nvSpPr>
            <p:cNvPr id="480" name="Google Shape;480;p4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4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82" name="Google Shape;482;p44"/>
          <p:cNvSpPr/>
          <p:nvPr/>
        </p:nvSpPr>
        <p:spPr>
          <a:xfrm rot="5400000">
            <a:off x="11249975" y="4961000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83" name="Google Shape;483;p44"/>
          <p:cNvGrpSpPr/>
          <p:nvPr/>
        </p:nvGrpSpPr>
        <p:grpSpPr>
          <a:xfrm rot="10800000" flipH="1">
            <a:off x="-16" y="6093978"/>
            <a:ext cx="3707344" cy="477169"/>
            <a:chOff x="198225" y="4390550"/>
            <a:chExt cx="3765075" cy="484600"/>
          </a:xfrm>
        </p:grpSpPr>
        <p:sp>
          <p:nvSpPr>
            <p:cNvPr id="484" name="Google Shape;484;p4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6" name="Google Shape;486;p44"/>
          <p:cNvGrpSpPr/>
          <p:nvPr/>
        </p:nvGrpSpPr>
        <p:grpSpPr>
          <a:xfrm>
            <a:off x="9444651" y="286867"/>
            <a:ext cx="2747351" cy="477180"/>
            <a:chOff x="6363488" y="215150"/>
            <a:chExt cx="2060513" cy="357885"/>
          </a:xfrm>
        </p:grpSpPr>
        <p:sp>
          <p:nvSpPr>
            <p:cNvPr id="487" name="Google Shape;487;p4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4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3748613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>
            <a:spLocks noGrp="1"/>
          </p:cNvSpPr>
          <p:nvPr>
            <p:ph type="title"/>
          </p:nvPr>
        </p:nvSpPr>
        <p:spPr>
          <a:xfrm>
            <a:off x="680033" y="612400"/>
            <a:ext cx="47424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554196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7028800" y="16225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3" name="Google Shape;493;p46"/>
          <p:cNvSpPr/>
          <p:nvPr/>
        </p:nvSpPr>
        <p:spPr>
          <a:xfrm>
            <a:off x="-956733" y="-478200"/>
            <a:ext cx="4211600" cy="4211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4" y="4037900"/>
            <a:ext cx="4358200" cy="26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950733" y="1054100"/>
            <a:ext cx="10290400" cy="4750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689400" y="1992400"/>
            <a:ext cx="8813200" cy="28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955963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/>
          <p:nvPr/>
        </p:nvSpPr>
        <p:spPr>
          <a:xfrm>
            <a:off x="5475233" y="143600"/>
            <a:ext cx="6570800" cy="6570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9" name="Google Shape;499;p47"/>
          <p:cNvSpPr txBox="1">
            <a:spLocks noGrp="1"/>
          </p:cNvSpPr>
          <p:nvPr>
            <p:ph type="title" hasCustomPrompt="1"/>
          </p:nvPr>
        </p:nvSpPr>
        <p:spPr>
          <a:xfrm>
            <a:off x="1637599" y="1922800"/>
            <a:ext cx="7051200" cy="2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00" name="Google Shape;500;p47"/>
          <p:cNvSpPr txBox="1">
            <a:spLocks noGrp="1"/>
          </p:cNvSpPr>
          <p:nvPr>
            <p:ph type="subTitle" idx="1"/>
          </p:nvPr>
        </p:nvSpPr>
        <p:spPr>
          <a:xfrm>
            <a:off x="1637584" y="4272400"/>
            <a:ext cx="7051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6078638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>
            <a:spLocks noGrp="1"/>
          </p:cNvSpPr>
          <p:nvPr>
            <p:ph type="title" hasCustomPrompt="1"/>
          </p:nvPr>
        </p:nvSpPr>
        <p:spPr>
          <a:xfrm>
            <a:off x="1149967" y="4030784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3" name="Google Shape;503;p48"/>
          <p:cNvSpPr txBox="1">
            <a:spLocks noGrp="1"/>
          </p:cNvSpPr>
          <p:nvPr>
            <p:ph type="subTitle" idx="1"/>
          </p:nvPr>
        </p:nvSpPr>
        <p:spPr>
          <a:xfrm>
            <a:off x="1149967" y="4959417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4" name="Google Shape;504;p48"/>
          <p:cNvSpPr txBox="1">
            <a:spLocks noGrp="1"/>
          </p:cNvSpPr>
          <p:nvPr>
            <p:ph type="title" idx="2" hasCustomPrompt="1"/>
          </p:nvPr>
        </p:nvSpPr>
        <p:spPr>
          <a:xfrm>
            <a:off x="4608836" y="2240867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5" name="Google Shape;505;p48"/>
          <p:cNvSpPr txBox="1">
            <a:spLocks noGrp="1"/>
          </p:cNvSpPr>
          <p:nvPr>
            <p:ph type="subTitle" idx="3"/>
          </p:nvPr>
        </p:nvSpPr>
        <p:spPr>
          <a:xfrm>
            <a:off x="4608836" y="3168740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48"/>
          <p:cNvSpPr txBox="1">
            <a:spLocks noGrp="1"/>
          </p:cNvSpPr>
          <p:nvPr>
            <p:ph type="title" idx="4" hasCustomPrompt="1"/>
          </p:nvPr>
        </p:nvSpPr>
        <p:spPr>
          <a:xfrm>
            <a:off x="8067695" y="4030784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7" name="Google Shape;507;p48"/>
          <p:cNvSpPr txBox="1">
            <a:spLocks noGrp="1"/>
          </p:cNvSpPr>
          <p:nvPr>
            <p:ph type="subTitle" idx="5"/>
          </p:nvPr>
        </p:nvSpPr>
        <p:spPr>
          <a:xfrm>
            <a:off x="8067695" y="4959417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8" name="Google Shape;508;p48"/>
          <p:cNvSpPr txBox="1">
            <a:spLocks noGrp="1"/>
          </p:cNvSpPr>
          <p:nvPr>
            <p:ph type="title" idx="6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09" name="Google Shape;509;p48"/>
          <p:cNvPicPr preferRelativeResize="0"/>
          <p:nvPr/>
        </p:nvPicPr>
        <p:blipFill rotWithShape="1">
          <a:blip r:embed="rId3">
            <a:alphaModFix/>
          </a:blip>
          <a:srcRect l="14310"/>
          <a:stretch/>
        </p:blipFill>
        <p:spPr>
          <a:xfrm>
            <a:off x="8367000" y="4152867"/>
            <a:ext cx="3825000" cy="270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8"/>
          <p:cNvPicPr preferRelativeResize="0"/>
          <p:nvPr/>
        </p:nvPicPr>
        <p:blipFill rotWithShape="1">
          <a:blip r:embed="rId3">
            <a:alphaModFix/>
          </a:blip>
          <a:srcRect l="14310"/>
          <a:stretch/>
        </p:blipFill>
        <p:spPr>
          <a:xfrm>
            <a:off x="0" y="0"/>
            <a:ext cx="3825000" cy="27051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48"/>
          <p:cNvGrpSpPr/>
          <p:nvPr/>
        </p:nvGrpSpPr>
        <p:grpSpPr>
          <a:xfrm rot="10800000">
            <a:off x="8558969" y="115183"/>
            <a:ext cx="3633047" cy="467607"/>
            <a:chOff x="198225" y="4390550"/>
            <a:chExt cx="3765075" cy="484600"/>
          </a:xfrm>
        </p:grpSpPr>
        <p:sp>
          <p:nvSpPr>
            <p:cNvPr id="512" name="Google Shape;512;p4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4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14" name="Google Shape;514;p48"/>
          <p:cNvGrpSpPr/>
          <p:nvPr/>
        </p:nvGrpSpPr>
        <p:grpSpPr>
          <a:xfrm>
            <a:off x="468370" y="6381683"/>
            <a:ext cx="1546789" cy="85264"/>
            <a:chOff x="3779200" y="1371600"/>
            <a:chExt cx="1992600" cy="109500"/>
          </a:xfrm>
        </p:grpSpPr>
        <p:sp>
          <p:nvSpPr>
            <p:cNvPr id="515" name="Google Shape;515;p4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4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4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4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83018800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3" name="Google Shape;523;p49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524" name="Google Shape;5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9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526" name="Google Shape;526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8" name="Google Shape;528;p49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51679101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1" name="Google Shape;531;p50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32" name="Google Shape;532;p50"/>
          <p:cNvGrpSpPr/>
          <p:nvPr/>
        </p:nvGrpSpPr>
        <p:grpSpPr>
          <a:xfrm flipH="1">
            <a:off x="10590067" y="6041684"/>
            <a:ext cx="1539500" cy="574000"/>
            <a:chOff x="4042650" y="642025"/>
            <a:chExt cx="1154625" cy="430500"/>
          </a:xfrm>
        </p:grpSpPr>
        <p:sp>
          <p:nvSpPr>
            <p:cNvPr id="533" name="Google Shape;533;p5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35" name="Google Shape;535;p50"/>
          <p:cNvSpPr/>
          <p:nvPr/>
        </p:nvSpPr>
        <p:spPr>
          <a:xfrm>
            <a:off x="-1689767" y="45909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65812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334390" y="321233"/>
            <a:ext cx="1546789" cy="85264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8953541" y="6138792"/>
            <a:ext cx="3238601" cy="579816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79335789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>
            <a:spLocks noGrp="1"/>
          </p:cNvSpPr>
          <p:nvPr>
            <p:ph type="title"/>
          </p:nvPr>
        </p:nvSpPr>
        <p:spPr>
          <a:xfrm>
            <a:off x="960000" y="500367"/>
            <a:ext cx="4579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8" name="Google Shape;538;p51"/>
          <p:cNvSpPr txBox="1">
            <a:spLocks noGrp="1"/>
          </p:cNvSpPr>
          <p:nvPr>
            <p:ph type="subTitle" idx="1"/>
          </p:nvPr>
        </p:nvSpPr>
        <p:spPr>
          <a:xfrm>
            <a:off x="950800" y="1689100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960000" y="4702000"/>
            <a:ext cx="4776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and includes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5530400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41" name="Google Shape;541;p51"/>
          <p:cNvGrpSpPr/>
          <p:nvPr/>
        </p:nvGrpSpPr>
        <p:grpSpPr>
          <a:xfrm>
            <a:off x="9424412" y="372407"/>
            <a:ext cx="2767875" cy="516275"/>
            <a:chOff x="1298650" y="3255600"/>
            <a:chExt cx="3427850" cy="639375"/>
          </a:xfrm>
        </p:grpSpPr>
        <p:sp>
          <p:nvSpPr>
            <p:cNvPr id="542" name="Google Shape;542;p5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4" name="Google Shape;544;p51"/>
          <p:cNvSpPr/>
          <p:nvPr/>
        </p:nvSpPr>
        <p:spPr>
          <a:xfrm rot="5400000">
            <a:off x="5549400" y="6020263"/>
            <a:ext cx="444400" cy="442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45" name="Google Shape;545;p51"/>
          <p:cNvGrpSpPr/>
          <p:nvPr/>
        </p:nvGrpSpPr>
        <p:grpSpPr>
          <a:xfrm>
            <a:off x="5992994" y="6060743"/>
            <a:ext cx="3508548" cy="451583"/>
            <a:chOff x="198225" y="4390550"/>
            <a:chExt cx="3765075" cy="484600"/>
          </a:xfrm>
        </p:grpSpPr>
        <p:sp>
          <p:nvSpPr>
            <p:cNvPr id="546" name="Google Shape;546;p5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324531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9094620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6869400" y="1356967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7" name="Google Shape;557;p53"/>
          <p:cNvSpPr/>
          <p:nvPr/>
        </p:nvSpPr>
        <p:spPr>
          <a:xfrm>
            <a:off x="-927100" y="-1698700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8" name="Google Shape;558;p53"/>
          <p:cNvSpPr/>
          <p:nvPr/>
        </p:nvSpPr>
        <p:spPr>
          <a:xfrm>
            <a:off x="713367" y="369667"/>
            <a:ext cx="10765200" cy="6118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9" name="Google Shape;559;p53"/>
          <p:cNvSpPr/>
          <p:nvPr/>
        </p:nvSpPr>
        <p:spPr>
          <a:xfrm>
            <a:off x="11478600" y="2997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0" name="Google Shape;560;p53"/>
          <p:cNvSpPr/>
          <p:nvPr/>
        </p:nvSpPr>
        <p:spPr>
          <a:xfrm>
            <a:off x="319400" y="62179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282886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7072600" y="-1393900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723900" y="524167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491642" y="480567"/>
            <a:ext cx="1040533" cy="4772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6" y="6093978"/>
            <a:ext cx="3707344" cy="477169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9444651" y="286867"/>
            <a:ext cx="2747351" cy="477180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19617156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4652300" y="5496401"/>
            <a:ext cx="4297133" cy="13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7969434" y="1"/>
            <a:ext cx="4297133" cy="136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67656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29/11/2023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2649475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969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8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136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4612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5200" y="0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5400" y="1554480"/>
            <a:ext cx="5882800" cy="2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33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73560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2228400" y="2510051"/>
            <a:ext cx="7735200" cy="2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2228400" y="1543151"/>
            <a:ext cx="77352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-969467" y="-609233"/>
            <a:ext cx="4848400" cy="484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7" name="Google Shape;77;p7"/>
          <p:cNvGrpSpPr/>
          <p:nvPr/>
        </p:nvGrpSpPr>
        <p:grpSpPr>
          <a:xfrm>
            <a:off x="7621533" y="210209"/>
            <a:ext cx="4570467" cy="852500"/>
            <a:chOff x="1298650" y="3255600"/>
            <a:chExt cx="3427850" cy="639375"/>
          </a:xfrm>
        </p:grpSpPr>
        <p:sp>
          <p:nvSpPr>
            <p:cNvPr id="78" name="Google Shape;7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" name="Google Shape;80;p7"/>
          <p:cNvGrpSpPr/>
          <p:nvPr/>
        </p:nvGrpSpPr>
        <p:grpSpPr>
          <a:xfrm rot="10800000">
            <a:off x="0" y="5795293"/>
            <a:ext cx="4570467" cy="852500"/>
            <a:chOff x="1298650" y="3255600"/>
            <a:chExt cx="3427850" cy="639375"/>
          </a:xfrm>
        </p:grpSpPr>
        <p:sp>
          <p:nvSpPr>
            <p:cNvPr id="81" name="Google Shape;8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7177833" y="1921867"/>
            <a:ext cx="6635200" cy="663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8626629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769433" y="4919667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48720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949867" y="1454867"/>
            <a:ext cx="10288800" cy="54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224800" y="1429000"/>
            <a:ext cx="9742400" cy="4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9508037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6804467" y="2060396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0098446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7176667" y="2207867"/>
            <a:ext cx="50056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949867" y="1557600"/>
            <a:ext cx="10288800" cy="53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512062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3012600" y="2465900"/>
            <a:ext cx="6166800" cy="23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0207813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5901200" cy="50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89344" y="2088600"/>
            <a:ext cx="7420400" cy="2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10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10747600" y="5216800"/>
            <a:ext cx="1850800" cy="1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 sz="1867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7881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194667" y="2906301"/>
            <a:ext cx="4901200" cy="1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15571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960000" y="5384000"/>
            <a:ext cx="10272000" cy="7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1199090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687533" y="1961244"/>
            <a:ext cx="6820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4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2687523" y="3976111"/>
            <a:ext cx="6820000" cy="6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1" name="Google Shape;61;p11"/>
          <p:cNvGrpSpPr/>
          <p:nvPr/>
        </p:nvGrpSpPr>
        <p:grpSpPr>
          <a:xfrm>
            <a:off x="3838377" y="545523"/>
            <a:ext cx="4530467" cy="249700"/>
            <a:chOff x="-3237675" y="-1132050"/>
            <a:chExt cx="3397850" cy="187275"/>
          </a:xfrm>
        </p:grpSpPr>
        <p:sp>
          <p:nvSpPr>
            <p:cNvPr id="62" name="Google Shape;62;p11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5453277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781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-1379549" y="-11808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904" y="203200"/>
            <a:ext cx="4463867" cy="27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3">
            <a:alphaModFix/>
          </a:blip>
          <a:srcRect r="7859" b="33936"/>
          <a:stretch/>
        </p:blipFill>
        <p:spPr>
          <a:xfrm>
            <a:off x="144901" y="5070867"/>
            <a:ext cx="4112900" cy="17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/>
          <p:nvPr/>
        </p:nvSpPr>
        <p:spPr>
          <a:xfrm rot="10800000" flipH="1">
            <a:off x="5940051" y="10541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689400" y="1992400"/>
            <a:ext cx="8813200" cy="28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 flipH="1">
            <a:off x="303901" y="305875"/>
            <a:ext cx="1176640" cy="438708"/>
            <a:chOff x="4042650" y="642025"/>
            <a:chExt cx="1154625" cy="430500"/>
          </a:xfrm>
        </p:grpSpPr>
        <p:sp>
          <p:nvSpPr>
            <p:cNvPr id="91" name="Google Shape;91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 flipH="1">
            <a:off x="1480537" y="189817"/>
            <a:ext cx="3633047" cy="467607"/>
            <a:chOff x="198225" y="4390550"/>
            <a:chExt cx="3765075" cy="484600"/>
          </a:xfrm>
        </p:grpSpPr>
        <p:sp>
          <p:nvSpPr>
            <p:cNvPr id="94" name="Google Shape;94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" name="Google Shape;96;p8"/>
          <p:cNvGrpSpPr/>
          <p:nvPr/>
        </p:nvGrpSpPr>
        <p:grpSpPr>
          <a:xfrm rot="10800000">
            <a:off x="7604870" y="6010566"/>
            <a:ext cx="3633047" cy="467607"/>
            <a:chOff x="198225" y="4390550"/>
            <a:chExt cx="3765075" cy="484600"/>
          </a:xfrm>
        </p:grpSpPr>
        <p:sp>
          <p:nvSpPr>
            <p:cNvPr id="97" name="Google Shape;97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9" name="Google Shape;99;p8"/>
          <p:cNvSpPr/>
          <p:nvPr/>
        </p:nvSpPr>
        <p:spPr>
          <a:xfrm flipH="1">
            <a:off x="11237900" y="5957351"/>
            <a:ext cx="664000" cy="574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1787323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9600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45384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81168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9600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45384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81168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236397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53467" y="931800"/>
            <a:ext cx="102852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053367" y="4320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1944167" y="1888933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540301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385533" y="2921300"/>
            <a:ext cx="68080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3855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385533" y="4913400"/>
            <a:ext cx="680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9935300" y="4132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6713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652300" y="2921300"/>
            <a:ext cx="65932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364903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3374689" y="4913411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802211" y="-76878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867"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699867" y="-33"/>
            <a:ext cx="0" cy="484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252986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071656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7154456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51315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2304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62743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39528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01200" y="5792956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24091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867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5592053" y="6019110"/>
            <a:ext cx="1030140" cy="261735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66683183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Only title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1164484" y="1557600"/>
            <a:ext cx="62156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0"/>
          <p:cNvSpPr/>
          <p:nvPr/>
        </p:nvSpPr>
        <p:spPr>
          <a:xfrm>
            <a:off x="7708717" y="1557600"/>
            <a:ext cx="331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8503124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622336" y="579167"/>
            <a:ext cx="2879373" cy="731504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94436460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634533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2" name="Google Shape;152;p22"/>
          <p:cNvSpPr/>
          <p:nvPr/>
        </p:nvSpPr>
        <p:spPr>
          <a:xfrm>
            <a:off x="95932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09016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606000" y="1719133"/>
            <a:ext cx="612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1606000" y="2841533"/>
            <a:ext cx="6121600" cy="2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7727600" y="32433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55837" y="1142967"/>
            <a:ext cx="4358200" cy="264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720502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801500" y="1356967"/>
            <a:ext cx="106160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750173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1575233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2"/>
          </p:nvPr>
        </p:nvSpPr>
        <p:spPr>
          <a:xfrm>
            <a:off x="6960567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1575233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4"/>
          </p:nvPr>
        </p:nvSpPr>
        <p:spPr>
          <a:xfrm>
            <a:off x="6960567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6202138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11632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11632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45384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45384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79136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79136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209169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5200" y="54727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5200" y="37015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9635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9635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2"/>
          </p:nvPr>
        </p:nvSpPr>
        <p:spPr>
          <a:xfrm>
            <a:off x="45419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3"/>
          </p:nvPr>
        </p:nvSpPr>
        <p:spPr>
          <a:xfrm>
            <a:off x="45419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4"/>
          </p:nvPr>
        </p:nvSpPr>
        <p:spPr>
          <a:xfrm>
            <a:off x="81203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5"/>
          </p:nvPr>
        </p:nvSpPr>
        <p:spPr>
          <a:xfrm>
            <a:off x="81203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7"/>
          </p:nvPr>
        </p:nvSpPr>
        <p:spPr>
          <a:xfrm>
            <a:off x="9635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8"/>
          </p:nvPr>
        </p:nvSpPr>
        <p:spPr>
          <a:xfrm>
            <a:off x="45419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9"/>
          </p:nvPr>
        </p:nvSpPr>
        <p:spPr>
          <a:xfrm>
            <a:off x="81203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404337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5913200" y="2099667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title" idx="2"/>
          </p:nvPr>
        </p:nvSpPr>
        <p:spPr>
          <a:xfrm>
            <a:off x="97512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97512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 idx="3"/>
          </p:nvPr>
        </p:nvSpPr>
        <p:spPr>
          <a:xfrm>
            <a:off x="4574148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4574148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5"/>
          </p:nvPr>
        </p:nvSpPr>
        <p:spPr>
          <a:xfrm>
            <a:off x="817318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817318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409505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2"/>
          </p:nvPr>
        </p:nvSpPr>
        <p:spPr>
          <a:xfrm>
            <a:off x="97512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"/>
          </p:nvPr>
        </p:nvSpPr>
        <p:spPr>
          <a:xfrm>
            <a:off x="97512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3"/>
          </p:nvPr>
        </p:nvSpPr>
        <p:spPr>
          <a:xfrm>
            <a:off x="4574148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"/>
          </p:nvPr>
        </p:nvSpPr>
        <p:spPr>
          <a:xfrm>
            <a:off x="4574148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5"/>
          </p:nvPr>
        </p:nvSpPr>
        <p:spPr>
          <a:xfrm>
            <a:off x="817318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6"/>
          </p:nvPr>
        </p:nvSpPr>
        <p:spPr>
          <a:xfrm>
            <a:off x="817318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4739779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59448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159448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2"/>
          </p:nvPr>
        </p:nvSpPr>
        <p:spPr>
          <a:xfrm>
            <a:off x="677472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3"/>
          </p:nvPr>
        </p:nvSpPr>
        <p:spPr>
          <a:xfrm>
            <a:off x="677472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 idx="4"/>
          </p:nvPr>
        </p:nvSpPr>
        <p:spPr>
          <a:xfrm>
            <a:off x="159448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5"/>
          </p:nvPr>
        </p:nvSpPr>
        <p:spPr>
          <a:xfrm>
            <a:off x="159448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 idx="6"/>
          </p:nvPr>
        </p:nvSpPr>
        <p:spPr>
          <a:xfrm>
            <a:off x="677472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7"/>
          </p:nvPr>
        </p:nvSpPr>
        <p:spPr>
          <a:xfrm>
            <a:off x="677472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339831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 rot="5400000">
            <a:off x="-1698667" y="29705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5400000">
            <a:off x="9025567" y="31737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96000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96000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2"/>
          </p:nvPr>
        </p:nvSpPr>
        <p:spPr>
          <a:xfrm>
            <a:off x="4559025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4559025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4"/>
          </p:nvPr>
        </p:nvSpPr>
        <p:spPr>
          <a:xfrm>
            <a:off x="96000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96000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 idx="6"/>
          </p:nvPr>
        </p:nvSpPr>
        <p:spPr>
          <a:xfrm>
            <a:off x="4559025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7"/>
          </p:nvPr>
        </p:nvSpPr>
        <p:spPr>
          <a:xfrm>
            <a:off x="4559025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 idx="8"/>
          </p:nvPr>
        </p:nvSpPr>
        <p:spPr>
          <a:xfrm>
            <a:off x="815806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9"/>
          </p:nvPr>
        </p:nvSpPr>
        <p:spPr>
          <a:xfrm>
            <a:off x="815806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 idx="13"/>
          </p:nvPr>
        </p:nvSpPr>
        <p:spPr>
          <a:xfrm>
            <a:off x="815806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4"/>
          </p:nvPr>
        </p:nvSpPr>
        <p:spPr>
          <a:xfrm>
            <a:off x="815806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1484830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hasCustomPrompt="1"/>
          </p:nvPr>
        </p:nvSpPr>
        <p:spPr>
          <a:xfrm>
            <a:off x="1607232" y="4528933"/>
            <a:ext cx="24176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2" hasCustomPrompt="1"/>
          </p:nvPr>
        </p:nvSpPr>
        <p:spPr>
          <a:xfrm>
            <a:off x="4877879" y="4528933"/>
            <a:ext cx="2421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3" hasCustomPrompt="1"/>
          </p:nvPr>
        </p:nvSpPr>
        <p:spPr>
          <a:xfrm>
            <a:off x="8160916" y="4528939"/>
            <a:ext cx="24384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4"/>
          </p:nvPr>
        </p:nvSpPr>
        <p:spPr>
          <a:xfrm>
            <a:off x="1605445" y="3158200"/>
            <a:ext cx="242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"/>
          </p:nvPr>
        </p:nvSpPr>
        <p:spPr>
          <a:xfrm>
            <a:off x="1605445" y="3838633"/>
            <a:ext cx="24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4877879" y="3158200"/>
            <a:ext cx="2421200" cy="6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6"/>
          </p:nvPr>
        </p:nvSpPr>
        <p:spPr>
          <a:xfrm>
            <a:off x="4877879" y="3834299"/>
            <a:ext cx="2421200" cy="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7"/>
          </p:nvPr>
        </p:nvSpPr>
        <p:spPr>
          <a:xfrm>
            <a:off x="8160916" y="3158200"/>
            <a:ext cx="243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8"/>
          </p:nvPr>
        </p:nvSpPr>
        <p:spPr>
          <a:xfrm>
            <a:off x="8160916" y="3838633"/>
            <a:ext cx="243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1055178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1867"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2611900" y="713333"/>
            <a:ext cx="6986400" cy="54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3239933" y="964455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3583600" y="2970155"/>
            <a:ext cx="5038400" cy="17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3145455" y="4706800"/>
            <a:ext cx="5912800" cy="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74500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6498800" y="4661200"/>
            <a:ext cx="47424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6199708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609910" y="713321"/>
            <a:ext cx="2923545" cy="742796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58730967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8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559419" y="582477"/>
            <a:ext cx="1030140" cy="261735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10612975" y="582477"/>
            <a:ext cx="1030140" cy="261735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39116500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06400" y="1459000"/>
            <a:ext cx="4120400" cy="30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06400" y="4496200"/>
            <a:ext cx="41204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9985320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29/11/2023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813532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1132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8132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6267" y="1429500"/>
            <a:ext cx="7594800" cy="21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89867" y="4095067"/>
            <a:ext cx="33512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-769499" y="1270770"/>
            <a:ext cx="7234635" cy="6683532"/>
          </a:xfrm>
          <a:custGeom>
            <a:avLst/>
            <a:gdLst/>
            <a:ahLst/>
            <a:cxnLst/>
            <a:rect l="l" t="t" r="r" b="b"/>
            <a:pathLst>
              <a:path w="190770" h="176238" extrusionOk="0">
                <a:moveTo>
                  <a:pt x="186" y="37585"/>
                </a:moveTo>
                <a:cubicBezTo>
                  <a:pt x="1614" y="19326"/>
                  <a:pt x="7775" y="7328"/>
                  <a:pt x="17770" y="2260"/>
                </a:cubicBezTo>
                <a:cubicBezTo>
                  <a:pt x="27765" y="-2808"/>
                  <a:pt x="48358" y="1441"/>
                  <a:pt x="60157" y="7179"/>
                </a:cubicBezTo>
                <a:cubicBezTo>
                  <a:pt x="71956" y="12917"/>
                  <a:pt x="78119" y="28045"/>
                  <a:pt x="88565" y="36690"/>
                </a:cubicBezTo>
                <a:cubicBezTo>
                  <a:pt x="99011" y="45335"/>
                  <a:pt x="107474" y="51193"/>
                  <a:pt x="122834" y="59048"/>
                </a:cubicBezTo>
                <a:cubicBezTo>
                  <a:pt x="138194" y="66903"/>
                  <a:pt x="169965" y="70404"/>
                  <a:pt x="180724" y="83819"/>
                </a:cubicBezTo>
                <a:cubicBezTo>
                  <a:pt x="191484" y="97234"/>
                  <a:pt x="193424" y="125094"/>
                  <a:pt x="187391" y="139540"/>
                </a:cubicBezTo>
                <a:cubicBezTo>
                  <a:pt x="181359" y="153986"/>
                  <a:pt x="164908" y="164609"/>
                  <a:pt x="144529" y="170496"/>
                </a:cubicBezTo>
                <a:cubicBezTo>
                  <a:pt x="124150" y="176383"/>
                  <a:pt x="85868" y="177561"/>
                  <a:pt x="65117" y="174860"/>
                </a:cubicBezTo>
                <a:cubicBezTo>
                  <a:pt x="44367" y="172159"/>
                  <a:pt x="29345" y="164799"/>
                  <a:pt x="20026" y="154291"/>
                </a:cubicBezTo>
                <a:cubicBezTo>
                  <a:pt x="10707" y="143783"/>
                  <a:pt x="12511" y="131263"/>
                  <a:pt x="9204" y="111812"/>
                </a:cubicBezTo>
                <a:cubicBezTo>
                  <a:pt x="5897" y="92361"/>
                  <a:pt x="-1242" y="55844"/>
                  <a:pt x="186" y="37585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5492474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99100" y="2772767"/>
            <a:ext cx="5742000" cy="20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038300" y="1350567"/>
            <a:ext cx="2202800" cy="1221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499100" y="4787967"/>
            <a:ext cx="5742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>
            <a:off x="-1244580" y="1646149"/>
            <a:ext cx="6196133" cy="5942100"/>
          </a:xfrm>
          <a:custGeom>
            <a:avLst/>
            <a:gdLst/>
            <a:ahLst/>
            <a:cxnLst/>
            <a:rect l="l" t="t" r="r" b="b"/>
            <a:pathLst>
              <a:path w="185884" h="178263" extrusionOk="0">
                <a:moveTo>
                  <a:pt x="172863" y="94768"/>
                </a:moveTo>
                <a:cubicBezTo>
                  <a:pt x="168870" y="75915"/>
                  <a:pt x="168084" y="53329"/>
                  <a:pt x="158330" y="42135"/>
                </a:cubicBezTo>
                <a:cubicBezTo>
                  <a:pt x="148576" y="30941"/>
                  <a:pt x="129919" y="34607"/>
                  <a:pt x="114338" y="27602"/>
                </a:cubicBezTo>
                <a:cubicBezTo>
                  <a:pt x="98758" y="20597"/>
                  <a:pt x="81737" y="-1726"/>
                  <a:pt x="64847" y="107"/>
                </a:cubicBezTo>
                <a:cubicBezTo>
                  <a:pt x="47957" y="1940"/>
                  <a:pt x="23540" y="16342"/>
                  <a:pt x="13000" y="38600"/>
                </a:cubicBezTo>
                <a:cubicBezTo>
                  <a:pt x="2460" y="60858"/>
                  <a:pt x="-2908" y="111199"/>
                  <a:pt x="1609" y="133653"/>
                </a:cubicBezTo>
                <a:cubicBezTo>
                  <a:pt x="6126" y="156107"/>
                  <a:pt x="22230" y="166319"/>
                  <a:pt x="40102" y="173324"/>
                </a:cubicBezTo>
                <a:cubicBezTo>
                  <a:pt x="57974" y="180329"/>
                  <a:pt x="85141" y="178692"/>
                  <a:pt x="108839" y="175681"/>
                </a:cubicBezTo>
                <a:cubicBezTo>
                  <a:pt x="132537" y="172670"/>
                  <a:pt x="171619" y="168742"/>
                  <a:pt x="182290" y="155256"/>
                </a:cubicBezTo>
                <a:cubicBezTo>
                  <a:pt x="192961" y="141771"/>
                  <a:pt x="176856" y="113622"/>
                  <a:pt x="172863" y="94768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25320791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2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Albert Sans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Google Shape;22;p4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5724094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3510384" y="4999332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510384" y="2622799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3510384" y="43373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510384" y="1960800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4600" y="605431"/>
            <a:ext cx="1030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7454900" y="1662834"/>
            <a:ext cx="5147533" cy="5770900"/>
          </a:xfrm>
          <a:custGeom>
            <a:avLst/>
            <a:gdLst/>
            <a:ahLst/>
            <a:cxnLst/>
            <a:rect l="l" t="t" r="r" b="b"/>
            <a:pathLst>
              <a:path w="136757" h="173127" extrusionOk="0">
                <a:moveTo>
                  <a:pt x="134980" y="47878"/>
                </a:moveTo>
                <a:cubicBezTo>
                  <a:pt x="130469" y="22474"/>
                  <a:pt x="111781" y="1080"/>
                  <a:pt x="102721" y="26"/>
                </a:cubicBezTo>
                <a:cubicBezTo>
                  <a:pt x="93662" y="-1028"/>
                  <a:pt x="90466" y="30760"/>
                  <a:pt x="80623" y="41555"/>
                </a:cubicBezTo>
                <a:cubicBezTo>
                  <a:pt x="70781" y="52350"/>
                  <a:pt x="49318" y="52223"/>
                  <a:pt x="43666" y="64796"/>
                </a:cubicBezTo>
                <a:cubicBezTo>
                  <a:pt x="38015" y="77369"/>
                  <a:pt x="53953" y="102896"/>
                  <a:pt x="46714" y="116993"/>
                </a:cubicBezTo>
                <a:cubicBezTo>
                  <a:pt x="39475" y="131090"/>
                  <a:pt x="2641" y="140687"/>
                  <a:pt x="232" y="149378"/>
                </a:cubicBezTo>
                <a:cubicBezTo>
                  <a:pt x="-2177" y="158069"/>
                  <a:pt x="14562" y="165413"/>
                  <a:pt x="32261" y="169139"/>
                </a:cubicBezTo>
                <a:cubicBezTo>
                  <a:pt x="49960" y="172865"/>
                  <a:pt x="90172" y="174516"/>
                  <a:pt x="106427" y="171735"/>
                </a:cubicBezTo>
                <a:cubicBezTo>
                  <a:pt x="122682" y="168954"/>
                  <a:pt x="125030" y="173095"/>
                  <a:pt x="129789" y="152452"/>
                </a:cubicBezTo>
                <a:cubicBezTo>
                  <a:pt x="134548" y="131809"/>
                  <a:pt x="139491" y="73282"/>
                  <a:pt x="134980" y="47878"/>
                </a:cubicBezTo>
                <a:close/>
              </a:path>
            </a:pathLst>
          </a:custGeom>
          <a:solidFill>
            <a:srgbClr val="BDBDB0">
              <a:alpha val="386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73285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92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90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89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93.xml"/><Relationship Id="rId8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5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24" Type="http://schemas.openxmlformats.org/officeDocument/2006/relationships/slideLayout" Target="../slideLayouts/slideLayout119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slideLayout" Target="../slideLayouts/slideLayout118.xml"/><Relationship Id="rId28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31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22.xml"/><Relationship Id="rId30" Type="http://schemas.openxmlformats.org/officeDocument/2006/relationships/slideLayout" Target="../slideLayouts/slideLayout1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530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  <p:sldLayoutId id="2147483763" r:id="rId43"/>
    <p:sldLayoutId id="2147483764" r:id="rId44"/>
    <p:sldLayoutId id="2147483765" r:id="rId45"/>
    <p:sldLayoutId id="2147483766" r:id="rId46"/>
    <p:sldLayoutId id="2147483767" r:id="rId47"/>
    <p:sldLayoutId id="2147483768" r:id="rId48"/>
    <p:sldLayoutId id="2147483769" r:id="rId49"/>
    <p:sldLayoutId id="2147483770" r:id="rId50"/>
    <p:sldLayoutId id="2147483771" r:id="rId51"/>
    <p:sldLayoutId id="2147483772" r:id="rId52"/>
    <p:sldLayoutId id="2147483773" r:id="rId53"/>
    <p:sldLayoutId id="2147483774" r:id="rId54"/>
    <p:sldLayoutId id="2147483775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5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0645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84" name="Google Shape;584;p5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412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19878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1580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sz="3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86082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6126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.co/dW8a3HOYAQ" TargetMode="External"/><Relationship Id="rId1" Type="http://schemas.openxmlformats.org/officeDocument/2006/relationships/slideLayout" Target="../slideLayouts/slideLayout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706" r="42062" b="909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7447CA-3292-6A5A-85A6-D31A9E0A885F}"/>
              </a:ext>
            </a:extLst>
          </p:cNvPr>
          <p:cNvSpPr/>
          <p:nvPr/>
        </p:nvSpPr>
        <p:spPr>
          <a:xfrm>
            <a:off x="-227065" y="1174683"/>
            <a:ext cx="12739416" cy="16515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79444"/>
            <a:ext cx="12192000" cy="851193"/>
          </a:xfrm>
          <a:solidFill>
            <a:srgbClr val="FFFFFF">
              <a:alpha val="65098"/>
            </a:srgbClr>
          </a:solidFill>
        </p:spPr>
        <p:txBody>
          <a:bodyPr rtlCol="0">
            <a:noAutofit/>
          </a:bodyPr>
          <a:lstStyle/>
          <a:p>
            <a:pPr algn="ctr"/>
            <a:r>
              <a:rPr lang="it-IT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Laboratorio di 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0" y="2360749"/>
            <a:ext cx="12191980" cy="1096899"/>
          </a:xfrm>
        </p:spPr>
        <p:txBody>
          <a:bodyPr rtlCol="0">
            <a:normAutofit/>
          </a:bodyPr>
          <a:lstStyle/>
          <a:p>
            <a:pPr algn="ctr" rtl="0"/>
            <a:r>
              <a:rPr lang="it-IT" b="1">
                <a:solidFill>
                  <a:schemeClr val="tx1"/>
                </a:solidFill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Lucia Ferrari - matricola: 152999 -  12/12/2023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3D37CAF-BC90-DCE6-2839-5B7EC5EC3DBB}"/>
              </a:ext>
            </a:extLst>
          </p:cNvPr>
          <p:cNvSpPr txBox="1">
            <a:spLocks/>
          </p:cNvSpPr>
          <p:nvPr/>
        </p:nvSpPr>
        <p:spPr>
          <a:xfrm>
            <a:off x="-83977" y="3999908"/>
            <a:ext cx="12419045" cy="132624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000" b="1">
                <a:solidFill>
                  <a:sysClr val="windowText" lastClr="000000"/>
                </a:solidFill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Topic Modeling </a:t>
            </a:r>
            <a:r>
              <a:rPr lang="it-IT" sz="2000">
                <a:solidFill>
                  <a:sysClr val="windowText" lastClr="000000"/>
                </a:solidFill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 Sentiment Analysis su tweets americani in ambito elezioni 2024</a:t>
            </a:r>
            <a:endParaRPr lang="it-IT" sz="2000" b="1">
              <a:solidFill>
                <a:sysClr val="windowText" lastClr="000000"/>
              </a:solidFill>
              <a:latin typeface="Rockwell" panose="020606030202050204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B001B64-CDD8-E629-06A2-95F97A8646F2}"/>
              </a:ext>
            </a:extLst>
          </p:cNvPr>
          <p:cNvSpPr txBox="1">
            <a:spLocks/>
          </p:cNvSpPr>
          <p:nvPr/>
        </p:nvSpPr>
        <p:spPr>
          <a:xfrm>
            <a:off x="-105724" y="3981246"/>
            <a:ext cx="12297724" cy="8511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it-IT" sz="40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Obiettivo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221E12-0628-EEF2-F3F1-199D38BA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67" y="5549736"/>
            <a:ext cx="1147780" cy="125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 Jupyter - Wikipedia">
            <a:extLst>
              <a:ext uri="{FF2B5EF4-FFF2-40B4-BE49-F238E27FC236}">
                <a16:creationId xmlns:a16="http://schemas.microsoft.com/office/drawing/2014/main" id="{9651ABBE-86D0-B687-E508-DB39726D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39474"/>
            <a:ext cx="1128680" cy="13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106C3-416F-AA78-4C97-E7DF0C0AFE8F}"/>
              </a:ext>
            </a:extLst>
          </p:cNvPr>
          <p:cNvSpPr txBox="1"/>
          <p:nvPr/>
        </p:nvSpPr>
        <p:spPr>
          <a:xfrm>
            <a:off x="167952" y="0"/>
            <a:ext cx="11560629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/>
              <a:t>Scraping dei Tweet: quanti e da quali account e quale tecnologia è stata usata (lista account, tabella periodi (?))</a:t>
            </a:r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r>
              <a:rPr lang="it-IT"/>
              <a:t>Preprocessing pulizia effettuata: tutti i passaggi</a:t>
            </a:r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r>
              <a:rPr lang="it-IT"/>
              <a:t>LDA e tf… (spiegazione teorica LDA, come vengono dati in pasto i dati, procedimento svolto)</a:t>
            </a:r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r>
              <a:rPr lang="it-IT"/>
              <a:t>Misure di coerenza utilizzate e risultati ottenuti (spiegazione, grafici instabili)</a:t>
            </a:r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r>
              <a:rPr lang="it-IT"/>
              <a:t>LDAvis per visualizzare i risultati e scegliere i topic</a:t>
            </a:r>
          </a:p>
          <a:p>
            <a:pPr lvl="1"/>
            <a:r>
              <a:rPr lang="it-IT"/>
              <a:t> scelta dei modelli migliori visualmente</a:t>
            </a:r>
          </a:p>
          <a:p>
            <a:pPr lvl="1"/>
            <a:endParaRPr lang="it-IT"/>
          </a:p>
          <a:p>
            <a:pPr marL="342900" indent="-342900">
              <a:buAutoNum type="arabicParenR"/>
            </a:pPr>
            <a:r>
              <a:rPr lang="it-IT"/>
              <a:t>prodLda per provare a migliorare &gt; risultati uguali</a:t>
            </a:r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r>
              <a:rPr lang="it-IT"/>
              <a:t>scelta dei nomi dei topic</a:t>
            </a:r>
          </a:p>
          <a:p>
            <a:pPr lvl="1"/>
            <a:r>
              <a:rPr lang="it-IT"/>
              <a:t> mostra un campione di tweet classificati per topic (con alta probabilità)</a:t>
            </a:r>
          </a:p>
          <a:p>
            <a:pPr lvl="1"/>
            <a:r>
              <a:rPr lang="it-IT"/>
              <a:t> grafici sulla quantità di tweets per topic (sul modello migliore scelto)</a:t>
            </a:r>
          </a:p>
          <a:p>
            <a:pPr lvl="1"/>
            <a:endParaRPr lang="it-IT"/>
          </a:p>
          <a:p>
            <a:pPr marL="342900" indent="-342900">
              <a:buAutoNum type="arabicParenR"/>
            </a:pPr>
            <a:r>
              <a:rPr lang="it-IT"/>
              <a:t>Sentiment analysis</a:t>
            </a:r>
          </a:p>
          <a:p>
            <a:r>
              <a:rPr lang="it-IT"/>
              <a:t> 	 libreria usata</a:t>
            </a:r>
          </a:p>
          <a:p>
            <a:r>
              <a:rPr lang="it-IT"/>
              <a:t> 	 risultati ottenuti (generale, suddivisione candidati, suddivisione timeline)</a:t>
            </a:r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96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" y="184830"/>
            <a:ext cx="8596668" cy="1320800"/>
          </a:xfrm>
        </p:spPr>
        <p:txBody>
          <a:bodyPr rtlCol="0">
            <a:normAutofit/>
          </a:bodyPr>
          <a:lstStyle/>
          <a:p>
            <a:r>
              <a:rPr lang="it-IT" noProof="1"/>
              <a:t>Indice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E652FD-1CE1-CA52-7D6E-415CF0FDF719}"/>
              </a:ext>
            </a:extLst>
          </p:cNvPr>
          <p:cNvGrpSpPr/>
          <p:nvPr/>
        </p:nvGrpSpPr>
        <p:grpSpPr>
          <a:xfrm>
            <a:off x="3887065" y="1615624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7F4B339-851B-8E5D-9174-DC5ED0838AD7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A7F359D5-0396-E5A8-ABA2-BA603E584479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Applicazioni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4617-7A24-738F-9C9B-AF967B4AAEB4}"/>
              </a:ext>
            </a:extLst>
          </p:cNvPr>
          <p:cNvGrpSpPr/>
          <p:nvPr/>
        </p:nvGrpSpPr>
        <p:grpSpPr>
          <a:xfrm>
            <a:off x="738522" y="1603657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5F07400-6929-357F-3AEA-22814AF754E2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7845C979-BE88-2AA2-747D-A60CF856E228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Qual è il problema?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F8E51-DF57-A1FA-8E13-9E435457A6F4}"/>
              </a:ext>
            </a:extLst>
          </p:cNvPr>
          <p:cNvGrpSpPr/>
          <p:nvPr/>
        </p:nvGrpSpPr>
        <p:grpSpPr>
          <a:xfrm>
            <a:off x="7171386" y="1608036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AA8D28-4631-2074-EA9E-AE74C22F5B9A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231417B1-E327-D7B1-8488-4142BAC6D1CE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Modello Matematico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37BCF4-DDA7-172B-D0B9-4058B54EB82F}"/>
              </a:ext>
            </a:extLst>
          </p:cNvPr>
          <p:cNvGrpSpPr/>
          <p:nvPr/>
        </p:nvGrpSpPr>
        <p:grpSpPr>
          <a:xfrm>
            <a:off x="7171386" y="2723789"/>
            <a:ext cx="2821646" cy="794783"/>
            <a:chOff x="0" y="1942"/>
            <a:chExt cx="3094672" cy="93434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9DDEDF0-96E2-53F8-65DE-9A5C66AB9B77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FDD885A9-B69E-F2C1-B65F-C7D533C21F07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Euristiche greedy 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69CBDD-2EF1-E427-AE1D-97A02E2C2E39}"/>
              </a:ext>
            </a:extLst>
          </p:cNvPr>
          <p:cNvGrpSpPr/>
          <p:nvPr/>
        </p:nvGrpSpPr>
        <p:grpSpPr>
          <a:xfrm>
            <a:off x="780109" y="3828080"/>
            <a:ext cx="2821646" cy="794783"/>
            <a:chOff x="0" y="1942"/>
            <a:chExt cx="3094672" cy="93434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383F07-B529-52A0-DD92-FECC9F561BFC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EFFFB34-3D5D-4079-BB68-3C2958829105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Ricerca Locale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C1E1BA-E81E-7267-2852-451F8979CCE3}"/>
              </a:ext>
            </a:extLst>
          </p:cNvPr>
          <p:cNvGrpSpPr/>
          <p:nvPr/>
        </p:nvGrpSpPr>
        <p:grpSpPr>
          <a:xfrm>
            <a:off x="3887065" y="3828080"/>
            <a:ext cx="2821646" cy="794783"/>
            <a:chOff x="0" y="1942"/>
            <a:chExt cx="3094672" cy="93434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6FB29B-E5F1-DB52-CF18-E4D2EE217BD5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3ADF474-64EB-4C65-7316-1B36F6723FDD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Ricerca Locale con MST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6D4987-913C-2EE4-EEA9-8AFE7A514980}"/>
              </a:ext>
            </a:extLst>
          </p:cNvPr>
          <p:cNvGrpSpPr/>
          <p:nvPr/>
        </p:nvGrpSpPr>
        <p:grpSpPr>
          <a:xfrm>
            <a:off x="7129799" y="3828080"/>
            <a:ext cx="2821646" cy="794783"/>
            <a:chOff x="0" y="1942"/>
            <a:chExt cx="3094672" cy="93434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2E0D326-5E6D-1424-2531-125545D92B40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D58ABEA2-65DB-542D-BAEB-1CAEFAE05CBF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Tabù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A6DAC0-69C7-708C-B359-45ABEE763D3F}"/>
              </a:ext>
            </a:extLst>
          </p:cNvPr>
          <p:cNvGrpSpPr/>
          <p:nvPr/>
        </p:nvGrpSpPr>
        <p:grpSpPr>
          <a:xfrm>
            <a:off x="821104" y="5044302"/>
            <a:ext cx="2821646" cy="794783"/>
            <a:chOff x="0" y="1942"/>
            <a:chExt cx="3094672" cy="93434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711E357-67FC-603A-B646-49C2DC855B3E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6B5CC8FA-B507-B9F3-7ADF-0047E7C31A3D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Grasp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533E8B-01B6-EA89-A388-CD8D22FF3D6A}"/>
              </a:ext>
            </a:extLst>
          </p:cNvPr>
          <p:cNvGrpSpPr/>
          <p:nvPr/>
        </p:nvGrpSpPr>
        <p:grpSpPr>
          <a:xfrm>
            <a:off x="3928652" y="5071362"/>
            <a:ext cx="2821646" cy="794783"/>
            <a:chOff x="0" y="1942"/>
            <a:chExt cx="3094672" cy="93434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37478B3-B313-F890-F900-0FE494BF0015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E0BF91DD-ACF4-5BAA-BA7C-719EDE51C14E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Simulated Annealing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29AA05-08D6-395D-ACC2-588BA6E5AD9E}"/>
              </a:ext>
            </a:extLst>
          </p:cNvPr>
          <p:cNvGrpSpPr/>
          <p:nvPr/>
        </p:nvGrpSpPr>
        <p:grpSpPr>
          <a:xfrm>
            <a:off x="7129799" y="5071361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D3A239C-5F55-C443-026D-D75F7DAB94F4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818BB005-4D54-34C7-EF80-DC8FC8DEA961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Considerazioni finali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134F78-EE89-1DC5-5B13-83EEC853B08B}"/>
              </a:ext>
            </a:extLst>
          </p:cNvPr>
          <p:cNvGrpSpPr/>
          <p:nvPr/>
        </p:nvGrpSpPr>
        <p:grpSpPr>
          <a:xfrm>
            <a:off x="779517" y="2760650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2D97FB-8649-835D-EE84-7E77DE167B4A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A359D29D-2A54-D734-96E3-12F5C8356C18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Istanze usate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1A4F96-C805-F27D-5308-18B07E4B6E01}"/>
              </a:ext>
            </a:extLst>
          </p:cNvPr>
          <p:cNvGrpSpPr/>
          <p:nvPr/>
        </p:nvGrpSpPr>
        <p:grpSpPr>
          <a:xfrm>
            <a:off x="3928652" y="2721852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8BABAE3-6556-BA3F-FD2E-C5AE6FF17994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8B11512D-5D56-6534-F70E-84DD54050696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Tecnologie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648CED-51DE-8E03-9BF2-F337151EF321}"/>
              </a:ext>
            </a:extLst>
          </p:cNvPr>
          <p:cNvSpPr/>
          <p:nvPr/>
        </p:nvSpPr>
        <p:spPr>
          <a:xfrm>
            <a:off x="139959" y="121298"/>
            <a:ext cx="9171992" cy="65314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1 - Scraping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C89C6-0B17-9E2D-39DA-B704BC48514A}"/>
              </a:ext>
            </a:extLst>
          </p:cNvPr>
          <p:cNvSpPr txBox="1"/>
          <p:nvPr/>
        </p:nvSpPr>
        <p:spPr>
          <a:xfrm>
            <a:off x="139959" y="1138335"/>
            <a:ext cx="9479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Rockwell" panose="02060603020205020403" pitchFamily="18" charset="0"/>
              </a:rPr>
              <a:t>La prima fase del progetto è stata la raccolta dei tweets da account pertinenti, la libreria usata è stata </a:t>
            </a:r>
            <a:r>
              <a:rPr lang="it-IT" sz="1600" b="1">
                <a:latin typeface="Rockwell" panose="02060603020205020403" pitchFamily="18" charset="0"/>
              </a:rPr>
              <a:t>twscrape. </a:t>
            </a:r>
          </a:p>
          <a:p>
            <a:r>
              <a:rPr lang="it-IT" sz="1600">
                <a:latin typeface="Rockwell" panose="02060603020205020403" pitchFamily="18" charset="0"/>
              </a:rPr>
              <a:t>Account seguiti = 66 (di cui 14 candidati)</a:t>
            </a:r>
          </a:p>
          <a:p>
            <a:r>
              <a:rPr lang="it-IT" sz="1600">
                <a:latin typeface="Rockwell" panose="02060603020205020403" pitchFamily="18" charset="0"/>
              </a:rPr>
              <a:t>Hashtag seguiti = 8</a:t>
            </a:r>
          </a:p>
          <a:p>
            <a:r>
              <a:rPr lang="it-IT" sz="1600">
                <a:latin typeface="Rockwell" panose="02060603020205020403" pitchFamily="18" charset="0"/>
              </a:rPr>
              <a:t>Salvataggio di circa ~1000 tweets per ogni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BE54F-48C6-6ABB-FD63-286ED843E368}"/>
              </a:ext>
            </a:extLst>
          </p:cNvPr>
          <p:cNvSpPr txBox="1"/>
          <p:nvPr/>
        </p:nvSpPr>
        <p:spPr>
          <a:xfrm>
            <a:off x="3275045" y="3498980"/>
            <a:ext cx="4180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Prendi tutti i periodi</a:t>
            </a:r>
          </a:p>
          <a:p>
            <a:r>
              <a:rPr lang="it-IT"/>
              <a:t>Grafico a torta sui tweet</a:t>
            </a:r>
          </a:p>
          <a:p>
            <a:r>
              <a:rPr lang="it-IT"/>
              <a:t>Totale di tutti i tweet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3C649-8F8A-E8A3-D823-44CDF8FE305A}"/>
              </a:ext>
            </a:extLst>
          </p:cNvPr>
          <p:cNvSpPr txBox="1"/>
          <p:nvPr/>
        </p:nvSpPr>
        <p:spPr>
          <a:xfrm>
            <a:off x="139959" y="2529538"/>
            <a:ext cx="94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Rockwell" panose="02060603020205020403" pitchFamily="18" charset="0"/>
              </a:rPr>
              <a:t>Per ogni tweet è stato salvato: </a:t>
            </a:r>
            <a:r>
              <a:rPr lang="it-IT" sz="1600" b="1">
                <a:latin typeface="Rockwell" panose="02060603020205020403" pitchFamily="18" charset="0"/>
              </a:rPr>
              <a:t>username</a:t>
            </a:r>
            <a:r>
              <a:rPr lang="it-IT" sz="1600">
                <a:latin typeface="Rockwell" panose="02060603020205020403" pitchFamily="18" charset="0"/>
              </a:rPr>
              <a:t>, </a:t>
            </a:r>
            <a:r>
              <a:rPr lang="it-IT" sz="1600" b="1">
                <a:latin typeface="Rockwell" panose="02060603020205020403" pitchFamily="18" charset="0"/>
              </a:rPr>
              <a:t>timestamp</a:t>
            </a:r>
            <a:r>
              <a:rPr lang="it-IT" sz="1600">
                <a:latin typeface="Rockwell" panose="02060603020205020403" pitchFamily="18" charset="0"/>
              </a:rPr>
              <a:t>, </a:t>
            </a:r>
            <a:r>
              <a:rPr lang="it-IT" sz="1600" b="1">
                <a:latin typeface="Rockwell" panose="02060603020205020403" pitchFamily="18" charset="0"/>
              </a:rPr>
              <a:t>testo</a:t>
            </a:r>
          </a:p>
          <a:p>
            <a:r>
              <a:rPr lang="it-IT" sz="1600">
                <a:latin typeface="Rockwell" panose="02060603020205020403" pitchFamily="18" charset="0"/>
              </a:rPr>
              <a:t>Tweets totali: </a:t>
            </a:r>
            <a:r>
              <a:rPr lang="it-IT" sz="1600" b="1">
                <a:latin typeface="Rockwell" panose="02060603020205020403" pitchFamily="18" charset="0"/>
              </a:rPr>
              <a:t>89329</a:t>
            </a:r>
          </a:p>
        </p:txBody>
      </p:sp>
    </p:spTree>
    <p:extLst>
      <p:ext uri="{BB962C8B-B14F-4D97-AF65-F5344CB8AC3E}">
        <p14:creationId xmlns:p14="http://schemas.microsoft.com/office/powerpoint/2010/main" val="119703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648CED-51DE-8E03-9BF2-F337151EF321}"/>
              </a:ext>
            </a:extLst>
          </p:cNvPr>
          <p:cNvSpPr/>
          <p:nvPr/>
        </p:nvSpPr>
        <p:spPr>
          <a:xfrm>
            <a:off x="139959" y="121298"/>
            <a:ext cx="9171992" cy="65314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1 – Scraping dei tweets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06AD5-1EDD-4FDA-C25C-4B097290AD27}"/>
              </a:ext>
            </a:extLst>
          </p:cNvPr>
          <p:cNvSpPr txBox="1"/>
          <p:nvPr/>
        </p:nvSpPr>
        <p:spPr>
          <a:xfrm>
            <a:off x="97963" y="1489539"/>
            <a:ext cx="4917238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>
                <a:latin typeface="Rockwell" panose="02060603020205020403" pitchFamily="18" charset="0"/>
              </a:rPr>
              <a:t> </a:t>
            </a:r>
            <a:r>
              <a:rPr lang="it-IT" b="1">
                <a:latin typeface="Rockwell" panose="02060603020205020403" pitchFamily="18" charset="0"/>
              </a:rPr>
              <a:t>Candidati:</a:t>
            </a:r>
            <a:endParaRPr lang="it-IT">
              <a:latin typeface="Rockwell" panose="02060603020205020403" pitchFamily="18" charset="0"/>
            </a:endParaRPr>
          </a:p>
          <a:p>
            <a:r>
              <a:rPr lang="it-IT">
                <a:latin typeface="Rockwell" panose="02060603020205020403" pitchFamily="18" charset="0"/>
              </a:rPr>
              <a:t>@marwilliamson: Marianne Williamson (democratico)</a:t>
            </a:r>
          </a:p>
          <a:p>
            <a:r>
              <a:rPr lang="it-IT">
                <a:latin typeface="Rockwell" panose="02060603020205020403" pitchFamily="18" charset="0"/>
              </a:rPr>
              <a:t>@Mike_Pence: Mike Pence (repubblicano)</a:t>
            </a:r>
          </a:p>
          <a:p>
            <a:r>
              <a:rPr lang="it-IT">
                <a:latin typeface="Rockwell" panose="02060603020205020403" pitchFamily="18" charset="0"/>
              </a:rPr>
              <a:t>@POTUS: Joe Biden (democratico)</a:t>
            </a:r>
          </a:p>
          <a:p>
            <a:r>
              <a:rPr lang="it-IT">
                <a:latin typeface="Rockwell" panose="02060603020205020403" pitchFamily="18" charset="0"/>
              </a:rPr>
              <a:t>@RobertKennedyJr: Robert F.Kennedy Jr (democratico)</a:t>
            </a:r>
          </a:p>
          <a:p>
            <a:r>
              <a:rPr lang="it-IT">
                <a:latin typeface="Rockwell" panose="02060603020205020403" pitchFamily="18" charset="0"/>
              </a:rPr>
              <a:t>@NikkiHaley: Nikki Haley (repubblicano)</a:t>
            </a:r>
          </a:p>
          <a:p>
            <a:r>
              <a:rPr lang="it-IT">
                <a:latin typeface="Rockwell" panose="02060603020205020403" pitchFamily="18" charset="0"/>
              </a:rPr>
              <a:t>@VivekGRamaswamy: Vivek Ramaswamy (repubblicano)</a:t>
            </a:r>
          </a:p>
          <a:p>
            <a:r>
              <a:rPr lang="it-IT">
                <a:latin typeface="Rockwell" panose="02060603020205020403" pitchFamily="18" charset="0"/>
              </a:rPr>
              <a:t>@PJQualityGuru: Perry Johnson (repubblicano)</a:t>
            </a:r>
          </a:p>
          <a:p>
            <a:r>
              <a:rPr lang="it-IT">
                <a:latin typeface="Rockwell" panose="02060603020205020403" pitchFamily="18" charset="0"/>
              </a:rPr>
              <a:t>@larryelder: Larry Elder (repubblicano)</a:t>
            </a:r>
          </a:p>
          <a:p>
            <a:r>
              <a:rPr lang="it-IT">
                <a:latin typeface="Rockwell" panose="02060603020205020403" pitchFamily="18" charset="0"/>
              </a:rPr>
              <a:t>@RyanBinkley: Ryan Binkley (repubblicano)</a:t>
            </a:r>
          </a:p>
          <a:p>
            <a:r>
              <a:rPr lang="it-IT">
                <a:latin typeface="Rockwell" panose="02060603020205020403" pitchFamily="18" charset="0"/>
              </a:rPr>
              <a:t>@Senatortimscott: Tim Scott (repubblicano)</a:t>
            </a:r>
          </a:p>
          <a:p>
            <a:r>
              <a:rPr lang="it-IT">
                <a:latin typeface="Rockwell" panose="02060603020205020403" pitchFamily="18" charset="0"/>
              </a:rPr>
              <a:t>@RonDeSantis: Ron De Santis (repubblicano)</a:t>
            </a:r>
          </a:p>
          <a:p>
            <a:r>
              <a:rPr lang="it-IT">
                <a:latin typeface="Rockwell" panose="02060603020205020403" pitchFamily="18" charset="0"/>
              </a:rPr>
              <a:t>@GovChristie: Chris Christie (repubblicano)</a:t>
            </a:r>
          </a:p>
          <a:p>
            <a:r>
              <a:rPr lang="it-IT">
                <a:latin typeface="Rockwell" panose="02060603020205020403" pitchFamily="18" charset="0"/>
              </a:rPr>
              <a:t>@GovDougBurgum: Doug Burgum (repubblicano)</a:t>
            </a:r>
          </a:p>
          <a:p>
            <a:r>
              <a:rPr lang="it-IT">
                <a:latin typeface="Rockwell" panose="02060603020205020403" pitchFamily="18" charset="0"/>
              </a:rPr>
              <a:t>@WillHurd: Will Hurd (repubblicano)</a:t>
            </a:r>
          </a:p>
          <a:p>
            <a:endParaRPr lang="it-IT">
              <a:latin typeface="Rockwell" panose="02060603020205020403" pitchFamily="18" charset="0"/>
            </a:endParaRPr>
          </a:p>
          <a:p>
            <a:r>
              <a:rPr lang="it-IT">
                <a:latin typeface="Rockwell" panose="02060603020205020403" pitchFamily="18" charset="0"/>
              </a:rPr>
              <a:t>@TheDemocrats: account dei democratici</a:t>
            </a:r>
          </a:p>
          <a:p>
            <a:r>
              <a:rPr lang="it-IT">
                <a:latin typeface="Rockwell" panose="02060603020205020403" pitchFamily="18" charset="0"/>
              </a:rPr>
              <a:t>@HouseDemocrats: democratici</a:t>
            </a:r>
          </a:p>
          <a:p>
            <a:r>
              <a:rPr lang="it-IT">
                <a:latin typeface="Rockwell" panose="02060603020205020403" pitchFamily="18" charset="0"/>
              </a:rPr>
              <a:t>@dscc: senato democratici</a:t>
            </a:r>
          </a:p>
          <a:p>
            <a:r>
              <a:rPr lang="it-IT">
                <a:latin typeface="Rockwell" panose="02060603020205020403" pitchFamily="18" charset="0"/>
              </a:rPr>
              <a:t>@GOP: account dei repubblicani</a:t>
            </a:r>
          </a:p>
          <a:p>
            <a:r>
              <a:rPr lang="it-IT">
                <a:latin typeface="Rockwell" panose="02060603020205020403" pitchFamily="18" charset="0"/>
              </a:rPr>
              <a:t>@HouseGOP: repubblicani</a:t>
            </a:r>
          </a:p>
          <a:p>
            <a:r>
              <a:rPr lang="it-IT">
                <a:latin typeface="Rockwell" panose="02060603020205020403" pitchFamily="18" charset="0"/>
              </a:rPr>
              <a:t>@SenateGOP: senato repubblicano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38BD8-5221-D85A-A123-F69860EB317F}"/>
              </a:ext>
            </a:extLst>
          </p:cNvPr>
          <p:cNvSpPr txBox="1"/>
          <p:nvPr/>
        </p:nvSpPr>
        <p:spPr>
          <a:xfrm>
            <a:off x="5125618" y="902035"/>
            <a:ext cx="2267339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b="1">
                <a:latin typeface="Rockwell" panose="02060603020205020403" pitchFamily="18" charset="0"/>
              </a:rPr>
              <a:t>Altri politici:</a:t>
            </a:r>
          </a:p>
          <a:p>
            <a:r>
              <a:rPr lang="it-IT">
                <a:latin typeface="Rockwell" panose="02060603020205020403" pitchFamily="18" charset="0"/>
              </a:rPr>
              <a:t>@KamalaHarris</a:t>
            </a:r>
          </a:p>
          <a:p>
            <a:r>
              <a:rPr lang="it-IT">
                <a:latin typeface="Rockwell" panose="02060603020205020403" pitchFamily="18" charset="0"/>
              </a:rPr>
              <a:t>@MichaelBennet</a:t>
            </a:r>
          </a:p>
          <a:p>
            <a:r>
              <a:rPr lang="it-IT">
                <a:latin typeface="Rockwell" panose="02060603020205020403" pitchFamily="18" charset="0"/>
              </a:rPr>
              <a:t>@SecretaryPete</a:t>
            </a:r>
          </a:p>
          <a:p>
            <a:r>
              <a:rPr lang="it-IT">
                <a:latin typeface="Rockwell" panose="02060603020205020403" pitchFamily="18" charset="0"/>
              </a:rPr>
              <a:t>@JohnDelaney</a:t>
            </a:r>
          </a:p>
          <a:p>
            <a:r>
              <a:rPr lang="it-IT">
                <a:latin typeface="Rockwell" panose="02060603020205020403" pitchFamily="18" charset="0"/>
              </a:rPr>
              <a:t>@TulsiGabbard</a:t>
            </a:r>
          </a:p>
          <a:p>
            <a:r>
              <a:rPr lang="it-IT">
                <a:latin typeface="Rockwell" panose="02060603020205020403" pitchFamily="18" charset="0"/>
              </a:rPr>
              <a:t>@gillibrandny</a:t>
            </a:r>
          </a:p>
          <a:p>
            <a:r>
              <a:rPr lang="it-IT">
                <a:latin typeface="Rockwell" panose="02060603020205020403" pitchFamily="18" charset="0"/>
              </a:rPr>
              <a:t>@SenatorHick</a:t>
            </a:r>
          </a:p>
          <a:p>
            <a:r>
              <a:rPr lang="it-IT">
                <a:latin typeface="Rockwell" panose="02060603020205020403" pitchFamily="18" charset="0"/>
              </a:rPr>
              <a:t>@SenAmyKlobuchar</a:t>
            </a:r>
          </a:p>
          <a:p>
            <a:r>
              <a:rPr lang="it-IT">
                <a:latin typeface="Rockwell" panose="02060603020205020403" pitchFamily="18" charset="0"/>
              </a:rPr>
              <a:t>@BernieSanders</a:t>
            </a:r>
          </a:p>
          <a:p>
            <a:r>
              <a:rPr lang="it-IT">
                <a:latin typeface="Rockwell" panose="02060603020205020403" pitchFamily="18" charset="0"/>
              </a:rPr>
              <a:t>@SenWarren</a:t>
            </a:r>
          </a:p>
          <a:p>
            <a:r>
              <a:rPr lang="it-IT">
                <a:latin typeface="Rockwell" panose="02060603020205020403" pitchFamily="18" charset="0"/>
              </a:rPr>
              <a:t>@AndrewYang</a:t>
            </a:r>
          </a:p>
          <a:p>
            <a:r>
              <a:rPr lang="it-IT">
                <a:latin typeface="Rockwell" panose="02060603020205020403" pitchFamily="18" charset="0"/>
              </a:rPr>
              <a:t>@TomSteyer</a:t>
            </a:r>
          </a:p>
          <a:p>
            <a:r>
              <a:rPr lang="it-IT">
                <a:latin typeface="Rockwell" panose="02060603020205020403" pitchFamily="18" charset="0"/>
              </a:rPr>
              <a:t>@SenDuckworth</a:t>
            </a:r>
          </a:p>
          <a:p>
            <a:r>
              <a:rPr lang="it-IT">
                <a:latin typeface="Rockwell" panose="02060603020205020403" pitchFamily="18" charset="0"/>
              </a:rPr>
              <a:t>@valdemings</a:t>
            </a:r>
          </a:p>
          <a:p>
            <a:r>
              <a:rPr lang="it-IT">
                <a:latin typeface="Rockwell" panose="02060603020205020403" pitchFamily="18" charset="0"/>
              </a:rPr>
              <a:t>@BarackObama</a:t>
            </a:r>
          </a:p>
          <a:p>
            <a:r>
              <a:rPr lang="it-IT">
                <a:latin typeface="Rockwell" panose="02060603020205020403" pitchFamily="18" charset="0"/>
              </a:rPr>
              <a:t>@GovMLG</a:t>
            </a:r>
          </a:p>
          <a:p>
            <a:r>
              <a:rPr lang="it-IT">
                <a:latin typeface="Rockwell" panose="02060603020205020403" pitchFamily="18" charset="0"/>
              </a:rPr>
              <a:t>@SenatorBaldwin</a:t>
            </a:r>
          </a:p>
          <a:p>
            <a:r>
              <a:rPr lang="it-IT">
                <a:latin typeface="Rockwell" panose="02060603020205020403" pitchFamily="18" charset="0"/>
              </a:rPr>
              <a:t>@SenatorHassan</a:t>
            </a:r>
          </a:p>
          <a:p>
            <a:r>
              <a:rPr lang="it-IT">
                <a:latin typeface="Rockwell" panose="02060603020205020403" pitchFamily="18" charset="0"/>
              </a:rPr>
              <a:t>@GovWhitmer</a:t>
            </a:r>
          </a:p>
          <a:p>
            <a:r>
              <a:rPr lang="it-IT">
                <a:latin typeface="Rockwell" panose="02060603020205020403" pitchFamily="18" charset="0"/>
              </a:rPr>
              <a:t>@SpeakerMcCarthy</a:t>
            </a:r>
          </a:p>
          <a:p>
            <a:r>
              <a:rPr lang="it-IT">
                <a:latin typeface="Rockwell" panose="02060603020205020403" pitchFamily="18" charset="0"/>
              </a:rPr>
              <a:t>@laurenboebert</a:t>
            </a:r>
          </a:p>
          <a:p>
            <a:r>
              <a:rPr lang="it-IT">
                <a:latin typeface="Rockwell" panose="02060603020205020403" pitchFamily="18" charset="0"/>
              </a:rPr>
              <a:t>@Jim_Jordan</a:t>
            </a:r>
          </a:p>
          <a:p>
            <a:r>
              <a:rPr lang="it-IT">
                <a:latin typeface="Rockwell" panose="02060603020205020403" pitchFamily="18" charset="0"/>
              </a:rPr>
              <a:t>@RepSpanberger</a:t>
            </a:r>
          </a:p>
          <a:p>
            <a:r>
              <a:rPr lang="it-IT">
                <a:latin typeface="Rockwell" panose="02060603020205020403" pitchFamily="18" charset="0"/>
              </a:rPr>
              <a:t>@RepSherrill</a:t>
            </a:r>
          </a:p>
          <a:p>
            <a:r>
              <a:rPr lang="it-IT">
                <a:latin typeface="Rockwell" panose="02060603020205020403" pitchFamily="18" charset="0"/>
              </a:rPr>
              <a:t>@RepSlotkin</a:t>
            </a:r>
          </a:p>
          <a:p>
            <a:r>
              <a:rPr lang="it-IT">
                <a:latin typeface="Rockwell" panose="02060603020205020403" pitchFamily="18" charset="0"/>
              </a:rPr>
              <a:t>@RepHoulahan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E7262-8CDA-C8F5-3281-284666629333}"/>
              </a:ext>
            </a:extLst>
          </p:cNvPr>
          <p:cNvSpPr txBox="1"/>
          <p:nvPr/>
        </p:nvSpPr>
        <p:spPr>
          <a:xfrm>
            <a:off x="7462935" y="1595021"/>
            <a:ext cx="2267339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b="1">
                <a:latin typeface="Rockwell" panose="02060603020205020403" pitchFamily="18" charset="0"/>
              </a:rPr>
              <a:t>Giornalismo\Notizie:</a:t>
            </a:r>
          </a:p>
          <a:p>
            <a:r>
              <a:rPr lang="it-IT">
                <a:latin typeface="Rockwell" panose="02060603020205020403" pitchFamily="18" charset="0"/>
              </a:rPr>
              <a:t>@MollyJongFast</a:t>
            </a:r>
          </a:p>
          <a:p>
            <a:r>
              <a:rPr lang="it-IT">
                <a:latin typeface="Rockwell" panose="02060603020205020403" pitchFamily="18" charset="0"/>
              </a:rPr>
              <a:t>@jamesrhenson</a:t>
            </a:r>
          </a:p>
          <a:p>
            <a:r>
              <a:rPr lang="it-IT">
                <a:latin typeface="Rockwell" panose="02060603020205020403" pitchFamily="18" charset="0"/>
              </a:rPr>
              <a:t>@NewsbySmiley</a:t>
            </a:r>
          </a:p>
          <a:p>
            <a:r>
              <a:rPr lang="it-IT">
                <a:latin typeface="Rockwell" panose="02060603020205020403" pitchFamily="18" charset="0"/>
              </a:rPr>
              <a:t>@jonathanvswan</a:t>
            </a:r>
          </a:p>
          <a:p>
            <a:r>
              <a:rPr lang="it-IT">
                <a:latin typeface="Rockwell" panose="02060603020205020403" pitchFamily="18" charset="0"/>
              </a:rPr>
              <a:t>@rickhasen</a:t>
            </a:r>
          </a:p>
          <a:p>
            <a:r>
              <a:rPr lang="it-IT">
                <a:latin typeface="Rockwell" panose="02060603020205020403" pitchFamily="18" charset="0"/>
              </a:rPr>
              <a:t>@amyewalter</a:t>
            </a:r>
          </a:p>
          <a:p>
            <a:r>
              <a:rPr lang="it-IT">
                <a:latin typeface="Rockwell" panose="02060603020205020403" pitchFamily="18" charset="0"/>
              </a:rPr>
              <a:t>@Redistrict</a:t>
            </a:r>
          </a:p>
          <a:p>
            <a:r>
              <a:rPr lang="it-IT">
                <a:latin typeface="Rockwell" panose="02060603020205020403" pitchFamily="18" charset="0"/>
              </a:rPr>
              <a:t>@CookPolitical</a:t>
            </a:r>
          </a:p>
          <a:p>
            <a:r>
              <a:rPr lang="it-IT">
                <a:latin typeface="Rockwell" panose="02060603020205020403" pitchFamily="18" charset="0"/>
              </a:rPr>
              <a:t>@Nate_Cohn</a:t>
            </a:r>
          </a:p>
          <a:p>
            <a:r>
              <a:rPr lang="it-IT">
                <a:latin typeface="Rockwell" panose="02060603020205020403" pitchFamily="18" charset="0"/>
              </a:rPr>
              <a:t>@NateSilver538</a:t>
            </a:r>
          </a:p>
          <a:p>
            <a:r>
              <a:rPr lang="it-IT">
                <a:latin typeface="Rockwell" panose="02060603020205020403" pitchFamily="18" charset="0"/>
              </a:rPr>
              <a:t>@AP_Politics: </a:t>
            </a:r>
          </a:p>
          <a:p>
            <a:r>
              <a:rPr lang="it-IT">
                <a:latin typeface="Rockwell" panose="02060603020205020403" pitchFamily="18" charset="0"/>
              </a:rPr>
              <a:t>@politico</a:t>
            </a:r>
          </a:p>
          <a:p>
            <a:r>
              <a:rPr lang="it-IT">
                <a:latin typeface="Rockwell" panose="02060603020205020403" pitchFamily="18" charset="0"/>
              </a:rPr>
              <a:t>@LeadingReport </a:t>
            </a:r>
          </a:p>
          <a:p>
            <a:r>
              <a:rPr lang="it-IT">
                <a:latin typeface="Rockwell" panose="02060603020205020403" pitchFamily="18" charset="0"/>
              </a:rPr>
              <a:t>@IngrahamAngle </a:t>
            </a:r>
          </a:p>
          <a:p>
            <a:r>
              <a:rPr lang="it-IT">
                <a:latin typeface="Rockwell" panose="02060603020205020403" pitchFamily="18" charset="0"/>
              </a:rPr>
              <a:t>@marklevinshow</a:t>
            </a:r>
          </a:p>
          <a:p>
            <a:r>
              <a:rPr lang="it-IT">
                <a:latin typeface="Rockwell" panose="02060603020205020403" pitchFamily="18" charset="0"/>
              </a:rPr>
              <a:t>@CollinRugg</a:t>
            </a:r>
          </a:p>
          <a:p>
            <a:r>
              <a:rPr lang="it-IT">
                <a:latin typeface="Rockwell" panose="02060603020205020403" pitchFamily="18" charset="0"/>
              </a:rPr>
              <a:t>@TheDemCoalition</a:t>
            </a:r>
          </a:p>
          <a:p>
            <a:r>
              <a:rPr lang="it-IT">
                <a:latin typeface="Rockwell" panose="02060603020205020403" pitchFamily="18" charset="0"/>
              </a:rPr>
              <a:t>@WhiteHouse</a:t>
            </a:r>
          </a:p>
          <a:p>
            <a:r>
              <a:rPr lang="it-IT">
                <a:latin typeface="Rockwell" panose="02060603020205020403" pitchFamily="18" charset="0"/>
              </a:rPr>
              <a:t>@WashTimesOpEd</a:t>
            </a:r>
          </a:p>
          <a:p>
            <a:r>
              <a:rPr lang="it-IT">
                <a:latin typeface="Rockwell" panose="02060603020205020403" pitchFamily="18" charset="0"/>
              </a:rPr>
              <a:t>@NRSC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49EB3-F6E6-40D5-F608-63DA74A31CCC}"/>
              </a:ext>
            </a:extLst>
          </p:cNvPr>
          <p:cNvSpPr txBox="1"/>
          <p:nvPr/>
        </p:nvSpPr>
        <p:spPr>
          <a:xfrm>
            <a:off x="9826698" y="2887682"/>
            <a:ext cx="226733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Rockwell" panose="02060603020205020403" pitchFamily="18" charset="0"/>
              </a:rPr>
              <a:t>Hashtags</a:t>
            </a:r>
          </a:p>
          <a:p>
            <a:r>
              <a:rPr lang="en-US">
                <a:latin typeface="Rockwell" panose="02060603020205020403" pitchFamily="18" charset="0"/>
              </a:rPr>
              <a:t>#uspolitics</a:t>
            </a:r>
          </a:p>
          <a:p>
            <a:r>
              <a:rPr lang="en-US">
                <a:latin typeface="Rockwell" panose="02060603020205020403" pitchFamily="18" charset="0"/>
              </a:rPr>
              <a:t>#Democrats</a:t>
            </a:r>
          </a:p>
          <a:p>
            <a:r>
              <a:rPr lang="en-US">
                <a:latin typeface="Rockwell" panose="02060603020205020403" pitchFamily="18" charset="0"/>
              </a:rPr>
              <a:t>#Republicans</a:t>
            </a:r>
          </a:p>
          <a:p>
            <a:r>
              <a:rPr lang="en-US">
                <a:latin typeface="Rockwell" panose="02060603020205020403" pitchFamily="18" charset="0"/>
              </a:rPr>
              <a:t>#US2024election</a:t>
            </a:r>
          </a:p>
          <a:p>
            <a:r>
              <a:rPr lang="en-US">
                <a:latin typeface="Rockwell" panose="02060603020205020403" pitchFamily="18" charset="0"/>
              </a:rPr>
              <a:t>#uselection2024</a:t>
            </a:r>
          </a:p>
          <a:p>
            <a:r>
              <a:rPr lang="en-US">
                <a:latin typeface="Rockwell" panose="02060603020205020403" pitchFamily="18" charset="0"/>
              </a:rPr>
              <a:t>#DEMOCRACY24</a:t>
            </a:r>
          </a:p>
          <a:p>
            <a:r>
              <a:rPr lang="en-US">
                <a:latin typeface="Rockwell" panose="02060603020205020403" pitchFamily="18" charset="0"/>
              </a:rPr>
              <a:t>#Trump2024</a:t>
            </a:r>
          </a:p>
          <a:p>
            <a:r>
              <a:rPr lang="en-US">
                <a:latin typeface="Rockwell" panose="02060603020205020403" pitchFamily="18" charset="0"/>
              </a:rPr>
              <a:t>#Biden2024</a:t>
            </a:r>
            <a:endParaRPr lang="it-IT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6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648CED-51DE-8E03-9BF2-F337151EF321}"/>
              </a:ext>
            </a:extLst>
          </p:cNvPr>
          <p:cNvSpPr/>
          <p:nvPr/>
        </p:nvSpPr>
        <p:spPr>
          <a:xfrm>
            <a:off x="139959" y="121298"/>
            <a:ext cx="9171992" cy="65314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2 -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C89C6-0B17-9E2D-39DA-B704BC48514A}"/>
              </a:ext>
            </a:extLst>
          </p:cNvPr>
          <p:cNvSpPr txBox="1"/>
          <p:nvPr/>
        </p:nvSpPr>
        <p:spPr>
          <a:xfrm>
            <a:off x="89224" y="1074112"/>
            <a:ext cx="9479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Rockwell" panose="02060603020205020403" pitchFamily="18" charset="0"/>
              </a:rPr>
              <a:t>Fasi del processo di preprocessing:</a:t>
            </a:r>
          </a:p>
          <a:p>
            <a:pPr marL="342900" indent="-342900">
              <a:buAutoNum type="arabicParenR"/>
            </a:pPr>
            <a:r>
              <a:rPr lang="it-IT" sz="1600">
                <a:latin typeface="Rockwell" panose="02060603020205020403" pitchFamily="18" charset="0"/>
              </a:rPr>
              <a:t>Eliminazione dei tweets non in lingua inglese (~ 3000 tweet eliminati)</a:t>
            </a:r>
          </a:p>
          <a:p>
            <a:pPr marL="342900" indent="-342900">
              <a:buAutoNum type="arabicParenR"/>
            </a:pPr>
            <a:r>
              <a:rPr lang="it-IT" sz="1600">
                <a:latin typeface="Rockwell" panose="02060603020205020403" pitchFamily="18" charset="0"/>
              </a:rPr>
              <a:t>Rimozione di: URL, emojis, menzioni, hashtags, parole riservate di twitter (RT – repost), smiley</a:t>
            </a:r>
          </a:p>
          <a:p>
            <a:pPr marL="342900" indent="-342900">
              <a:buAutoNum type="arabicParenR"/>
            </a:pPr>
            <a:r>
              <a:rPr lang="it-IT" sz="1600">
                <a:latin typeface="Rockwell" panose="02060603020205020403" pitchFamily="18" charset="0"/>
              </a:rPr>
              <a:t>Testo in minuscolo</a:t>
            </a:r>
          </a:p>
          <a:p>
            <a:pPr marL="342900" indent="-342900">
              <a:buAutoNum type="arabicParenR"/>
            </a:pPr>
            <a:r>
              <a:rPr lang="it-IT" sz="1600">
                <a:latin typeface="Rockwell" panose="02060603020205020403" pitchFamily="18" charset="0"/>
              </a:rPr>
              <a:t>Rimozione punteggiatore, numeri, spazi non necessari</a:t>
            </a:r>
          </a:p>
          <a:p>
            <a:pPr marL="342900" indent="-342900">
              <a:buAutoNum type="arabicParenR"/>
            </a:pPr>
            <a:r>
              <a:rPr lang="it-IT" sz="1600">
                <a:latin typeface="Rockwell" panose="02060603020205020403" pitchFamily="18" charset="0"/>
              </a:rPr>
              <a:t>Normalizzazione di parole in forma contratta (es: isn’t -&gt; is not)</a:t>
            </a:r>
          </a:p>
          <a:p>
            <a:pPr marL="342900" indent="-342900">
              <a:buAutoNum type="arabicParenR"/>
            </a:pPr>
            <a:r>
              <a:rPr lang="it-IT" sz="1600">
                <a:latin typeface="Rockwell" panose="02060603020205020403" pitchFamily="18" charset="0"/>
              </a:rPr>
              <a:t>Rimozione stopwords: usando la lista di spacy estesa con altri slang trovati: [‘amp’,‘gets’,'breaking', 'report' ,'new', 'omg', 'lol', 'fyi', 'idk', 'brb', 'smh', 'asap', 'btw', 'gtg', 'nsfw', 'yolo', 'rofl', 'imo', 'imho’]</a:t>
            </a:r>
          </a:p>
          <a:p>
            <a:pPr marL="342900" indent="-342900">
              <a:buAutoNum type="arabicParenR"/>
            </a:pPr>
            <a:r>
              <a:rPr lang="it-IT" sz="1600">
                <a:latin typeface="Rockwell" panose="02060603020205020403" pitchFamily="18" charset="0"/>
              </a:rPr>
              <a:t>Eliminazione di parole formate da meno di 3 caratteri e di tweet lunghi meno di 6 caratteri</a:t>
            </a:r>
          </a:p>
          <a:p>
            <a:pPr marL="342900" indent="-342900">
              <a:buAutoNum type="arabicParenR"/>
            </a:pPr>
            <a:r>
              <a:rPr lang="it-IT" sz="1600">
                <a:latin typeface="Rockwell" panose="02060603020205020403" pitchFamily="18" charset="0"/>
              </a:rPr>
              <a:t>Rimozione tweet duplicati </a:t>
            </a:r>
            <a:r>
              <a:rPr lang="it-IT" sz="1600" i="1">
                <a:latin typeface="Rockwell" panose="02060603020205020403" pitchFamily="18" charset="0"/>
              </a:rPr>
              <a:t>(ad esempio per il repost)</a:t>
            </a:r>
            <a:endParaRPr lang="it-IT" sz="1600">
              <a:latin typeface="Rockwell" panose="02060603020205020403" pitchFamily="18" charset="0"/>
            </a:endParaRPr>
          </a:p>
          <a:p>
            <a:pPr marL="342900" indent="-342900">
              <a:buAutoNum type="arabicParenR"/>
            </a:pPr>
            <a:endParaRPr lang="it-IT" sz="1600">
              <a:latin typeface="Rockwell" panose="02060603020205020403" pitchFamily="18" charset="0"/>
            </a:endParaRPr>
          </a:p>
          <a:p>
            <a:r>
              <a:rPr lang="it-IT" sz="1600">
                <a:latin typeface="Rockwell" panose="02060603020205020403" pitchFamily="18" charset="0"/>
              </a:rPr>
              <a:t>Al risultato ottenuto è stato poi applicato sia </a:t>
            </a:r>
            <a:r>
              <a:rPr lang="it-IT" sz="1600" b="1">
                <a:latin typeface="Rockwell" panose="02060603020205020403" pitchFamily="18" charset="0"/>
              </a:rPr>
              <a:t>lemming </a:t>
            </a:r>
            <a:r>
              <a:rPr lang="it-IT" sz="1600">
                <a:latin typeface="Rockwell" panose="02060603020205020403" pitchFamily="18" charset="0"/>
              </a:rPr>
              <a:t>che </a:t>
            </a:r>
            <a:r>
              <a:rPr lang="it-IT" sz="1600" b="1">
                <a:latin typeface="Rockwell" panose="02060603020205020403" pitchFamily="18" charset="0"/>
              </a:rPr>
              <a:t>stemming</a:t>
            </a:r>
            <a:r>
              <a:rPr lang="it-IT" sz="1600">
                <a:latin typeface="Rockwell" panose="02060603020205020403" pitchFamily="18" charset="0"/>
              </a:rPr>
              <a:t> andando a salvare i tweets nella forma: username, timestamp, testo, testo pulito, testo con lemming, testo con stemming</a:t>
            </a:r>
          </a:p>
          <a:p>
            <a:endParaRPr lang="it-IT" sz="1600">
              <a:latin typeface="Rockwell" panose="02060603020205020403" pitchFamily="18" charset="0"/>
            </a:endParaRPr>
          </a:p>
          <a:p>
            <a:pPr algn="ctr"/>
            <a:r>
              <a:rPr lang="it-IT" sz="1600" b="1">
                <a:latin typeface="Rockwell" panose="02060603020205020403" pitchFamily="18" charset="0"/>
              </a:rPr>
              <a:t>Totale tweets ottenuti = 70000</a:t>
            </a:r>
          </a:p>
          <a:p>
            <a:pPr marL="342900" indent="-342900">
              <a:buAutoNum type="arabicParenR"/>
            </a:pPr>
            <a:endParaRPr lang="it-IT" sz="1600">
              <a:latin typeface="Rockwell" panose="02060603020205020403" pitchFamily="18" charset="0"/>
            </a:endParaRPr>
          </a:p>
          <a:p>
            <a:pPr marL="342900" indent="-342900">
              <a:buAutoNum type="arabicParenR"/>
            </a:pPr>
            <a:endParaRPr lang="it-IT" sz="1600"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C3F7EE-BEE5-FD3C-8C00-AF662EDAF71E}"/>
              </a:ext>
            </a:extLst>
          </p:cNvPr>
          <p:cNvGrpSpPr/>
          <p:nvPr/>
        </p:nvGrpSpPr>
        <p:grpSpPr>
          <a:xfrm>
            <a:off x="139958" y="5191125"/>
            <a:ext cx="5873851" cy="1514852"/>
            <a:chOff x="0" y="1942"/>
            <a:chExt cx="3094672" cy="93434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A98AE25-2D7F-89AE-F435-7319102C00EC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24D8237-9DF7-1DD3-CBD8-B751B939B554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22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b="1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Lemming</a:t>
              </a:r>
              <a:r>
                <a:rPr lang="it-IT" sz="1600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: riduzione di una parola alla sua </a:t>
              </a:r>
              <a:r>
                <a:rPr lang="it-IT" sz="1600" u="sng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forma base </a:t>
              </a:r>
              <a:r>
                <a:rPr lang="it-IT" sz="1600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(lemma). </a:t>
              </a:r>
            </a:p>
            <a:p>
              <a:pPr marL="0" lvl="0" indent="0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Es: running -&gt; run</a:t>
              </a:r>
            </a:p>
            <a:p>
              <a:pPr marL="0" lvl="0" indent="0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noProof="0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Cats -&gt; cat</a:t>
              </a:r>
            </a:p>
            <a:p>
              <a:pPr marL="0" lvl="0" indent="0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Dedicated -&gt; dedicate</a:t>
              </a:r>
              <a:endParaRPr lang="it-IT" sz="1600" kern="1200" noProof="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FB88CC-ED4F-F05D-7767-28DD5AB7C4C1}"/>
              </a:ext>
            </a:extLst>
          </p:cNvPr>
          <p:cNvGrpSpPr/>
          <p:nvPr/>
        </p:nvGrpSpPr>
        <p:grpSpPr>
          <a:xfrm>
            <a:off x="6096000" y="5242909"/>
            <a:ext cx="5800725" cy="1371977"/>
            <a:chOff x="0" y="1942"/>
            <a:chExt cx="3094672" cy="93434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BC835F-ACCB-1587-1E53-DDF0099AC4BB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2615F5B9-0092-CAFC-C3ED-5918A6A29DE4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22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b="1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Stemming</a:t>
              </a:r>
              <a:r>
                <a:rPr lang="it-IT" sz="1600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: rimozione delle parti finali delle parole, come suffissi o prefissi, per ottenere la </a:t>
              </a:r>
              <a:r>
                <a:rPr lang="it-IT" sz="1600" u="sng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radice</a:t>
              </a:r>
            </a:p>
            <a:p>
              <a:pPr marL="0" lvl="0" indent="0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>
                  <a:latin typeface="Rockwell" panose="02060603020205020403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Es: dedicated -&gt; dedicat</a:t>
              </a:r>
              <a:endParaRPr lang="it-IT" sz="1600" kern="1200" noProof="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1C49E8F-C68B-5A45-9A8E-10D748124D0F}"/>
              </a:ext>
            </a:extLst>
          </p:cNvPr>
          <p:cNvSpPr txBox="1"/>
          <p:nvPr/>
        </p:nvSpPr>
        <p:spPr>
          <a:xfrm>
            <a:off x="9486908" y="195788"/>
            <a:ext cx="26158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Rockwell" panose="02060603020205020403" pitchFamily="18" charset="0"/>
              </a:rPr>
              <a:t>Librerie:</a:t>
            </a:r>
          </a:p>
          <a:p>
            <a:r>
              <a:rPr lang="en-US">
                <a:latin typeface="Rockwell" panose="02060603020205020403" pitchFamily="18" charset="0"/>
              </a:rPr>
              <a:t>Langdetect </a:t>
            </a:r>
          </a:p>
          <a:p>
            <a:r>
              <a:rPr lang="en-US">
                <a:latin typeface="Rockwell" panose="02060603020205020403" pitchFamily="18" charset="0"/>
              </a:rPr>
              <a:t>Contractions</a:t>
            </a:r>
          </a:p>
          <a:p>
            <a:r>
              <a:rPr lang="en-US">
                <a:latin typeface="Rockwell" panose="02060603020205020403" pitchFamily="18" charset="0"/>
              </a:rPr>
              <a:t>Tweet-preprocessor</a:t>
            </a:r>
          </a:p>
          <a:p>
            <a:r>
              <a:rPr lang="en-US">
                <a:latin typeface="Rockwell" panose="02060603020205020403" pitchFamily="18" charset="0"/>
              </a:rPr>
              <a:t>Nltk (stemming, lemming)</a:t>
            </a:r>
          </a:p>
          <a:p>
            <a:r>
              <a:rPr lang="en-US">
                <a:latin typeface="Rockwell" panose="02060603020205020403" pitchFamily="18" charset="0"/>
              </a:rPr>
              <a:t>spacy</a:t>
            </a:r>
          </a:p>
          <a:p>
            <a:endParaRPr lang="it-IT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8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648CED-51DE-8E03-9BF2-F337151EF321}"/>
              </a:ext>
            </a:extLst>
          </p:cNvPr>
          <p:cNvSpPr/>
          <p:nvPr/>
        </p:nvSpPr>
        <p:spPr>
          <a:xfrm>
            <a:off x="139959" y="121298"/>
            <a:ext cx="9171992" cy="65314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2 -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C89C6-0B17-9E2D-39DA-B704BC48514A}"/>
              </a:ext>
            </a:extLst>
          </p:cNvPr>
          <p:cNvSpPr txBox="1"/>
          <p:nvPr/>
        </p:nvSpPr>
        <p:spPr>
          <a:xfrm>
            <a:off x="89223" y="531187"/>
            <a:ext cx="11864651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Rockwell" panose="02060603020205020403" pitchFamily="18" charset="0"/>
              </a:rPr>
              <a:t>RonDeSantis,2023-09-16 19:05:19+00:00,</a:t>
            </a:r>
          </a:p>
          <a:p>
            <a:r>
              <a:rPr lang="en-US" sz="1600">
                <a:latin typeface="Rockwell" panose="02060603020205020403" pitchFamily="18" charset="0"/>
              </a:rPr>
              <a:t>TWEET: I’m done with the rhetoric. It's time for action. I will be the president to finally END the invasion at the southern border. Thanks to @joniernst for attending our event in Montgomery County where I outline the way to end the crisis once and for all. Here’s how: </a:t>
            </a:r>
            <a:r>
              <a:rPr lang="en-US" sz="1600">
                <a:latin typeface="Rockwell" panose="02060603020205020403" pitchFamily="18" charset="0"/>
                <a:hlinkClick r:id="rId2"/>
              </a:rPr>
              <a:t>https://t.co/dW8a3HOYAQ</a:t>
            </a:r>
            <a:r>
              <a:rPr lang="en-US" sz="1600">
                <a:latin typeface="Rockwell" panose="02060603020205020403" pitchFamily="18" charset="0"/>
              </a:rPr>
              <a:t>,</a:t>
            </a:r>
          </a:p>
          <a:p>
            <a:endParaRPr lang="en-US" sz="1600">
              <a:latin typeface="Rockwell" panose="02060603020205020403" pitchFamily="18" charset="0"/>
            </a:endParaRPr>
          </a:p>
          <a:p>
            <a:r>
              <a:rPr lang="en-US" sz="1600">
                <a:latin typeface="Rockwell" panose="02060603020205020403" pitchFamily="18" charset="0"/>
              </a:rPr>
              <a:t>TESTO PULITO rhetoric time action president finally end invasion southern border thanks attending event montgomery county outline way end crisis</a:t>
            </a:r>
          </a:p>
          <a:p>
            <a:endParaRPr lang="en-US" sz="1600">
              <a:latin typeface="Rockwell" panose="02060603020205020403" pitchFamily="18" charset="0"/>
            </a:endParaRPr>
          </a:p>
          <a:p>
            <a:r>
              <a:rPr lang="en-US" sz="1600">
                <a:latin typeface="Rockwell" panose="02060603020205020403" pitchFamily="18" charset="0"/>
              </a:rPr>
              <a:t>LEMMING rhetoric time action president finally end invasion southern border thanks attending event montgomery county outline way end crisis</a:t>
            </a:r>
          </a:p>
          <a:p>
            <a:endParaRPr lang="en-US" sz="1600">
              <a:latin typeface="Rockwell" panose="02060603020205020403" pitchFamily="18" charset="0"/>
            </a:endParaRPr>
          </a:p>
          <a:p>
            <a:r>
              <a:rPr lang="en-US" sz="1600">
                <a:latin typeface="Rockwell" panose="02060603020205020403" pitchFamily="18" charset="0"/>
              </a:rPr>
              <a:t>STEMMINGrhetor time action presid final end invas southern border thank attend event montgomeri counti outlin way end crisi</a:t>
            </a:r>
            <a:endParaRPr lang="it-IT" sz="160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4CD3D-A179-CA1E-7E9A-2B7304788FD0}"/>
              </a:ext>
            </a:extLst>
          </p:cNvPr>
          <p:cNvSpPr txBox="1"/>
          <p:nvPr/>
        </p:nvSpPr>
        <p:spPr>
          <a:xfrm>
            <a:off x="163674" y="1023802"/>
            <a:ext cx="11864651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Rockwell" panose="02060603020205020403" pitchFamily="18" charset="0"/>
              </a:rPr>
              <a:t>NikkiHaley, 2023-09-25 14:29:21+00:00</a:t>
            </a:r>
          </a:p>
          <a:p>
            <a:r>
              <a:rPr lang="en-US" sz="1600">
                <a:latin typeface="Rockwell" panose="02060603020205020403" pitchFamily="18" charset="0"/>
              </a:rPr>
              <a:t>TWEET: We passed one of the toughest immigration laws in the country in South Carolina. We can do the same for the entire country. https://t.co/bH0CZl0pLT</a:t>
            </a:r>
          </a:p>
          <a:p>
            <a:endParaRPr lang="en-US" sz="1600">
              <a:latin typeface="Rockwell" panose="02060603020205020403" pitchFamily="18" charset="0"/>
            </a:endParaRPr>
          </a:p>
          <a:p>
            <a:r>
              <a:rPr lang="en-US" sz="1600">
                <a:latin typeface="Rockwell" panose="02060603020205020403" pitchFamily="18" charset="0"/>
              </a:rPr>
              <a:t>TESTO PULITO passed toughest immigration laws country south carolina entire country</a:t>
            </a:r>
          </a:p>
          <a:p>
            <a:endParaRPr lang="en-US" sz="1600">
              <a:latin typeface="Rockwell" panose="02060603020205020403" pitchFamily="18" charset="0"/>
            </a:endParaRPr>
          </a:p>
          <a:p>
            <a:r>
              <a:rPr lang="en-US" sz="1600">
                <a:latin typeface="Rockwell" panose="02060603020205020403" pitchFamily="18" charset="0"/>
              </a:rPr>
              <a:t>LEMMING passed toughest immigration law country south carolina entire country</a:t>
            </a:r>
          </a:p>
          <a:p>
            <a:endParaRPr lang="en-US" sz="1600">
              <a:latin typeface="Rockwell" panose="02060603020205020403" pitchFamily="18" charset="0"/>
            </a:endParaRPr>
          </a:p>
          <a:p>
            <a:r>
              <a:rPr lang="en-US" sz="1600">
                <a:latin typeface="Rockwell" panose="02060603020205020403" pitchFamily="18" charset="0"/>
              </a:rPr>
              <a:t>STEMMING pass toughest immigr law countri south carolina entir countri</a:t>
            </a:r>
          </a:p>
          <a:p>
            <a:endParaRPr lang="it-IT" sz="160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rensic Science Master's Degree by Slidesgo">
  <a:themeElements>
    <a:clrScheme name="Simple Light">
      <a:dk1>
        <a:srgbClr val="263A49"/>
      </a:dk1>
      <a:lt1>
        <a:srgbClr val="EAEADA"/>
      </a:lt1>
      <a:dk2>
        <a:srgbClr val="314B54"/>
      </a:dk2>
      <a:lt2>
        <a:srgbClr val="447182"/>
      </a:lt2>
      <a:accent1>
        <a:srgbClr val="5B9CD3"/>
      </a:accent1>
      <a:accent2>
        <a:srgbClr val="98C1E3"/>
      </a:accent2>
      <a:accent3>
        <a:srgbClr val="DB6330"/>
      </a:accent3>
      <a:accent4>
        <a:srgbClr val="F38E64"/>
      </a:accent4>
      <a:accent5>
        <a:srgbClr val="BDBDB0"/>
      </a:accent5>
      <a:accent6>
        <a:srgbClr val="F2F2EB"/>
      </a:accent6>
      <a:hlink>
        <a:srgbClr val="263A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Korean AI Agency Pitch Deck XL by Slidesgo</Template>
  <TotalTime>0</TotalTime>
  <Words>1028</Words>
  <Application>Microsoft Office PowerPoint</Application>
  <PresentationFormat>Widescreen</PresentationFormat>
  <Paragraphs>174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37" baseType="lpstr">
      <vt:lpstr>Albert Sans</vt:lpstr>
      <vt:lpstr>Albert Sans Light</vt:lpstr>
      <vt:lpstr>Arial</vt:lpstr>
      <vt:lpstr>Be Vietnam Pro</vt:lpstr>
      <vt:lpstr>Bebas Neue</vt:lpstr>
      <vt:lpstr>Calibri</vt:lpstr>
      <vt:lpstr>DM Sans</vt:lpstr>
      <vt:lpstr>IBM Plex Sans</vt:lpstr>
      <vt:lpstr>IBM Plex Sans Medium</vt:lpstr>
      <vt:lpstr>Nunito</vt:lpstr>
      <vt:lpstr>Nunito Light</vt:lpstr>
      <vt:lpstr>Proxima Nova</vt:lpstr>
      <vt:lpstr>Proxima Nova Semibold</vt:lpstr>
      <vt:lpstr>PT Sans</vt:lpstr>
      <vt:lpstr>Raleway</vt:lpstr>
      <vt:lpstr>Raleway Medium</vt:lpstr>
      <vt:lpstr>Roboto Condensed Light</vt:lpstr>
      <vt:lpstr>Rockwell</vt:lpstr>
      <vt:lpstr>Söhne</vt:lpstr>
      <vt:lpstr>Tahoma</vt:lpstr>
      <vt:lpstr>Trebuchet MS</vt:lpstr>
      <vt:lpstr>Wingdings 3</vt:lpstr>
      <vt:lpstr>Korean AI Agency Pitch Deck XL by Slidesgo</vt:lpstr>
      <vt:lpstr>Slidesgo Final Pages</vt:lpstr>
      <vt:lpstr>1_Slidesgo Final Pages</vt:lpstr>
      <vt:lpstr>Artificial Intelligence (AI) Startup Business Plan by Slidesgo</vt:lpstr>
      <vt:lpstr>2_Slidesgo Final Pages</vt:lpstr>
      <vt:lpstr>Forensic Science Master's Degree by Slidesgo</vt:lpstr>
      <vt:lpstr>3_Slidesgo Final Pages</vt:lpstr>
      <vt:lpstr>Facet</vt:lpstr>
      <vt:lpstr>Laboratorio di IA</vt:lpstr>
      <vt:lpstr>PowerPoint Presentation</vt:lpstr>
      <vt:lpstr>Indice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FERRARI LUCIA</dc:creator>
  <cp:lastModifiedBy>FERRARI LUCIA</cp:lastModifiedBy>
  <cp:revision>143</cp:revision>
  <dcterms:created xsi:type="dcterms:W3CDTF">2023-07-11T08:13:40Z</dcterms:created>
  <dcterms:modified xsi:type="dcterms:W3CDTF">2023-11-29T15:20:38Z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