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15"/>
  </p:notesMasterIdLst>
  <p:sldIdLst>
    <p:sldId id="281" r:id="rId2"/>
    <p:sldId id="266" r:id="rId3"/>
    <p:sldId id="264" r:id="rId4"/>
    <p:sldId id="257" r:id="rId5"/>
    <p:sldId id="258" r:id="rId6"/>
    <p:sldId id="259" r:id="rId7"/>
    <p:sldId id="260" r:id="rId8"/>
    <p:sldId id="261" r:id="rId9"/>
    <p:sldId id="265" r:id="rId10"/>
    <p:sldId id="262" r:id="rId11"/>
    <p:sldId id="263" r:id="rId12"/>
    <p:sldId id="283" r:id="rId13"/>
    <p:sldId id="28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 snapToGrid="0" snapToObjects="1">
      <p:cViewPr varScale="1">
        <p:scale>
          <a:sx n="107" d="100"/>
          <a:sy n="107" d="100"/>
        </p:scale>
        <p:origin x="176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0F0BF-7A97-FF4C-B02D-82FA23443FD8}" type="datetimeFigureOut">
              <a:rPr lang="en-US" smtClean="0"/>
              <a:t>5/10/24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01262-D597-E34F-AF82-C71770480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744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A64AD-2530-4DFF-8FAA-D42BF483CF8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35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01262-D597-E34F-AF82-C717704800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54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59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9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66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84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680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952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43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933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89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5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018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14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7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33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316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64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47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81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198" y="2814452"/>
            <a:ext cx="5037998" cy="2741574"/>
          </a:xfrm>
        </p:spPr>
        <p:txBody>
          <a:bodyPr vert="horz" lIns="68580" tIns="34290" rIns="68580" bIns="34290" rtlCol="0" anchor="b">
            <a:noAutofit/>
          </a:bodyPr>
          <a:lstStyle/>
          <a:p>
            <a:pPr algn="l"/>
            <a:r>
              <a:rPr lang="en-GB" sz="2100" b="1" dirty="0"/>
              <a:t>NAME : Mohan Biswas</a:t>
            </a:r>
            <a:br>
              <a:rPr lang="en-GB" sz="2100" b="1" dirty="0"/>
            </a:br>
            <a:r>
              <a:rPr lang="en-GB" sz="2100" b="1" dirty="0"/>
              <a:t>STUDENT CODE : BWU/BTA/22/191</a:t>
            </a:r>
            <a:br>
              <a:rPr lang="en-GB" sz="2100" b="1" dirty="0"/>
            </a:br>
            <a:r>
              <a:rPr lang="en-GB" sz="2100" b="1" dirty="0"/>
              <a:t>SECTION : D1</a:t>
            </a:r>
            <a:br>
              <a:rPr lang="en-GB" sz="2100" b="1" dirty="0"/>
            </a:br>
            <a:r>
              <a:rPr lang="en-GB" sz="2100" b="1" dirty="0"/>
              <a:t>DEPARTMENT : BTech CSE AIML</a:t>
            </a:r>
            <a:br>
              <a:rPr lang="en-US" sz="2100" dirty="0"/>
            </a:br>
            <a:r>
              <a:rPr lang="en-GB" sz="2100" b="1" dirty="0"/>
              <a:t>SUBJECT : Design and Analysis of Algorithms</a:t>
            </a:r>
            <a:br>
              <a:rPr lang="en-GB" sz="2100" b="1" dirty="0"/>
            </a:br>
            <a:br>
              <a:rPr lang="en-GB" sz="2100" b="1" dirty="0"/>
            </a:br>
            <a:r>
              <a:rPr lang="en-GB" sz="2100" b="1" dirty="0"/>
              <a:t>COURSE CODE : PCC-CSM402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1C5C3588-6AF3-4DE9-2E32-B96B00DEDC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798" t="-709" r="8954" b="798"/>
          <a:stretch/>
        </p:blipFill>
        <p:spPr>
          <a:xfrm>
            <a:off x="6317673" y="787824"/>
            <a:ext cx="2011388" cy="214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Brute Force in 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/>
          </a:p>
          <a:p>
            <a:r>
              <a:t>Exhaustive Key Search</a:t>
            </a:r>
          </a:p>
          <a:p>
            <a:pPr lvl="1"/>
            <a:r>
              <a:t>Exhaustive key search, also known as brute force attack, involves trying every possible key until the correct one is found.</a:t>
            </a:r>
          </a:p>
          <a:p>
            <a:pPr lvl="1"/>
            <a:r>
              <a:t>This technique is commonly used to crack weak cryptographic systems or recover lost passwords.</a:t>
            </a:r>
          </a:p>
          <a:p>
            <a:r>
              <a:t>Breaking Cipher Systems</a:t>
            </a:r>
          </a:p>
          <a:p>
            <a:pPr lvl="1"/>
            <a:r>
              <a:t>Brute force techniques can be applied to break various types of cipher systems, including substitution ciphers, Caesar ciphers, and simple cryptographic protocols.</a:t>
            </a:r>
          </a:p>
          <a:p>
            <a:r>
              <a:t>Example: Brute Forcing Passwords</a:t>
            </a:r>
          </a:p>
          <a:p>
            <a:pPr lvl="1"/>
            <a:r>
              <a:t>In cybersecurity, brute force attacks are frequently used to guess passwords by systematically trying all possible combinations until the correct one is found.</a:t>
            </a:r>
          </a:p>
          <a:p>
            <a:pPr lvl="1"/>
            <a:r>
              <a:t>Defensive measures such as account lockouts and rate limiting are implemented to mitigate the risk of brute force attacks.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Limitations and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/>
          </a:p>
          <a:p>
            <a:r>
              <a:t>Time Complexity Issues</a:t>
            </a:r>
          </a:p>
          <a:p>
            <a:pPr lvl="1"/>
            <a:r>
              <a:t>Brute force techniques often suffer from exponential time complexity, rendering them impractical for large problem sizes.</a:t>
            </a:r>
          </a:p>
          <a:p>
            <a:pPr lvl="1"/>
            <a:r>
              <a:t>The scalability of brute force algorithms is limited by the exponential growth of the solution space.</a:t>
            </a:r>
          </a:p>
          <a:p>
            <a:r>
              <a:t>Space Complexity Concerns</a:t>
            </a:r>
          </a:p>
          <a:p>
            <a:pPr lvl="1"/>
            <a:r>
              <a:t>In addition to time complexity, brute force algorithms may also have significant space complexity requirements, particularly when storing all possible solutions or intermediate states.</a:t>
            </a:r>
          </a:p>
          <a:p>
            <a:r>
              <a:t>Strategies for Optimizing Brute Force Algorithms</a:t>
            </a:r>
          </a:p>
          <a:p>
            <a:pPr lvl="1"/>
            <a:r>
              <a:t>Various strategies can be employed to optimize brute force algorithms, including pruning techniques to reduce the search space, dynamic programming for memoization, and parallelization for distributed computing.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87F85-4A4B-802E-FC91-A8C9DBB3A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718" y="619342"/>
            <a:ext cx="8003286" cy="1165860"/>
          </a:xfrm>
        </p:spPr>
        <p:txBody>
          <a:bodyPr anchor="ctr">
            <a:normAutofit/>
          </a:bodyPr>
          <a:lstStyle/>
          <a:p>
            <a:r>
              <a:rPr lang="en-GB" i="0" dirty="0">
                <a:solidFill>
                  <a:schemeClr val="bg1"/>
                </a:solidFill>
              </a:rPr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DBAF0-2978-FADA-3AE2-ABCCA3E4C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118" y="2813049"/>
            <a:ext cx="6309360" cy="2380768"/>
          </a:xfrm>
        </p:spPr>
        <p:txBody>
          <a:bodyPr vert="horz" lIns="68580" tIns="34290" rIns="68580" bIns="34290" rtlCol="0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https://</a:t>
            </a:r>
            <a:r>
              <a:rPr lang="en-GB" dirty="0" err="1">
                <a:ea typeface="+mn-lt"/>
                <a:cs typeface="+mn-lt"/>
              </a:rPr>
              <a:t>www.geeksforgeeks.org</a:t>
            </a:r>
            <a:endParaRPr lang="en-GB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03155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0BB39-D839-B822-8CC2-6556C6FD1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A5306-058F-9E08-0A85-F5A7B0153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24599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/>
          </a:p>
          <a:p>
            <a:r>
              <a:t>Definition of Brute Force Techniques</a:t>
            </a:r>
          </a:p>
          <a:p>
            <a:pPr lvl="1"/>
            <a:r>
              <a:t>Brute force techniques involve systematically trying all possible solutions to a problem, typically through exhaustive search.</a:t>
            </a:r>
          </a:p>
          <a:p>
            <a:pPr lvl="1"/>
            <a:r>
              <a:t>These techniques are characterized by their simplicity and straightforward approach to problem-solving.</a:t>
            </a:r>
          </a:p>
          <a:p>
            <a:r>
              <a:t>Importance in Algorithm Design</a:t>
            </a:r>
          </a:p>
          <a:p>
            <a:pPr lvl="1"/>
            <a:r>
              <a:t>Brute force techniques serve as fundamental building blocks in algorithm design, providing a baseline for comparison with more sophisticated algorithms.</a:t>
            </a:r>
          </a:p>
          <a:p>
            <a:pPr lvl="1"/>
            <a:r>
              <a:t>They are particularly useful for solving small-scale problems or as a benchmark for evaluating the efficiency of other algorithms.</a:t>
            </a:r>
          </a:p>
        </p:txBody>
      </p:sp>
    </p:spTree>
    <p:extLst>
      <p:ext uri="{BB962C8B-B14F-4D97-AF65-F5344CB8AC3E}">
        <p14:creationId xmlns:p14="http://schemas.microsoft.com/office/powerpoint/2010/main" val="3253069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2DD45-0BA5-5B9C-6681-5D22F454A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Brute Force Approach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2423CD-C5AB-4574-7E21-7D67D0E6D7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5991" y="2453575"/>
            <a:ext cx="5214196" cy="3080327"/>
          </a:xfrm>
        </p:spPr>
      </p:pic>
    </p:spTree>
    <p:extLst>
      <p:ext uri="{BB962C8B-B14F-4D97-AF65-F5344CB8AC3E}">
        <p14:creationId xmlns:p14="http://schemas.microsoft.com/office/powerpoint/2010/main" val="2738696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Brute Force in Enumeration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/>
          </a:p>
          <a:p>
            <a:r>
              <a:t>Exhaustive Search</a:t>
            </a:r>
          </a:p>
          <a:p>
            <a:pPr lvl="1"/>
            <a:r>
              <a:t>Exhaustive search involves systematically generating and evaluating all possible solutions to a problem.</a:t>
            </a:r>
          </a:p>
          <a:p>
            <a:pPr lvl="1"/>
            <a:r>
              <a:t>While effective for small problem instances, exhaustive search becomes impractical for large problem sizes due to its exponential time complexity.</a:t>
            </a:r>
          </a:p>
          <a:p>
            <a:r>
              <a:t>Generating all Possible Solutions</a:t>
            </a:r>
          </a:p>
          <a:p>
            <a:pPr lvl="1"/>
            <a:r>
              <a:t>Brute force enumeration generates all possible combinations or permutations of elements, allowing for a comprehensive exploration of the solution space.</a:t>
            </a:r>
          </a:p>
          <a:p>
            <a:pPr lvl="1"/>
            <a:r>
              <a:t>This approach ensures that no potential solution is overlooked, but it can be computationally intensive for problems with a large search space.</a:t>
            </a:r>
          </a:p>
          <a:p>
            <a:r>
              <a:t>Example: Subset Sum Problem</a:t>
            </a:r>
          </a:p>
          <a:p>
            <a:pPr lvl="1"/>
            <a:r>
              <a:t>In the subset sum problem, the goal is to find a subset of a given set of numbers that sums to a target value.</a:t>
            </a:r>
          </a:p>
          <a:p>
            <a:pPr lvl="1"/>
            <a:r>
              <a:t>Brute force enumeration involves considering all possible subsets and checking their sum against the target value, leading to a time complexity of O(2^n).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Brute Force in Searching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/>
          </a:p>
          <a:p>
            <a:r>
              <a:t>Linear Search</a:t>
            </a:r>
          </a:p>
          <a:p>
            <a:pPr lvl="1"/>
            <a:r>
              <a:t>Linear search, also known as sequential search, scans through a list of elements one by one until the target element is found or the list is exhausted.</a:t>
            </a:r>
          </a:p>
          <a:p>
            <a:pPr lvl="1"/>
            <a:r>
              <a:t>While simple to implement, linear search has a time complexity of O(n), making it inefficient for large datasets.</a:t>
            </a:r>
          </a:p>
          <a:p>
            <a:r>
              <a:t>Comparison with Other Searching Techniques</a:t>
            </a:r>
          </a:p>
          <a:p>
            <a:pPr lvl="1"/>
            <a:r>
              <a:t>Brute force searching techniques like linear search are contrasted with more efficient algorithms such as binary search, which exploit specific properties of the data to achieve faster search times.</a:t>
            </a:r>
          </a:p>
          <a:p>
            <a:pPr lvl="1"/>
            <a:r>
              <a:t>Brute force searching algorithms often exhibit linear time complexity, making them suitable for small datasets but impractical for large-scale applications.</a:t>
            </a:r>
          </a:p>
          <a:p>
            <a:r>
              <a:t>Time Complexity Analysis</a:t>
            </a:r>
          </a:p>
          <a:p>
            <a:pPr lvl="1"/>
            <a:r>
              <a:t>Analyzing the time complexity helps in understanding the scalability and efficiency of the algorithm.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Brute Force in String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/>
          </a:p>
          <a:p>
            <a:r>
              <a:t>Naive String Matching Algorithm</a:t>
            </a:r>
          </a:p>
          <a:p>
            <a:pPr lvl="1"/>
            <a:r>
              <a:t>The naive string matching algorithm compares each character of the pattern with each character of the text, shifting the pattern by one position if a mismatch occurs.</a:t>
            </a:r>
          </a:p>
          <a:p>
            <a:pPr lvl="1"/>
            <a:r>
              <a:t>While simple to implement, this approach has a time complexity of O(m * n), where m is the length of the pattern and n is the length of the text.</a:t>
            </a:r>
          </a:p>
          <a:p>
            <a:r>
              <a:t>Pattern Matching</a:t>
            </a:r>
          </a:p>
          <a:p>
            <a:pPr lvl="1"/>
            <a:r>
              <a:t>Brute force string matching techniques extend beyond exact pattern matching to include more complex pattern recognition tasks such as regular expression matching.</a:t>
            </a:r>
          </a:p>
          <a:p>
            <a:r>
              <a:t>Example: Finding Substrings in a Text</a:t>
            </a:r>
          </a:p>
          <a:p>
            <a:pPr lvl="1"/>
            <a:r>
              <a:t>In text processing applications, brute force string matching algorithms are used to locate substrings within a larger text corpus.</a:t>
            </a:r>
          </a:p>
          <a:p>
            <a:pPr lvl="1"/>
            <a:r>
              <a:t>By systematically comparing the pattern with substrings of the text, occurrences of the pattern can be identified.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Brute Force in 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/>
          </a:p>
          <a:p>
            <a:r>
              <a:t>Bubble Sort</a:t>
            </a:r>
          </a:p>
          <a:p>
            <a:pPr lvl="1"/>
            <a:r>
              <a:t>Bubble sort is a simple sorting algorithm that repeatedly steps through the list, compares adjacent elements, and swaps them if they are in the wrong order.</a:t>
            </a:r>
          </a:p>
          <a:p>
            <a:pPr lvl="1"/>
            <a:r>
              <a:t>While easy to understand, bubble sort has a time complexity of O(n^2), making it inefficient for large datasets.</a:t>
            </a:r>
          </a:p>
          <a:p>
            <a:r>
              <a:t>Selection Sort</a:t>
            </a:r>
          </a:p>
          <a:p>
            <a:pPr lvl="1"/>
            <a:r>
              <a:t>Selection sort divides the input list into two parts: sorted and unsorted. It repeatedly selects the minimum element from the unsorted portion and places it at the beginning of the sorted portion.</a:t>
            </a:r>
          </a:p>
          <a:p>
            <a:pPr lvl="1"/>
            <a:r>
              <a:t>Like bubble sort, selection sort also has a time complexity of O(n^2), making it suitable only for small datasets or as an educational tool.</a:t>
            </a:r>
          </a:p>
          <a:p>
            <a:r>
              <a:t>Performance Comparison with Efficient Sorting Algorithms</a:t>
            </a:r>
          </a:p>
          <a:p>
            <a:pPr lvl="1"/>
            <a:r>
              <a:t>Brute force sorting algorithms like bubble sort and selection sort are contrasted with more efficient algorithms such as merge sort and quicksort, which have better average and worst-case time complexities.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Brute Force in Graph Algorithms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366DF2-8014-FD20-0F7C-3C7CCBA82D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3600" y="2669780"/>
            <a:ext cx="6346825" cy="316944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Brute Force in Graph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/>
          </a:p>
          <a:p>
            <a:r>
              <a:t>Depth-First Search (DFS)</a:t>
            </a:r>
          </a:p>
          <a:p>
            <a:pPr lvl="1"/>
            <a:r>
              <a:t>DFS explores as far as possible along each branch before backtracking, typically implemented using recursion or a stack.</a:t>
            </a:r>
          </a:p>
          <a:p>
            <a:pPr lvl="1"/>
            <a:r>
              <a:t>It is used for traversing or searching tree or graph data structures.</a:t>
            </a:r>
          </a:p>
          <a:p>
            <a:r>
              <a:t>Breadth-First Search (BFS)</a:t>
            </a:r>
          </a:p>
          <a:p>
            <a:pPr lvl="1"/>
            <a:r>
              <a:t>BFS systematically explores all neighbor nodes at the present depth before moving on to nodes at the next depth level.</a:t>
            </a:r>
          </a:p>
          <a:p>
            <a:pPr lvl="1"/>
            <a:r>
              <a:t>It is particularly useful for finding the shortest path in unweighted graphs.</a:t>
            </a:r>
          </a:p>
          <a:p>
            <a:r>
              <a:t>Applications in Graph Traversal</a:t>
            </a:r>
          </a:p>
          <a:p>
            <a:pPr lvl="1"/>
            <a:r>
              <a:t>Brute force graph traversal algorithms are fundamental for various applications such as network routing, pathfinding, and graph analysis.</a:t>
            </a:r>
          </a:p>
        </p:txBody>
      </p:sp>
    </p:spTree>
    <p:extLst>
      <p:ext uri="{BB962C8B-B14F-4D97-AF65-F5344CB8AC3E}">
        <p14:creationId xmlns:p14="http://schemas.microsoft.com/office/powerpoint/2010/main" val="3353898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{0FDD3452-2AE3-6249-95AC-B72780D87AAD}tf10001076</Template>
  <TotalTime>18</TotalTime>
  <Words>1078</Words>
  <Application>Microsoft Macintosh PowerPoint</Application>
  <PresentationFormat>On-screen Show (4:3)</PresentationFormat>
  <Paragraphs>87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Ion Boardroom</vt:lpstr>
      <vt:lpstr>NAME : Mohan Biswas STUDENT CODE : BWU/BTA/22/191 SECTION : D1 DEPARTMENT : BTech CSE AIML SUBJECT : Design and Analysis of Algorithms  COURSE CODE : PCC-CSM402</vt:lpstr>
      <vt:lpstr>Introduction</vt:lpstr>
      <vt:lpstr>Brute Force Approach</vt:lpstr>
      <vt:lpstr>Brute Force in Enumeration</vt:lpstr>
      <vt:lpstr>Brute Force in Searching</vt:lpstr>
      <vt:lpstr>Brute Force in String Matching</vt:lpstr>
      <vt:lpstr>Brute Force in Sorting</vt:lpstr>
      <vt:lpstr>Brute Force in Graph Algorithms</vt:lpstr>
      <vt:lpstr>Brute Force in Graph Algorithms</vt:lpstr>
      <vt:lpstr>Brute Force in Cryptography</vt:lpstr>
      <vt:lpstr>Limitations and Optimization</vt:lpstr>
      <vt:lpstr>Reference</vt:lpstr>
      <vt:lpstr>END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: Mohan Biswas STUDENT CODE : BWU/BTA/22/191 SECTION : D1 DEPARTMENT : BTech CSE AIML SUBJECT : Design and Analysis of Algorithms  COURSE CODE : PCC-CSM402</dc:title>
  <dc:subject/>
  <dc:creator/>
  <cp:keywords/>
  <dc:description>generated using python-pptx</dc:description>
  <cp:lastModifiedBy>DRM</cp:lastModifiedBy>
  <cp:revision>4</cp:revision>
  <dcterms:created xsi:type="dcterms:W3CDTF">2013-01-27T09:14:16Z</dcterms:created>
  <dcterms:modified xsi:type="dcterms:W3CDTF">2024-05-10T07:21:17Z</dcterms:modified>
  <cp:category/>
</cp:coreProperties>
</file>