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753E-F24D-4504-BED3-FA799AEFFD2A}" v="4" dt="2021-07-02T15:04:2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mishra" userId="f8a445712a0264ef" providerId="LiveId" clId="{4A82753E-F24D-4504-BED3-FA799AEFFD2A}"/>
    <pc:docChg chg="undo redo custSel addSld modSld sldOrd">
      <pc:chgData name="shreya mishra" userId="f8a445712a0264ef" providerId="LiveId" clId="{4A82753E-F24D-4504-BED3-FA799AEFFD2A}" dt="2021-07-03T10:15:42.673" v="327" actId="20577"/>
      <pc:docMkLst>
        <pc:docMk/>
      </pc:docMkLst>
      <pc:sldChg chg="addSp delSp modSp mod ord">
        <pc:chgData name="shreya mishra" userId="f8a445712a0264ef" providerId="LiveId" clId="{4A82753E-F24D-4504-BED3-FA799AEFFD2A}" dt="2021-07-02T17:09:58.986" v="294"/>
        <pc:sldMkLst>
          <pc:docMk/>
          <pc:sldMk cId="563886320" sldId="256"/>
        </pc:sldMkLst>
        <pc:spChg chg="mod">
          <ac:chgData name="shreya mishra" userId="f8a445712a0264ef" providerId="LiveId" clId="{4A82753E-F24D-4504-BED3-FA799AEFFD2A}" dt="2021-07-02T15:04:57.235" v="206" actId="14100"/>
          <ac:spMkLst>
            <pc:docMk/>
            <pc:sldMk cId="563886320" sldId="256"/>
            <ac:spMk id="2" creationId="{54B72EAF-32E8-4ED5-A555-F1C27544BEE3}"/>
          </ac:spMkLst>
        </pc:spChg>
        <pc:spChg chg="mod">
          <ac:chgData name="shreya mishra" userId="f8a445712a0264ef" providerId="LiveId" clId="{4A82753E-F24D-4504-BED3-FA799AEFFD2A}" dt="2021-07-02T15:05:12.060" v="239" actId="20577"/>
          <ac:spMkLst>
            <pc:docMk/>
            <pc:sldMk cId="563886320" sldId="256"/>
            <ac:spMk id="3" creationId="{D562EBAB-8252-4DCC-98A7-3F02105ACA4C}"/>
          </ac:spMkLst>
        </pc:spChg>
        <pc:picChg chg="add del mod">
          <ac:chgData name="shreya mishra" userId="f8a445712a0264ef" providerId="LiveId" clId="{4A82753E-F24D-4504-BED3-FA799AEFFD2A}" dt="2021-07-02T15:02:42.350" v="197" actId="21"/>
          <ac:picMkLst>
            <pc:docMk/>
            <pc:sldMk cId="563886320" sldId="256"/>
            <ac:picMk id="5" creationId="{6B32C18D-E606-43BA-A093-8F7A7B20F587}"/>
          </ac:picMkLst>
        </pc:picChg>
        <pc:picChg chg="add mod ord">
          <ac:chgData name="shreya mishra" userId="f8a445712a0264ef" providerId="LiveId" clId="{4A82753E-F24D-4504-BED3-FA799AEFFD2A}" dt="2021-07-02T15:12:00.776" v="292" actId="29295"/>
          <ac:picMkLst>
            <pc:docMk/>
            <pc:sldMk cId="563886320" sldId="256"/>
            <ac:picMk id="7" creationId="{4556ED95-0E55-45D4-8C8D-551FD2CE64FD}"/>
          </ac:picMkLst>
        </pc:picChg>
      </pc:sldChg>
      <pc:sldChg chg="modSp new mod">
        <pc:chgData name="shreya mishra" userId="f8a445712a0264ef" providerId="LiveId" clId="{4A82753E-F24D-4504-BED3-FA799AEFFD2A}" dt="2021-07-03T10:15:42.673" v="327" actId="20577"/>
        <pc:sldMkLst>
          <pc:docMk/>
          <pc:sldMk cId="546672065" sldId="257"/>
        </pc:sldMkLst>
        <pc:spChg chg="mod">
          <ac:chgData name="shreya mishra" userId="f8a445712a0264ef" providerId="LiveId" clId="{4A82753E-F24D-4504-BED3-FA799AEFFD2A}" dt="2021-07-02T05:08:34.840" v="27" actId="20577"/>
          <ac:spMkLst>
            <pc:docMk/>
            <pc:sldMk cId="546672065" sldId="257"/>
            <ac:spMk id="2" creationId="{7C386BAA-C3F8-489E-89E3-D3AABE1A7CF2}"/>
          </ac:spMkLst>
        </pc:spChg>
        <pc:spChg chg="mod">
          <ac:chgData name="shreya mishra" userId="f8a445712a0264ef" providerId="LiveId" clId="{4A82753E-F24D-4504-BED3-FA799AEFFD2A}" dt="2021-07-03T10:15:42.673" v="327" actId="20577"/>
          <ac:spMkLst>
            <pc:docMk/>
            <pc:sldMk cId="546672065" sldId="257"/>
            <ac:spMk id="3" creationId="{F64D805E-C392-4142-AC23-C34DC1D580AD}"/>
          </ac:spMkLst>
        </pc:spChg>
      </pc:sldChg>
      <pc:sldChg chg="modSp new mod">
        <pc:chgData name="shreya mishra" userId="f8a445712a0264ef" providerId="LiveId" clId="{4A82753E-F24D-4504-BED3-FA799AEFFD2A}" dt="2021-07-03T08:14:16.461" v="299" actId="20577"/>
        <pc:sldMkLst>
          <pc:docMk/>
          <pc:sldMk cId="3770461399" sldId="258"/>
        </pc:sldMkLst>
        <pc:spChg chg="mod">
          <ac:chgData name="shreya mishra" userId="f8a445712a0264ef" providerId="LiveId" clId="{4A82753E-F24D-4504-BED3-FA799AEFFD2A}" dt="2021-07-02T05:30:38.549" v="171" actId="20577"/>
          <ac:spMkLst>
            <pc:docMk/>
            <pc:sldMk cId="3770461399" sldId="258"/>
            <ac:spMk id="2" creationId="{C696BA5C-D067-484C-9230-8586D74FD572}"/>
          </ac:spMkLst>
        </pc:spChg>
        <pc:spChg chg="mod">
          <ac:chgData name="shreya mishra" userId="f8a445712a0264ef" providerId="LiveId" clId="{4A82753E-F24D-4504-BED3-FA799AEFFD2A}" dt="2021-07-03T08:14:16.461" v="299" actId="20577"/>
          <ac:spMkLst>
            <pc:docMk/>
            <pc:sldMk cId="3770461399" sldId="258"/>
            <ac:spMk id="3" creationId="{4CA60E1F-45F5-4F28-BACC-8342B91E9B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99" y="868363"/>
            <a:ext cx="6496202" cy="6190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6830"/>
          </a:xfrm>
        </p:spPr>
        <p:txBody>
          <a:bodyPr/>
          <a:lstStyle/>
          <a:p>
            <a:r>
              <a:rPr lang="en-US" dirty="0"/>
              <a:t>IoT Simulators</a:t>
            </a:r>
            <a:br>
              <a:rPr lang="en-US" dirty="0"/>
            </a:br>
            <a:r>
              <a:rPr lang="en-US" dirty="0"/>
              <a:t>NS3 and SUMO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64946"/>
            <a:ext cx="10455479" cy="1224691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Presented By – Shreya Mishra</a:t>
            </a:r>
          </a:p>
          <a:p>
            <a:r>
              <a:rPr lang="en-US" dirty="0"/>
              <a:t>                                                                                    Indian Institute Of Science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Simulators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803633"/>
            <a:ext cx="10682681" cy="4373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Network connection plays a vital </a:t>
            </a: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role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as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is all about the data being communicated in faster speeds all the time.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architecture has to be tested in all kinds of network connectivity/speeds. To test this, virtual network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simulators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are mostly used to vary the network load, connectivity, stability etc.</a:t>
            </a:r>
          </a:p>
          <a:p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Availability</a:t>
            </a:r>
          </a:p>
          <a:p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Portability</a:t>
            </a:r>
          </a:p>
          <a:p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Cost effective </a:t>
            </a:r>
          </a:p>
          <a:p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No Time Constraints</a:t>
            </a:r>
          </a:p>
          <a:p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Ease 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of setup</a:t>
            </a:r>
            <a:endParaRPr lang="en-US" sz="2400" dirty="0">
              <a:solidFill>
                <a:srgbClr val="111111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Examples – </a:t>
            </a:r>
            <a:r>
              <a:rPr lang="en-US" sz="2400" dirty="0" err="1">
                <a:solidFill>
                  <a:srgbClr val="111111"/>
                </a:solidFill>
                <a:latin typeface="Roboto" panose="020B0604020202020204" pitchFamily="2" charset="0"/>
              </a:rPr>
              <a:t>Cooja</a:t>
            </a: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 , NS3, SUMO, Gazebo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Simulator (NS3)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423"/>
            <a:ext cx="10515600" cy="4212991"/>
          </a:xfrm>
        </p:spPr>
        <p:txBody>
          <a:bodyPr/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endParaRPr lang="en-US" sz="2000" dirty="0">
              <a:solidFill>
                <a:srgbClr val="444444"/>
              </a:solidFill>
              <a:latin typeface="Roboto" panose="02000000000000000000" pitchFamily="2" charset="0"/>
              <a:hlinkClick r:id="rId2"/>
            </a:endParaRPr>
          </a:p>
          <a:p>
            <a:r>
              <a:rPr lang="en-IN" dirty="0">
                <a:hlinkClick r:id="rId2"/>
              </a:rPr>
              <a:t>ns-3 | a discrete-event network simulator for internet systems (nsnam.org)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54EC0D-BC91-4F89-AC1E-2032DB1F5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cd1cf4-17f7-4df6-9737-cba6ecd66da8"/>
    <ds:schemaRef ds:uri="0da33219-70b2-4832-9b35-7150b80db5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TotalTime>3045</TotalTime>
  <Words>162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Roboto</vt:lpstr>
      <vt:lpstr>Office Theme</vt:lpstr>
      <vt:lpstr>IoT Simulators NS3 and SUMO</vt:lpstr>
      <vt:lpstr>Why do we need Simulators ?</vt:lpstr>
      <vt:lpstr>Network Simulator (NS3)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lastModifiedBy>shreya mishra</cp:lastModifiedBy>
  <cp:revision>1</cp:revision>
  <dcterms:created xsi:type="dcterms:W3CDTF">2021-06-30T17:02:27Z</dcterms:created>
  <dcterms:modified xsi:type="dcterms:W3CDTF">2021-07-03T10:15:57Z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