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64" r:id="rId7"/>
    <p:sldId id="259" r:id="rId8"/>
    <p:sldId id="258" r:id="rId9"/>
    <p:sldId id="263" r:id="rId10"/>
    <p:sldId id="265" r:id="rId11"/>
    <p:sldId id="266" r:id="rId12"/>
    <p:sldId id="267" r:id="rId13"/>
    <p:sldId id="272" r:id="rId14"/>
    <p:sldId id="273" r:id="rId15"/>
    <p:sldId id="274" r:id="rId16"/>
    <p:sldId id="27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2753E-F24D-4504-BED3-FA799AEFFD2A}" v="4" dt="2021-07-02T15:04:22.412"/>
    <p1510:client id="{64E51566-EE75-41F1-854D-67F6E5A1AEF7}" v="1483" dt="2021-07-06T10:10:09.680"/>
    <p1510:client id="{76DA3036-799B-475E-825C-9CCAE67FB9BB}" v="2032" dt="2021-07-10T09:43:01.708"/>
    <p1510:client id="{823744D2-C2CE-44EA-95C7-3F4DA90CD36C}" v="12" dt="2021-07-11T06:45:58.242"/>
    <p1510:client id="{BA68B087-3572-4D59-84E5-4D55733ADF66}" v="405" dt="2021-07-11T06:38:19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05748-3127-46BF-9906-224DB29FFBD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1FDB70-027E-472C-AB58-FBD3C14DBCA4}">
      <dgm:prSet phldrT="[Text]" phldr="0"/>
      <dgm:spPr/>
      <dgm:t>
        <a:bodyPr/>
        <a:lstStyle/>
        <a:p>
          <a:pPr rtl="0"/>
          <a:r>
            <a:rPr lang="en-US">
              <a:latin typeface="Arial Black"/>
            </a:rPr>
            <a:t>Physical Systems(Sensors/Actuators)</a:t>
          </a:r>
        </a:p>
      </dgm:t>
    </dgm:pt>
    <dgm:pt modelId="{FA476594-AC3F-4BA4-8264-B3D12AE18C01}" type="parTrans" cxnId="{03D22AF5-65F3-4076-8476-207A847B3551}">
      <dgm:prSet/>
      <dgm:spPr/>
    </dgm:pt>
    <dgm:pt modelId="{D5B3EFD8-59B5-4768-A207-62974267B279}" type="sibTrans" cxnId="{03D22AF5-65F3-4076-8476-207A847B3551}">
      <dgm:prSet/>
      <dgm:spPr/>
      <dgm:t>
        <a:bodyPr/>
        <a:lstStyle/>
        <a:p>
          <a:endParaRPr lang="en-US"/>
        </a:p>
      </dgm:t>
    </dgm:pt>
    <dgm:pt modelId="{6E069946-965F-4047-9CE2-40C760C0D3B4}">
      <dgm:prSet phldrT="[Text]" phldr="0"/>
      <dgm:spPr/>
      <dgm:t>
        <a:bodyPr/>
        <a:lstStyle/>
        <a:p>
          <a:pPr rtl="0"/>
          <a:r>
            <a:rPr lang="en-US" dirty="0">
              <a:latin typeface="Arial Black"/>
            </a:rPr>
            <a:t>Communication(Socket APIs)</a:t>
          </a:r>
        </a:p>
      </dgm:t>
    </dgm:pt>
    <dgm:pt modelId="{7F1D2C86-945A-40FA-B718-F5BD846FAFCC}" type="parTrans" cxnId="{2EE44374-7D59-4153-8ADA-BB65B4BD67D9}">
      <dgm:prSet/>
      <dgm:spPr/>
    </dgm:pt>
    <dgm:pt modelId="{04897574-0CAC-46F0-B9BF-F5470F75E165}" type="sibTrans" cxnId="{2EE44374-7D59-4153-8ADA-BB65B4BD67D9}">
      <dgm:prSet/>
      <dgm:spPr/>
      <dgm:t>
        <a:bodyPr/>
        <a:lstStyle/>
        <a:p>
          <a:endParaRPr lang="en-US"/>
        </a:p>
      </dgm:t>
    </dgm:pt>
    <dgm:pt modelId="{4E7877A0-1825-45E7-9ACB-0AFDAFFFF171}">
      <dgm:prSet phldr="0"/>
      <dgm:spPr/>
      <dgm:t>
        <a:bodyPr/>
        <a:lstStyle/>
        <a:p>
          <a:pPr rtl="0"/>
          <a:r>
            <a:rPr lang="en-US" dirty="0">
              <a:latin typeface="Arial Black"/>
            </a:rPr>
            <a:t>Virtual Systems</a:t>
          </a:r>
        </a:p>
      </dgm:t>
    </dgm:pt>
    <dgm:pt modelId="{0A30D48E-9C9C-4FAE-84DE-ADBCFEED84DB}" type="parTrans" cxnId="{EC3C5C29-F66A-4735-97C9-48A8B73E1552}">
      <dgm:prSet/>
      <dgm:spPr/>
    </dgm:pt>
    <dgm:pt modelId="{B03BD8DD-0E80-438B-8DBB-DF734CB25A7F}" type="sibTrans" cxnId="{EC3C5C29-F66A-4735-97C9-48A8B73E1552}">
      <dgm:prSet/>
      <dgm:spPr/>
      <dgm:t>
        <a:bodyPr/>
        <a:lstStyle/>
        <a:p>
          <a:endParaRPr lang="en-US"/>
        </a:p>
      </dgm:t>
    </dgm:pt>
    <dgm:pt modelId="{2D584C20-1740-4E29-9683-D98BBBD48666}">
      <dgm:prSet phldr="0"/>
      <dgm:spPr/>
      <dgm:t>
        <a:bodyPr/>
        <a:lstStyle/>
        <a:p>
          <a:pPr rtl="0"/>
          <a:r>
            <a:rPr lang="en-US" dirty="0">
              <a:latin typeface="Arial Black"/>
            </a:rPr>
            <a:t>Run Simulation</a:t>
          </a:r>
        </a:p>
      </dgm:t>
    </dgm:pt>
    <dgm:pt modelId="{FBF4888E-67C5-48AE-900A-2F431F2CE9D1}" type="parTrans" cxnId="{4EB6FBEE-DCF5-42D0-BC66-0F9CFD6AD979}">
      <dgm:prSet/>
      <dgm:spPr/>
    </dgm:pt>
    <dgm:pt modelId="{359201FB-40E3-4FDE-BC2A-6CEDADFD089D}" type="sibTrans" cxnId="{4EB6FBEE-DCF5-42D0-BC66-0F9CFD6AD979}">
      <dgm:prSet/>
      <dgm:spPr/>
      <dgm:t>
        <a:bodyPr/>
        <a:lstStyle/>
        <a:p>
          <a:endParaRPr lang="en-US"/>
        </a:p>
      </dgm:t>
    </dgm:pt>
    <dgm:pt modelId="{95A07BFB-6E18-4640-B492-8FC9EEF43366}">
      <dgm:prSet phldr="0"/>
      <dgm:spPr/>
      <dgm:t>
        <a:bodyPr/>
        <a:lstStyle/>
        <a:p>
          <a:pPr rtl="0"/>
          <a:r>
            <a:rPr lang="en-US" dirty="0">
              <a:latin typeface="Arial Black"/>
            </a:rPr>
            <a:t>Performance Analysis(Graph etc)</a:t>
          </a:r>
        </a:p>
      </dgm:t>
    </dgm:pt>
    <dgm:pt modelId="{467883A8-ABB5-4F70-8E7D-94AD68C51C4E}" type="parTrans" cxnId="{06DB31EC-B4AD-486F-B126-5D570459355B}">
      <dgm:prSet/>
      <dgm:spPr/>
    </dgm:pt>
    <dgm:pt modelId="{C54FA05A-E68B-429E-8E1D-C45417E1E5E3}" type="sibTrans" cxnId="{06DB31EC-B4AD-486F-B126-5D570459355B}">
      <dgm:prSet/>
      <dgm:spPr/>
    </dgm:pt>
    <dgm:pt modelId="{44CA1788-B292-4FA8-BA0B-56D1EFA2E775}" type="pres">
      <dgm:prSet presAssocID="{B5A05748-3127-46BF-9906-224DB29FFBDB}" presName="Name0" presStyleCnt="0">
        <dgm:presLayoutVars>
          <dgm:dir/>
          <dgm:resizeHandles val="exact"/>
        </dgm:presLayoutVars>
      </dgm:prSet>
      <dgm:spPr/>
    </dgm:pt>
    <dgm:pt modelId="{C6704DE2-11E8-4D8E-83BD-33FA7E1FF801}" type="pres">
      <dgm:prSet presAssocID="{E41FDB70-027E-472C-AB58-FBD3C14DBCA4}" presName="node" presStyleLbl="node1" presStyleIdx="0" presStyleCnt="5">
        <dgm:presLayoutVars>
          <dgm:bulletEnabled val="1"/>
        </dgm:presLayoutVars>
      </dgm:prSet>
      <dgm:spPr/>
    </dgm:pt>
    <dgm:pt modelId="{02428D84-C369-4628-A2EF-685AC5B13011}" type="pres">
      <dgm:prSet presAssocID="{D5B3EFD8-59B5-4768-A207-62974267B279}" presName="sibTrans" presStyleLbl="sibTrans2D1" presStyleIdx="0" presStyleCnt="4"/>
      <dgm:spPr/>
    </dgm:pt>
    <dgm:pt modelId="{5425CB99-42D8-42D0-AE43-0199B7F4B1A4}" type="pres">
      <dgm:prSet presAssocID="{D5B3EFD8-59B5-4768-A207-62974267B279}" presName="connectorText" presStyleLbl="sibTrans2D1" presStyleIdx="0" presStyleCnt="4"/>
      <dgm:spPr/>
    </dgm:pt>
    <dgm:pt modelId="{A3353415-BEFA-47AB-880A-55A5D3EC9D2D}" type="pres">
      <dgm:prSet presAssocID="{6E069946-965F-4047-9CE2-40C760C0D3B4}" presName="node" presStyleLbl="node1" presStyleIdx="1" presStyleCnt="5">
        <dgm:presLayoutVars>
          <dgm:bulletEnabled val="1"/>
        </dgm:presLayoutVars>
      </dgm:prSet>
      <dgm:spPr/>
    </dgm:pt>
    <dgm:pt modelId="{9A8E67BA-F3FC-4068-A7E9-15CEBC3D3320}" type="pres">
      <dgm:prSet presAssocID="{04897574-0CAC-46F0-B9BF-F5470F75E165}" presName="sibTrans" presStyleLbl="sibTrans2D1" presStyleIdx="1" presStyleCnt="4"/>
      <dgm:spPr/>
    </dgm:pt>
    <dgm:pt modelId="{137C7174-A5C4-4CDF-AAF2-68832BAA3BC3}" type="pres">
      <dgm:prSet presAssocID="{04897574-0CAC-46F0-B9BF-F5470F75E165}" presName="connectorText" presStyleLbl="sibTrans2D1" presStyleIdx="1" presStyleCnt="4"/>
      <dgm:spPr/>
    </dgm:pt>
    <dgm:pt modelId="{CCEF4032-A1AF-4619-B0C7-257A877DDC2D}" type="pres">
      <dgm:prSet presAssocID="{4E7877A0-1825-45E7-9ACB-0AFDAFFFF171}" presName="node" presStyleLbl="node1" presStyleIdx="2" presStyleCnt="5">
        <dgm:presLayoutVars>
          <dgm:bulletEnabled val="1"/>
        </dgm:presLayoutVars>
      </dgm:prSet>
      <dgm:spPr/>
    </dgm:pt>
    <dgm:pt modelId="{96FFB6FB-BDD1-42DD-B084-08F70FD47089}" type="pres">
      <dgm:prSet presAssocID="{B03BD8DD-0E80-438B-8DBB-DF734CB25A7F}" presName="sibTrans" presStyleLbl="sibTrans2D1" presStyleIdx="2" presStyleCnt="4"/>
      <dgm:spPr/>
    </dgm:pt>
    <dgm:pt modelId="{8DCB7B92-9D6E-4ADD-9125-938BF62D7D65}" type="pres">
      <dgm:prSet presAssocID="{B03BD8DD-0E80-438B-8DBB-DF734CB25A7F}" presName="connectorText" presStyleLbl="sibTrans2D1" presStyleIdx="2" presStyleCnt="4"/>
      <dgm:spPr/>
    </dgm:pt>
    <dgm:pt modelId="{EF815F65-7DFB-439E-A053-CA29F5D3B369}" type="pres">
      <dgm:prSet presAssocID="{2D584C20-1740-4E29-9683-D98BBBD48666}" presName="node" presStyleLbl="node1" presStyleIdx="3" presStyleCnt="5">
        <dgm:presLayoutVars>
          <dgm:bulletEnabled val="1"/>
        </dgm:presLayoutVars>
      </dgm:prSet>
      <dgm:spPr/>
    </dgm:pt>
    <dgm:pt modelId="{11545452-9EB9-4988-B500-2FDF84635953}" type="pres">
      <dgm:prSet presAssocID="{359201FB-40E3-4FDE-BC2A-6CEDADFD089D}" presName="sibTrans" presStyleLbl="sibTrans2D1" presStyleIdx="3" presStyleCnt="4"/>
      <dgm:spPr/>
    </dgm:pt>
    <dgm:pt modelId="{2DF4CFA8-3196-4C01-80F4-29FFC83DCECC}" type="pres">
      <dgm:prSet presAssocID="{359201FB-40E3-4FDE-BC2A-6CEDADFD089D}" presName="connectorText" presStyleLbl="sibTrans2D1" presStyleIdx="3" presStyleCnt="4"/>
      <dgm:spPr/>
    </dgm:pt>
    <dgm:pt modelId="{80418B82-443F-4BE1-B0B3-17DE712CB912}" type="pres">
      <dgm:prSet presAssocID="{95A07BFB-6E18-4640-B492-8FC9EEF43366}" presName="node" presStyleLbl="node1" presStyleIdx="4" presStyleCnt="5">
        <dgm:presLayoutVars>
          <dgm:bulletEnabled val="1"/>
        </dgm:presLayoutVars>
      </dgm:prSet>
      <dgm:spPr/>
    </dgm:pt>
  </dgm:ptLst>
  <dgm:cxnLst>
    <dgm:cxn modelId="{F9955607-9567-44AD-9F7D-BB64C688F24A}" type="presOf" srcId="{D5B3EFD8-59B5-4768-A207-62974267B279}" destId="{5425CB99-42D8-42D0-AE43-0199B7F4B1A4}" srcOrd="1" destOrd="0" presId="urn:microsoft.com/office/officeart/2005/8/layout/process1"/>
    <dgm:cxn modelId="{DB81DB25-B886-455A-90D3-3D57D3874E44}" type="presOf" srcId="{B03BD8DD-0E80-438B-8DBB-DF734CB25A7F}" destId="{8DCB7B92-9D6E-4ADD-9125-938BF62D7D65}" srcOrd="1" destOrd="0" presId="urn:microsoft.com/office/officeart/2005/8/layout/process1"/>
    <dgm:cxn modelId="{EC3C5C29-F66A-4735-97C9-48A8B73E1552}" srcId="{B5A05748-3127-46BF-9906-224DB29FFBDB}" destId="{4E7877A0-1825-45E7-9ACB-0AFDAFFFF171}" srcOrd="2" destOrd="0" parTransId="{0A30D48E-9C9C-4FAE-84DE-ADBCFEED84DB}" sibTransId="{B03BD8DD-0E80-438B-8DBB-DF734CB25A7F}"/>
    <dgm:cxn modelId="{4974CE3A-03FC-4DE3-92BA-3DE106A24AD6}" type="presOf" srcId="{4E7877A0-1825-45E7-9ACB-0AFDAFFFF171}" destId="{CCEF4032-A1AF-4619-B0C7-257A877DDC2D}" srcOrd="0" destOrd="0" presId="urn:microsoft.com/office/officeart/2005/8/layout/process1"/>
    <dgm:cxn modelId="{0D35075F-0235-4C14-8B6F-709C55E912C0}" type="presOf" srcId="{D5B3EFD8-59B5-4768-A207-62974267B279}" destId="{02428D84-C369-4628-A2EF-685AC5B13011}" srcOrd="0" destOrd="0" presId="urn:microsoft.com/office/officeart/2005/8/layout/process1"/>
    <dgm:cxn modelId="{C52A5441-70CC-4E6C-9202-C8AB5F79E2B6}" type="presOf" srcId="{04897574-0CAC-46F0-B9BF-F5470F75E165}" destId="{137C7174-A5C4-4CDF-AAF2-68832BAA3BC3}" srcOrd="1" destOrd="0" presId="urn:microsoft.com/office/officeart/2005/8/layout/process1"/>
    <dgm:cxn modelId="{4DDCF072-9F6C-4B5C-BB0C-6C05CDE4A098}" type="presOf" srcId="{359201FB-40E3-4FDE-BC2A-6CEDADFD089D}" destId="{11545452-9EB9-4988-B500-2FDF84635953}" srcOrd="0" destOrd="0" presId="urn:microsoft.com/office/officeart/2005/8/layout/process1"/>
    <dgm:cxn modelId="{2EE44374-7D59-4153-8ADA-BB65B4BD67D9}" srcId="{B5A05748-3127-46BF-9906-224DB29FFBDB}" destId="{6E069946-965F-4047-9CE2-40C760C0D3B4}" srcOrd="1" destOrd="0" parTransId="{7F1D2C86-945A-40FA-B718-F5BD846FAFCC}" sibTransId="{04897574-0CAC-46F0-B9BF-F5470F75E165}"/>
    <dgm:cxn modelId="{8D7D9688-A5DD-4330-B5AC-198B908F54BB}" type="presOf" srcId="{B03BD8DD-0E80-438B-8DBB-DF734CB25A7F}" destId="{96FFB6FB-BDD1-42DD-B084-08F70FD47089}" srcOrd="0" destOrd="0" presId="urn:microsoft.com/office/officeart/2005/8/layout/process1"/>
    <dgm:cxn modelId="{FDFFCE8C-C5C0-4427-87A4-40AF3ADEDB0E}" type="presOf" srcId="{359201FB-40E3-4FDE-BC2A-6CEDADFD089D}" destId="{2DF4CFA8-3196-4C01-80F4-29FFC83DCECC}" srcOrd="1" destOrd="0" presId="urn:microsoft.com/office/officeart/2005/8/layout/process1"/>
    <dgm:cxn modelId="{925AB69B-FD86-44BB-9D81-833D43A24E64}" type="presOf" srcId="{E41FDB70-027E-472C-AB58-FBD3C14DBCA4}" destId="{C6704DE2-11E8-4D8E-83BD-33FA7E1FF801}" srcOrd="0" destOrd="0" presId="urn:microsoft.com/office/officeart/2005/8/layout/process1"/>
    <dgm:cxn modelId="{CB8A03A1-11F2-4DBD-893A-6F4AAC169634}" type="presOf" srcId="{6E069946-965F-4047-9CE2-40C760C0D3B4}" destId="{A3353415-BEFA-47AB-880A-55A5D3EC9D2D}" srcOrd="0" destOrd="0" presId="urn:microsoft.com/office/officeart/2005/8/layout/process1"/>
    <dgm:cxn modelId="{7BD203BB-6685-4B41-8248-A5D5DC5A4116}" type="presOf" srcId="{B5A05748-3127-46BF-9906-224DB29FFBDB}" destId="{44CA1788-B292-4FA8-BA0B-56D1EFA2E775}" srcOrd="0" destOrd="0" presId="urn:microsoft.com/office/officeart/2005/8/layout/process1"/>
    <dgm:cxn modelId="{06DB31EC-B4AD-486F-B126-5D570459355B}" srcId="{B5A05748-3127-46BF-9906-224DB29FFBDB}" destId="{95A07BFB-6E18-4640-B492-8FC9EEF43366}" srcOrd="4" destOrd="0" parTransId="{467883A8-ABB5-4F70-8E7D-94AD68C51C4E}" sibTransId="{C54FA05A-E68B-429E-8E1D-C45417E1E5E3}"/>
    <dgm:cxn modelId="{E7F876EE-F175-4E61-8DAF-5C4FEB9ACFA1}" type="presOf" srcId="{04897574-0CAC-46F0-B9BF-F5470F75E165}" destId="{9A8E67BA-F3FC-4068-A7E9-15CEBC3D3320}" srcOrd="0" destOrd="0" presId="urn:microsoft.com/office/officeart/2005/8/layout/process1"/>
    <dgm:cxn modelId="{4EB6FBEE-DCF5-42D0-BC66-0F9CFD6AD979}" srcId="{B5A05748-3127-46BF-9906-224DB29FFBDB}" destId="{2D584C20-1740-4E29-9683-D98BBBD48666}" srcOrd="3" destOrd="0" parTransId="{FBF4888E-67C5-48AE-900A-2F431F2CE9D1}" sibTransId="{359201FB-40E3-4FDE-BC2A-6CEDADFD089D}"/>
    <dgm:cxn modelId="{72BAB4F0-F8F6-466F-904F-94FF1E5E31A8}" type="presOf" srcId="{95A07BFB-6E18-4640-B492-8FC9EEF43366}" destId="{80418B82-443F-4BE1-B0B3-17DE712CB912}" srcOrd="0" destOrd="0" presId="urn:microsoft.com/office/officeart/2005/8/layout/process1"/>
    <dgm:cxn modelId="{03D22AF5-65F3-4076-8476-207A847B3551}" srcId="{B5A05748-3127-46BF-9906-224DB29FFBDB}" destId="{E41FDB70-027E-472C-AB58-FBD3C14DBCA4}" srcOrd="0" destOrd="0" parTransId="{FA476594-AC3F-4BA4-8264-B3D12AE18C01}" sibTransId="{D5B3EFD8-59B5-4768-A207-62974267B279}"/>
    <dgm:cxn modelId="{3CBF26F9-EA1B-448F-B02B-E26203255AE3}" type="presOf" srcId="{2D584C20-1740-4E29-9683-D98BBBD48666}" destId="{EF815F65-7DFB-439E-A053-CA29F5D3B369}" srcOrd="0" destOrd="0" presId="urn:microsoft.com/office/officeart/2005/8/layout/process1"/>
    <dgm:cxn modelId="{33B9F76A-908E-43F0-B730-17F9E7695E5C}" type="presParOf" srcId="{44CA1788-B292-4FA8-BA0B-56D1EFA2E775}" destId="{C6704DE2-11E8-4D8E-83BD-33FA7E1FF801}" srcOrd="0" destOrd="0" presId="urn:microsoft.com/office/officeart/2005/8/layout/process1"/>
    <dgm:cxn modelId="{7C14CC0D-EC18-4E0D-929B-C2B9EF5090E2}" type="presParOf" srcId="{44CA1788-B292-4FA8-BA0B-56D1EFA2E775}" destId="{02428D84-C369-4628-A2EF-685AC5B13011}" srcOrd="1" destOrd="0" presId="urn:microsoft.com/office/officeart/2005/8/layout/process1"/>
    <dgm:cxn modelId="{BDEA2ADD-A037-484F-8B4B-0F5CA06D94A0}" type="presParOf" srcId="{02428D84-C369-4628-A2EF-685AC5B13011}" destId="{5425CB99-42D8-42D0-AE43-0199B7F4B1A4}" srcOrd="0" destOrd="0" presId="urn:microsoft.com/office/officeart/2005/8/layout/process1"/>
    <dgm:cxn modelId="{4084DC6D-1A6A-41E0-9530-053A0C14DC9E}" type="presParOf" srcId="{44CA1788-B292-4FA8-BA0B-56D1EFA2E775}" destId="{A3353415-BEFA-47AB-880A-55A5D3EC9D2D}" srcOrd="2" destOrd="0" presId="urn:microsoft.com/office/officeart/2005/8/layout/process1"/>
    <dgm:cxn modelId="{87D66C56-1D01-4C1C-A4C4-8D455A58A072}" type="presParOf" srcId="{44CA1788-B292-4FA8-BA0B-56D1EFA2E775}" destId="{9A8E67BA-F3FC-4068-A7E9-15CEBC3D3320}" srcOrd="3" destOrd="0" presId="urn:microsoft.com/office/officeart/2005/8/layout/process1"/>
    <dgm:cxn modelId="{852A161C-4788-457F-B66C-272CBC3F2FCF}" type="presParOf" srcId="{9A8E67BA-F3FC-4068-A7E9-15CEBC3D3320}" destId="{137C7174-A5C4-4CDF-AAF2-68832BAA3BC3}" srcOrd="0" destOrd="0" presId="urn:microsoft.com/office/officeart/2005/8/layout/process1"/>
    <dgm:cxn modelId="{A6C1A3DC-7A1E-49C7-B53E-EA0CA0CDA506}" type="presParOf" srcId="{44CA1788-B292-4FA8-BA0B-56D1EFA2E775}" destId="{CCEF4032-A1AF-4619-B0C7-257A877DDC2D}" srcOrd="4" destOrd="0" presId="urn:microsoft.com/office/officeart/2005/8/layout/process1"/>
    <dgm:cxn modelId="{1DAA1133-8CD7-4DEA-9316-26BFBB49AE26}" type="presParOf" srcId="{44CA1788-B292-4FA8-BA0B-56D1EFA2E775}" destId="{96FFB6FB-BDD1-42DD-B084-08F70FD47089}" srcOrd="5" destOrd="0" presId="urn:microsoft.com/office/officeart/2005/8/layout/process1"/>
    <dgm:cxn modelId="{7FC57D4A-612C-4AD6-B0F4-8488744A8926}" type="presParOf" srcId="{96FFB6FB-BDD1-42DD-B084-08F70FD47089}" destId="{8DCB7B92-9D6E-4ADD-9125-938BF62D7D65}" srcOrd="0" destOrd="0" presId="urn:microsoft.com/office/officeart/2005/8/layout/process1"/>
    <dgm:cxn modelId="{C14606D2-EE06-45BA-897E-E8D0FEF2739E}" type="presParOf" srcId="{44CA1788-B292-4FA8-BA0B-56D1EFA2E775}" destId="{EF815F65-7DFB-439E-A053-CA29F5D3B369}" srcOrd="6" destOrd="0" presId="urn:microsoft.com/office/officeart/2005/8/layout/process1"/>
    <dgm:cxn modelId="{5FB0E95D-5D6B-42C9-B198-AD9091A3DA96}" type="presParOf" srcId="{44CA1788-B292-4FA8-BA0B-56D1EFA2E775}" destId="{11545452-9EB9-4988-B500-2FDF84635953}" srcOrd="7" destOrd="0" presId="urn:microsoft.com/office/officeart/2005/8/layout/process1"/>
    <dgm:cxn modelId="{09F5EB58-0C81-4E9C-AF55-97CC5C447E05}" type="presParOf" srcId="{11545452-9EB9-4988-B500-2FDF84635953}" destId="{2DF4CFA8-3196-4C01-80F4-29FFC83DCECC}" srcOrd="0" destOrd="0" presId="urn:microsoft.com/office/officeart/2005/8/layout/process1"/>
    <dgm:cxn modelId="{19134978-239B-483F-90C6-DFC8BAD8B3C8}" type="presParOf" srcId="{44CA1788-B292-4FA8-BA0B-56D1EFA2E775}" destId="{80418B82-443F-4BE1-B0B3-17DE712CB91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6FE507-2970-4D08-B9B6-4FEBE0A479F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BD4A4C-747B-4399-B0BA-90C6752D88E5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Application Layer</a:t>
          </a:r>
          <a:endParaRPr lang="en-US"/>
        </a:p>
      </dgm:t>
    </dgm:pt>
    <dgm:pt modelId="{76332587-DF51-4121-BEFC-3051A97DE3DF}" type="parTrans" cxnId="{1771F9E5-2D02-4DF5-8A40-34E9236B5311}">
      <dgm:prSet/>
      <dgm:spPr/>
      <dgm:t>
        <a:bodyPr/>
        <a:lstStyle/>
        <a:p>
          <a:endParaRPr lang="en-US"/>
        </a:p>
      </dgm:t>
    </dgm:pt>
    <dgm:pt modelId="{08BF929E-27A2-47B9-B8C8-986CF1DAB21D}" type="sibTrans" cxnId="{1771F9E5-2D02-4DF5-8A40-34E9236B5311}">
      <dgm:prSet/>
      <dgm:spPr/>
      <dgm:t>
        <a:bodyPr/>
        <a:lstStyle/>
        <a:p>
          <a:endParaRPr lang="en-US"/>
        </a:p>
      </dgm:t>
    </dgm:pt>
    <dgm:pt modelId="{820A10C4-EBF4-4E66-B174-6F76EC6FA4EA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Transport Layer</a:t>
          </a:r>
          <a:endParaRPr lang="en-US" dirty="0"/>
        </a:p>
      </dgm:t>
    </dgm:pt>
    <dgm:pt modelId="{A2AB1504-6882-4874-B696-3A2EDEF55248}" type="parTrans" cxnId="{E38675D6-79F9-43EE-B57E-AC6145674218}">
      <dgm:prSet/>
      <dgm:spPr/>
      <dgm:t>
        <a:bodyPr/>
        <a:lstStyle/>
        <a:p>
          <a:endParaRPr lang="en-US"/>
        </a:p>
      </dgm:t>
    </dgm:pt>
    <dgm:pt modelId="{BC86D5CF-06C2-4AA6-9EEB-32537032DAD0}" type="sibTrans" cxnId="{E38675D6-79F9-43EE-B57E-AC6145674218}">
      <dgm:prSet/>
      <dgm:spPr/>
      <dgm:t>
        <a:bodyPr/>
        <a:lstStyle/>
        <a:p>
          <a:endParaRPr lang="en-US"/>
        </a:p>
      </dgm:t>
    </dgm:pt>
    <dgm:pt modelId="{B7751E19-1248-47CC-A891-533C436C69C4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Network Layer</a:t>
          </a:r>
          <a:endParaRPr lang="en-US" dirty="0"/>
        </a:p>
      </dgm:t>
    </dgm:pt>
    <dgm:pt modelId="{DC8CA721-C3D6-436F-8AD9-77737F26A03A}" type="parTrans" cxnId="{A42BAAE7-9B93-44F2-B871-11665DBEBF68}">
      <dgm:prSet/>
      <dgm:spPr/>
      <dgm:t>
        <a:bodyPr/>
        <a:lstStyle/>
        <a:p>
          <a:endParaRPr lang="en-US"/>
        </a:p>
      </dgm:t>
    </dgm:pt>
    <dgm:pt modelId="{D1E1754F-CE6B-4EAD-A66F-91843DD5062B}" type="sibTrans" cxnId="{A42BAAE7-9B93-44F2-B871-11665DBEBF68}">
      <dgm:prSet/>
      <dgm:spPr/>
      <dgm:t>
        <a:bodyPr/>
        <a:lstStyle/>
        <a:p>
          <a:endParaRPr lang="en-US"/>
        </a:p>
      </dgm:t>
    </dgm:pt>
    <dgm:pt modelId="{886560EC-67A1-48C0-86F7-31997788407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Data Link Layer</a:t>
          </a:r>
        </a:p>
      </dgm:t>
    </dgm:pt>
    <dgm:pt modelId="{A9D1787E-1228-4ED6-9900-A0627D9BD5B8}" type="parTrans" cxnId="{1DC8812E-4D38-4090-B4F4-647C87AF2AD5}">
      <dgm:prSet/>
      <dgm:spPr/>
    </dgm:pt>
    <dgm:pt modelId="{EB18D6E2-A9BF-4B16-9393-9D4C14E090A6}" type="sibTrans" cxnId="{1DC8812E-4D38-4090-B4F4-647C87AF2AD5}">
      <dgm:prSet/>
      <dgm:spPr/>
    </dgm:pt>
    <dgm:pt modelId="{999EFA56-A360-42B0-B551-CBDA2650E748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Physical Layer</a:t>
          </a:r>
        </a:p>
      </dgm:t>
    </dgm:pt>
    <dgm:pt modelId="{A82B1F13-2972-45EF-BF50-F8A5BB0DB308}" type="parTrans" cxnId="{0D91D321-156E-4452-8981-5A6195C8A381}">
      <dgm:prSet/>
      <dgm:spPr/>
    </dgm:pt>
    <dgm:pt modelId="{4BB2F20A-82F3-408C-9742-6504F9945BFB}" type="sibTrans" cxnId="{0D91D321-156E-4452-8981-5A6195C8A381}">
      <dgm:prSet/>
      <dgm:spPr/>
    </dgm:pt>
    <dgm:pt modelId="{76CC26BF-415B-4CBA-8EC8-F293AB4899E7}" type="pres">
      <dgm:prSet presAssocID="{476FE507-2970-4D08-B9B6-4FEBE0A479FC}" presName="linear" presStyleCnt="0">
        <dgm:presLayoutVars>
          <dgm:dir/>
          <dgm:animLvl val="lvl"/>
          <dgm:resizeHandles val="exact"/>
        </dgm:presLayoutVars>
      </dgm:prSet>
      <dgm:spPr/>
    </dgm:pt>
    <dgm:pt modelId="{8DF0D731-1995-420F-843C-74AAF264C0C3}" type="pres">
      <dgm:prSet presAssocID="{15BD4A4C-747B-4399-B0BA-90C6752D88E5}" presName="parentLin" presStyleCnt="0"/>
      <dgm:spPr/>
    </dgm:pt>
    <dgm:pt modelId="{0BF3FC3A-E1F2-4286-8C42-8CC2B9587CAB}" type="pres">
      <dgm:prSet presAssocID="{15BD4A4C-747B-4399-B0BA-90C6752D88E5}" presName="parentLeftMargin" presStyleLbl="node1" presStyleIdx="0" presStyleCnt="5"/>
      <dgm:spPr/>
    </dgm:pt>
    <dgm:pt modelId="{675C5BBE-ADDB-46AC-B136-CA94F6487048}" type="pres">
      <dgm:prSet presAssocID="{15BD4A4C-747B-4399-B0BA-90C6752D88E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E9B782-4CF5-4E2A-A449-807BFFAB1310}" type="pres">
      <dgm:prSet presAssocID="{15BD4A4C-747B-4399-B0BA-90C6752D88E5}" presName="negativeSpace" presStyleCnt="0"/>
      <dgm:spPr/>
    </dgm:pt>
    <dgm:pt modelId="{6ED63746-7BAB-4831-8880-D3635BA574BC}" type="pres">
      <dgm:prSet presAssocID="{15BD4A4C-747B-4399-B0BA-90C6752D88E5}" presName="childText" presStyleLbl="conFgAcc1" presStyleIdx="0" presStyleCnt="5">
        <dgm:presLayoutVars>
          <dgm:bulletEnabled val="1"/>
        </dgm:presLayoutVars>
      </dgm:prSet>
      <dgm:spPr/>
    </dgm:pt>
    <dgm:pt modelId="{B4B27B60-CFAB-4E39-9F0E-8C783D826DC2}" type="pres">
      <dgm:prSet presAssocID="{08BF929E-27A2-47B9-B8C8-986CF1DAB21D}" presName="spaceBetweenRectangles" presStyleCnt="0"/>
      <dgm:spPr/>
    </dgm:pt>
    <dgm:pt modelId="{FB4745AC-8485-4A45-80F7-DDC24BE1DB1D}" type="pres">
      <dgm:prSet presAssocID="{820A10C4-EBF4-4E66-B174-6F76EC6FA4EA}" presName="parentLin" presStyleCnt="0"/>
      <dgm:spPr/>
    </dgm:pt>
    <dgm:pt modelId="{7BCDB359-12FA-4903-92E1-B410D4D75F31}" type="pres">
      <dgm:prSet presAssocID="{820A10C4-EBF4-4E66-B174-6F76EC6FA4EA}" presName="parentLeftMargin" presStyleLbl="node1" presStyleIdx="0" presStyleCnt="5"/>
      <dgm:spPr/>
    </dgm:pt>
    <dgm:pt modelId="{BBB11C5D-E637-40E5-8659-3F0F191F9CDB}" type="pres">
      <dgm:prSet presAssocID="{820A10C4-EBF4-4E66-B174-6F76EC6FA4E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279B33B-FA9B-448B-8E78-9ADC75579318}" type="pres">
      <dgm:prSet presAssocID="{820A10C4-EBF4-4E66-B174-6F76EC6FA4EA}" presName="negativeSpace" presStyleCnt="0"/>
      <dgm:spPr/>
    </dgm:pt>
    <dgm:pt modelId="{E9E27104-C85D-4A88-B550-65315A34DA54}" type="pres">
      <dgm:prSet presAssocID="{820A10C4-EBF4-4E66-B174-6F76EC6FA4EA}" presName="childText" presStyleLbl="conFgAcc1" presStyleIdx="1" presStyleCnt="5">
        <dgm:presLayoutVars>
          <dgm:bulletEnabled val="1"/>
        </dgm:presLayoutVars>
      </dgm:prSet>
      <dgm:spPr/>
    </dgm:pt>
    <dgm:pt modelId="{F19C992B-9A62-493C-B994-C823E0404284}" type="pres">
      <dgm:prSet presAssocID="{BC86D5CF-06C2-4AA6-9EEB-32537032DAD0}" presName="spaceBetweenRectangles" presStyleCnt="0"/>
      <dgm:spPr/>
    </dgm:pt>
    <dgm:pt modelId="{4DABE899-BE8F-44EE-A4B9-6C932ED42BC3}" type="pres">
      <dgm:prSet presAssocID="{B7751E19-1248-47CC-A891-533C436C69C4}" presName="parentLin" presStyleCnt="0"/>
      <dgm:spPr/>
    </dgm:pt>
    <dgm:pt modelId="{3A6CA606-4280-40EB-9904-6AF934456F18}" type="pres">
      <dgm:prSet presAssocID="{B7751E19-1248-47CC-A891-533C436C69C4}" presName="parentLeftMargin" presStyleLbl="node1" presStyleIdx="1" presStyleCnt="5"/>
      <dgm:spPr/>
    </dgm:pt>
    <dgm:pt modelId="{8939A863-ABCB-48C1-9DE7-2EAD90ED6554}" type="pres">
      <dgm:prSet presAssocID="{B7751E19-1248-47CC-A891-533C436C69C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8692863-F04E-4EF1-8DCA-29A7F7CDD833}" type="pres">
      <dgm:prSet presAssocID="{B7751E19-1248-47CC-A891-533C436C69C4}" presName="negativeSpace" presStyleCnt="0"/>
      <dgm:spPr/>
    </dgm:pt>
    <dgm:pt modelId="{09524894-003C-4B26-B8E1-3B69796C54F0}" type="pres">
      <dgm:prSet presAssocID="{B7751E19-1248-47CC-A891-533C436C69C4}" presName="childText" presStyleLbl="conFgAcc1" presStyleIdx="2" presStyleCnt="5">
        <dgm:presLayoutVars>
          <dgm:bulletEnabled val="1"/>
        </dgm:presLayoutVars>
      </dgm:prSet>
      <dgm:spPr/>
    </dgm:pt>
    <dgm:pt modelId="{8EB6CB96-C48C-438F-9183-CE92BB3E3BFC}" type="pres">
      <dgm:prSet presAssocID="{D1E1754F-CE6B-4EAD-A66F-91843DD5062B}" presName="spaceBetweenRectangles" presStyleCnt="0"/>
      <dgm:spPr/>
    </dgm:pt>
    <dgm:pt modelId="{2AE44D01-0EC9-4B63-B1E3-966064749B93}" type="pres">
      <dgm:prSet presAssocID="{886560EC-67A1-48C0-86F7-319977884072}" presName="parentLin" presStyleCnt="0"/>
      <dgm:spPr/>
    </dgm:pt>
    <dgm:pt modelId="{87D2CACF-A4BA-45C7-A40D-6AB853101AA1}" type="pres">
      <dgm:prSet presAssocID="{886560EC-67A1-48C0-86F7-319977884072}" presName="parentLeftMargin" presStyleLbl="node1" presStyleIdx="2" presStyleCnt="5"/>
      <dgm:spPr/>
    </dgm:pt>
    <dgm:pt modelId="{87AB3FB3-EEDC-492B-B590-B9879A7848A9}" type="pres">
      <dgm:prSet presAssocID="{886560EC-67A1-48C0-86F7-31997788407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6E62018-A320-4FFF-9179-6614D6354C6D}" type="pres">
      <dgm:prSet presAssocID="{886560EC-67A1-48C0-86F7-319977884072}" presName="negativeSpace" presStyleCnt="0"/>
      <dgm:spPr/>
    </dgm:pt>
    <dgm:pt modelId="{ECDCFC0B-651A-45BA-9BC6-227BE9B2E63A}" type="pres">
      <dgm:prSet presAssocID="{886560EC-67A1-48C0-86F7-319977884072}" presName="childText" presStyleLbl="conFgAcc1" presStyleIdx="3" presStyleCnt="5">
        <dgm:presLayoutVars>
          <dgm:bulletEnabled val="1"/>
        </dgm:presLayoutVars>
      </dgm:prSet>
      <dgm:spPr/>
    </dgm:pt>
    <dgm:pt modelId="{00573E63-72C2-4DD0-8B39-892D666435FE}" type="pres">
      <dgm:prSet presAssocID="{EB18D6E2-A9BF-4B16-9393-9D4C14E090A6}" presName="spaceBetweenRectangles" presStyleCnt="0"/>
      <dgm:spPr/>
    </dgm:pt>
    <dgm:pt modelId="{6B49EED1-651C-4479-9A38-B1505939D51D}" type="pres">
      <dgm:prSet presAssocID="{999EFA56-A360-42B0-B551-CBDA2650E748}" presName="parentLin" presStyleCnt="0"/>
      <dgm:spPr/>
    </dgm:pt>
    <dgm:pt modelId="{7F27D945-0F97-4342-9335-5E86556B9D51}" type="pres">
      <dgm:prSet presAssocID="{999EFA56-A360-42B0-B551-CBDA2650E748}" presName="parentLeftMargin" presStyleLbl="node1" presStyleIdx="3" presStyleCnt="5"/>
      <dgm:spPr/>
    </dgm:pt>
    <dgm:pt modelId="{062F91DA-3D76-4190-A6FE-A84D83F8BFED}" type="pres">
      <dgm:prSet presAssocID="{999EFA56-A360-42B0-B551-CBDA2650E74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EA8CDF6-C739-4CC0-A5EB-FA3A12A18C41}" type="pres">
      <dgm:prSet presAssocID="{999EFA56-A360-42B0-B551-CBDA2650E748}" presName="negativeSpace" presStyleCnt="0"/>
      <dgm:spPr/>
    </dgm:pt>
    <dgm:pt modelId="{EED9B5CA-80E6-4F2A-893A-2C14FB60CB0B}" type="pres">
      <dgm:prSet presAssocID="{999EFA56-A360-42B0-B551-CBDA2650E74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470160C-31CF-4189-A5F3-2ADFE217FEC6}" type="presOf" srcId="{886560EC-67A1-48C0-86F7-319977884072}" destId="{87AB3FB3-EEDC-492B-B590-B9879A7848A9}" srcOrd="1" destOrd="0" presId="urn:microsoft.com/office/officeart/2005/8/layout/list1"/>
    <dgm:cxn modelId="{2902A61D-D86C-4A99-8296-A6F23F61D454}" type="presOf" srcId="{999EFA56-A360-42B0-B551-CBDA2650E748}" destId="{062F91DA-3D76-4190-A6FE-A84D83F8BFED}" srcOrd="1" destOrd="0" presId="urn:microsoft.com/office/officeart/2005/8/layout/list1"/>
    <dgm:cxn modelId="{0D91D321-156E-4452-8981-5A6195C8A381}" srcId="{476FE507-2970-4D08-B9B6-4FEBE0A479FC}" destId="{999EFA56-A360-42B0-B551-CBDA2650E748}" srcOrd="4" destOrd="0" parTransId="{A82B1F13-2972-45EF-BF50-F8A5BB0DB308}" sibTransId="{4BB2F20A-82F3-408C-9742-6504F9945BFB}"/>
    <dgm:cxn modelId="{1DC8812E-4D38-4090-B4F4-647C87AF2AD5}" srcId="{476FE507-2970-4D08-B9B6-4FEBE0A479FC}" destId="{886560EC-67A1-48C0-86F7-319977884072}" srcOrd="3" destOrd="0" parTransId="{A9D1787E-1228-4ED6-9900-A0627D9BD5B8}" sibTransId="{EB18D6E2-A9BF-4B16-9393-9D4C14E090A6}"/>
    <dgm:cxn modelId="{DD548F6D-181A-412E-AA13-808DBEDD83FF}" type="presOf" srcId="{999EFA56-A360-42B0-B551-CBDA2650E748}" destId="{7F27D945-0F97-4342-9335-5E86556B9D51}" srcOrd="0" destOrd="0" presId="urn:microsoft.com/office/officeart/2005/8/layout/list1"/>
    <dgm:cxn modelId="{3D50BD52-EADF-4CE9-8CEF-81FDF07F6AAD}" type="presOf" srcId="{476FE507-2970-4D08-B9B6-4FEBE0A479FC}" destId="{76CC26BF-415B-4CBA-8EC8-F293AB4899E7}" srcOrd="0" destOrd="0" presId="urn:microsoft.com/office/officeart/2005/8/layout/list1"/>
    <dgm:cxn modelId="{E2FE0E73-37E1-4E77-9BC7-C563C64D335D}" type="presOf" srcId="{886560EC-67A1-48C0-86F7-319977884072}" destId="{87D2CACF-A4BA-45C7-A40D-6AB853101AA1}" srcOrd="0" destOrd="0" presId="urn:microsoft.com/office/officeart/2005/8/layout/list1"/>
    <dgm:cxn modelId="{C9119E8F-F351-4622-AD3D-1F38AD789E18}" type="presOf" srcId="{B7751E19-1248-47CC-A891-533C436C69C4}" destId="{8939A863-ABCB-48C1-9DE7-2EAD90ED6554}" srcOrd="1" destOrd="0" presId="urn:microsoft.com/office/officeart/2005/8/layout/list1"/>
    <dgm:cxn modelId="{7106EBB4-F12C-419C-85E5-AC903E8BCE43}" type="presOf" srcId="{15BD4A4C-747B-4399-B0BA-90C6752D88E5}" destId="{0BF3FC3A-E1F2-4286-8C42-8CC2B9587CAB}" srcOrd="0" destOrd="0" presId="urn:microsoft.com/office/officeart/2005/8/layout/list1"/>
    <dgm:cxn modelId="{F650F1C2-1B41-4F4F-90FF-82E9D5771C86}" type="presOf" srcId="{B7751E19-1248-47CC-A891-533C436C69C4}" destId="{3A6CA606-4280-40EB-9904-6AF934456F18}" srcOrd="0" destOrd="0" presId="urn:microsoft.com/office/officeart/2005/8/layout/list1"/>
    <dgm:cxn modelId="{12C4F5CA-2AE6-4772-B978-B8AC51A340E3}" type="presOf" srcId="{15BD4A4C-747B-4399-B0BA-90C6752D88E5}" destId="{675C5BBE-ADDB-46AC-B136-CA94F6487048}" srcOrd="1" destOrd="0" presId="urn:microsoft.com/office/officeart/2005/8/layout/list1"/>
    <dgm:cxn modelId="{E38675D6-79F9-43EE-B57E-AC6145674218}" srcId="{476FE507-2970-4D08-B9B6-4FEBE0A479FC}" destId="{820A10C4-EBF4-4E66-B174-6F76EC6FA4EA}" srcOrd="1" destOrd="0" parTransId="{A2AB1504-6882-4874-B696-3A2EDEF55248}" sibTransId="{BC86D5CF-06C2-4AA6-9EEB-32537032DAD0}"/>
    <dgm:cxn modelId="{1771F9E5-2D02-4DF5-8A40-34E9236B5311}" srcId="{476FE507-2970-4D08-B9B6-4FEBE0A479FC}" destId="{15BD4A4C-747B-4399-B0BA-90C6752D88E5}" srcOrd="0" destOrd="0" parTransId="{76332587-DF51-4121-BEFC-3051A97DE3DF}" sibTransId="{08BF929E-27A2-47B9-B8C8-986CF1DAB21D}"/>
    <dgm:cxn modelId="{A42BAAE7-9B93-44F2-B871-11665DBEBF68}" srcId="{476FE507-2970-4D08-B9B6-4FEBE0A479FC}" destId="{B7751E19-1248-47CC-A891-533C436C69C4}" srcOrd="2" destOrd="0" parTransId="{DC8CA721-C3D6-436F-8AD9-77737F26A03A}" sibTransId="{D1E1754F-CE6B-4EAD-A66F-91843DD5062B}"/>
    <dgm:cxn modelId="{88BA81EE-5A92-410C-A186-39E3557D4806}" type="presOf" srcId="{820A10C4-EBF4-4E66-B174-6F76EC6FA4EA}" destId="{7BCDB359-12FA-4903-92E1-B410D4D75F31}" srcOrd="0" destOrd="0" presId="urn:microsoft.com/office/officeart/2005/8/layout/list1"/>
    <dgm:cxn modelId="{051846F8-AD6A-45D2-9F8F-D7930E3497DD}" type="presOf" srcId="{820A10C4-EBF4-4E66-B174-6F76EC6FA4EA}" destId="{BBB11C5D-E637-40E5-8659-3F0F191F9CDB}" srcOrd="1" destOrd="0" presId="urn:microsoft.com/office/officeart/2005/8/layout/list1"/>
    <dgm:cxn modelId="{99CDE8F8-9CAC-4B63-940E-D469E7033AF5}" type="presParOf" srcId="{76CC26BF-415B-4CBA-8EC8-F293AB4899E7}" destId="{8DF0D731-1995-420F-843C-74AAF264C0C3}" srcOrd="0" destOrd="0" presId="urn:microsoft.com/office/officeart/2005/8/layout/list1"/>
    <dgm:cxn modelId="{9FC1B5EB-A84F-4C15-B995-51EE204B80D9}" type="presParOf" srcId="{8DF0D731-1995-420F-843C-74AAF264C0C3}" destId="{0BF3FC3A-E1F2-4286-8C42-8CC2B9587CAB}" srcOrd="0" destOrd="0" presId="urn:microsoft.com/office/officeart/2005/8/layout/list1"/>
    <dgm:cxn modelId="{D261055B-F152-4C58-AF77-ADB95DCE3B61}" type="presParOf" srcId="{8DF0D731-1995-420F-843C-74AAF264C0C3}" destId="{675C5BBE-ADDB-46AC-B136-CA94F6487048}" srcOrd="1" destOrd="0" presId="urn:microsoft.com/office/officeart/2005/8/layout/list1"/>
    <dgm:cxn modelId="{3FBBEC52-3444-4BE7-92CF-B438CEA4C76F}" type="presParOf" srcId="{76CC26BF-415B-4CBA-8EC8-F293AB4899E7}" destId="{B5E9B782-4CF5-4E2A-A449-807BFFAB1310}" srcOrd="1" destOrd="0" presId="urn:microsoft.com/office/officeart/2005/8/layout/list1"/>
    <dgm:cxn modelId="{E0960074-A18E-42EA-A38A-1D8AEEED083E}" type="presParOf" srcId="{76CC26BF-415B-4CBA-8EC8-F293AB4899E7}" destId="{6ED63746-7BAB-4831-8880-D3635BA574BC}" srcOrd="2" destOrd="0" presId="urn:microsoft.com/office/officeart/2005/8/layout/list1"/>
    <dgm:cxn modelId="{E6E7D588-CA30-48E0-909B-F69E647A4F54}" type="presParOf" srcId="{76CC26BF-415B-4CBA-8EC8-F293AB4899E7}" destId="{B4B27B60-CFAB-4E39-9F0E-8C783D826DC2}" srcOrd="3" destOrd="0" presId="urn:microsoft.com/office/officeart/2005/8/layout/list1"/>
    <dgm:cxn modelId="{070370C5-552A-45E6-87ED-DB8F39ECCCA6}" type="presParOf" srcId="{76CC26BF-415B-4CBA-8EC8-F293AB4899E7}" destId="{FB4745AC-8485-4A45-80F7-DDC24BE1DB1D}" srcOrd="4" destOrd="0" presId="urn:microsoft.com/office/officeart/2005/8/layout/list1"/>
    <dgm:cxn modelId="{8C211D8E-B131-466A-B779-B1A9063EB562}" type="presParOf" srcId="{FB4745AC-8485-4A45-80F7-DDC24BE1DB1D}" destId="{7BCDB359-12FA-4903-92E1-B410D4D75F31}" srcOrd="0" destOrd="0" presId="urn:microsoft.com/office/officeart/2005/8/layout/list1"/>
    <dgm:cxn modelId="{DD80A4CA-0EBC-496F-BD44-CD5B66E48D76}" type="presParOf" srcId="{FB4745AC-8485-4A45-80F7-DDC24BE1DB1D}" destId="{BBB11C5D-E637-40E5-8659-3F0F191F9CDB}" srcOrd="1" destOrd="0" presId="urn:microsoft.com/office/officeart/2005/8/layout/list1"/>
    <dgm:cxn modelId="{F5335432-DE14-4FB4-A541-18F24AD8B785}" type="presParOf" srcId="{76CC26BF-415B-4CBA-8EC8-F293AB4899E7}" destId="{C279B33B-FA9B-448B-8E78-9ADC75579318}" srcOrd="5" destOrd="0" presId="urn:microsoft.com/office/officeart/2005/8/layout/list1"/>
    <dgm:cxn modelId="{18D21B6A-7237-415A-A5C1-2EF41883AE4C}" type="presParOf" srcId="{76CC26BF-415B-4CBA-8EC8-F293AB4899E7}" destId="{E9E27104-C85D-4A88-B550-65315A34DA54}" srcOrd="6" destOrd="0" presId="urn:microsoft.com/office/officeart/2005/8/layout/list1"/>
    <dgm:cxn modelId="{7CB4BFB9-44A8-47E6-86BF-5593CDE0EB07}" type="presParOf" srcId="{76CC26BF-415B-4CBA-8EC8-F293AB4899E7}" destId="{F19C992B-9A62-493C-B994-C823E0404284}" srcOrd="7" destOrd="0" presId="urn:microsoft.com/office/officeart/2005/8/layout/list1"/>
    <dgm:cxn modelId="{AC5908E5-B383-4C04-B2A8-2697E95D81C2}" type="presParOf" srcId="{76CC26BF-415B-4CBA-8EC8-F293AB4899E7}" destId="{4DABE899-BE8F-44EE-A4B9-6C932ED42BC3}" srcOrd="8" destOrd="0" presId="urn:microsoft.com/office/officeart/2005/8/layout/list1"/>
    <dgm:cxn modelId="{A8A61278-EA30-4466-BD2C-7FE22F01C28A}" type="presParOf" srcId="{4DABE899-BE8F-44EE-A4B9-6C932ED42BC3}" destId="{3A6CA606-4280-40EB-9904-6AF934456F18}" srcOrd="0" destOrd="0" presId="urn:microsoft.com/office/officeart/2005/8/layout/list1"/>
    <dgm:cxn modelId="{952FEC94-2E4C-479C-ABBD-DE0D88202798}" type="presParOf" srcId="{4DABE899-BE8F-44EE-A4B9-6C932ED42BC3}" destId="{8939A863-ABCB-48C1-9DE7-2EAD90ED6554}" srcOrd="1" destOrd="0" presId="urn:microsoft.com/office/officeart/2005/8/layout/list1"/>
    <dgm:cxn modelId="{376792A9-8BD3-4900-9122-5FB9663C24DB}" type="presParOf" srcId="{76CC26BF-415B-4CBA-8EC8-F293AB4899E7}" destId="{D8692863-F04E-4EF1-8DCA-29A7F7CDD833}" srcOrd="9" destOrd="0" presId="urn:microsoft.com/office/officeart/2005/8/layout/list1"/>
    <dgm:cxn modelId="{F693FE2E-FA5D-4441-9DDB-377141FB46A5}" type="presParOf" srcId="{76CC26BF-415B-4CBA-8EC8-F293AB4899E7}" destId="{09524894-003C-4B26-B8E1-3B69796C54F0}" srcOrd="10" destOrd="0" presId="urn:microsoft.com/office/officeart/2005/8/layout/list1"/>
    <dgm:cxn modelId="{9E731074-DB9B-4361-B237-A14962B8D73B}" type="presParOf" srcId="{76CC26BF-415B-4CBA-8EC8-F293AB4899E7}" destId="{8EB6CB96-C48C-438F-9183-CE92BB3E3BFC}" srcOrd="11" destOrd="0" presId="urn:microsoft.com/office/officeart/2005/8/layout/list1"/>
    <dgm:cxn modelId="{909365D4-0F9E-49A0-886A-02D85B7895CC}" type="presParOf" srcId="{76CC26BF-415B-4CBA-8EC8-F293AB4899E7}" destId="{2AE44D01-0EC9-4B63-B1E3-966064749B93}" srcOrd="12" destOrd="0" presId="urn:microsoft.com/office/officeart/2005/8/layout/list1"/>
    <dgm:cxn modelId="{C11AB92F-0D9E-4B5E-8A9A-D40E6E611941}" type="presParOf" srcId="{2AE44D01-0EC9-4B63-B1E3-966064749B93}" destId="{87D2CACF-A4BA-45C7-A40D-6AB853101AA1}" srcOrd="0" destOrd="0" presId="urn:microsoft.com/office/officeart/2005/8/layout/list1"/>
    <dgm:cxn modelId="{388BB7A1-EA56-4F16-BFCE-006096075A87}" type="presParOf" srcId="{2AE44D01-0EC9-4B63-B1E3-966064749B93}" destId="{87AB3FB3-EEDC-492B-B590-B9879A7848A9}" srcOrd="1" destOrd="0" presId="urn:microsoft.com/office/officeart/2005/8/layout/list1"/>
    <dgm:cxn modelId="{94358FD7-DC58-45A2-9D64-F01ACBCB913C}" type="presParOf" srcId="{76CC26BF-415B-4CBA-8EC8-F293AB4899E7}" destId="{26E62018-A320-4FFF-9179-6614D6354C6D}" srcOrd="13" destOrd="0" presId="urn:microsoft.com/office/officeart/2005/8/layout/list1"/>
    <dgm:cxn modelId="{F6D80760-D17B-40DB-B1CD-B451A953FB27}" type="presParOf" srcId="{76CC26BF-415B-4CBA-8EC8-F293AB4899E7}" destId="{ECDCFC0B-651A-45BA-9BC6-227BE9B2E63A}" srcOrd="14" destOrd="0" presId="urn:microsoft.com/office/officeart/2005/8/layout/list1"/>
    <dgm:cxn modelId="{938CA4BD-3B7F-46F3-8D58-5A50260890A8}" type="presParOf" srcId="{76CC26BF-415B-4CBA-8EC8-F293AB4899E7}" destId="{00573E63-72C2-4DD0-8B39-892D666435FE}" srcOrd="15" destOrd="0" presId="urn:microsoft.com/office/officeart/2005/8/layout/list1"/>
    <dgm:cxn modelId="{5AAC4818-755B-4706-A8A4-12F445B4123B}" type="presParOf" srcId="{76CC26BF-415B-4CBA-8EC8-F293AB4899E7}" destId="{6B49EED1-651C-4479-9A38-B1505939D51D}" srcOrd="16" destOrd="0" presId="urn:microsoft.com/office/officeart/2005/8/layout/list1"/>
    <dgm:cxn modelId="{B24786C0-DFC0-4635-836D-2C9054CA87A8}" type="presParOf" srcId="{6B49EED1-651C-4479-9A38-B1505939D51D}" destId="{7F27D945-0F97-4342-9335-5E86556B9D51}" srcOrd="0" destOrd="0" presId="urn:microsoft.com/office/officeart/2005/8/layout/list1"/>
    <dgm:cxn modelId="{86856AD3-88F8-41D3-A7FA-602B8FDED693}" type="presParOf" srcId="{6B49EED1-651C-4479-9A38-B1505939D51D}" destId="{062F91DA-3D76-4190-A6FE-A84D83F8BFED}" srcOrd="1" destOrd="0" presId="urn:microsoft.com/office/officeart/2005/8/layout/list1"/>
    <dgm:cxn modelId="{EB43DC98-1C0A-4B14-A5FB-DE7A995535F9}" type="presParOf" srcId="{76CC26BF-415B-4CBA-8EC8-F293AB4899E7}" destId="{AEA8CDF6-C739-4CC0-A5EB-FA3A12A18C41}" srcOrd="17" destOrd="0" presId="urn:microsoft.com/office/officeart/2005/8/layout/list1"/>
    <dgm:cxn modelId="{E58DFD54-20E4-4583-8774-BB2835A6804D}" type="presParOf" srcId="{76CC26BF-415B-4CBA-8EC8-F293AB4899E7}" destId="{EED9B5CA-80E6-4F2A-893A-2C14FB60CB0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04DE2-11E8-4D8E-83BD-33FA7E1FF801}">
      <dsp:nvSpPr>
        <dsp:cNvPr id="0" name=""/>
        <dsp:cNvSpPr/>
      </dsp:nvSpPr>
      <dsp:spPr>
        <a:xfrm>
          <a:off x="5269" y="781529"/>
          <a:ext cx="1633528" cy="9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latin typeface="Arial Black"/>
            </a:rPr>
            <a:t>Physical Systems(Sensors/Actuators)</a:t>
          </a:r>
        </a:p>
      </dsp:txBody>
      <dsp:txXfrm>
        <a:off x="33976" y="810236"/>
        <a:ext cx="1576114" cy="922702"/>
      </dsp:txXfrm>
    </dsp:sp>
    <dsp:sp modelId="{02428D84-C369-4628-A2EF-685AC5B13011}">
      <dsp:nvSpPr>
        <dsp:cNvPr id="0" name=""/>
        <dsp:cNvSpPr/>
      </dsp:nvSpPr>
      <dsp:spPr>
        <a:xfrm>
          <a:off x="1802150" y="1069030"/>
          <a:ext cx="346307" cy="405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802150" y="1150053"/>
        <a:ext cx="242415" cy="243068"/>
      </dsp:txXfrm>
    </dsp:sp>
    <dsp:sp modelId="{A3353415-BEFA-47AB-880A-55A5D3EC9D2D}">
      <dsp:nvSpPr>
        <dsp:cNvPr id="0" name=""/>
        <dsp:cNvSpPr/>
      </dsp:nvSpPr>
      <dsp:spPr>
        <a:xfrm>
          <a:off x="2292208" y="781529"/>
          <a:ext cx="1633528" cy="9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 Black"/>
            </a:rPr>
            <a:t>Communication(Socket APIs)</a:t>
          </a:r>
        </a:p>
      </dsp:txBody>
      <dsp:txXfrm>
        <a:off x="2320915" y="810236"/>
        <a:ext cx="1576114" cy="922702"/>
      </dsp:txXfrm>
    </dsp:sp>
    <dsp:sp modelId="{9A8E67BA-F3FC-4068-A7E9-15CEBC3D3320}">
      <dsp:nvSpPr>
        <dsp:cNvPr id="0" name=""/>
        <dsp:cNvSpPr/>
      </dsp:nvSpPr>
      <dsp:spPr>
        <a:xfrm>
          <a:off x="4089089" y="1069030"/>
          <a:ext cx="346307" cy="405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89089" y="1150053"/>
        <a:ext cx="242415" cy="243068"/>
      </dsp:txXfrm>
    </dsp:sp>
    <dsp:sp modelId="{CCEF4032-A1AF-4619-B0C7-257A877DDC2D}">
      <dsp:nvSpPr>
        <dsp:cNvPr id="0" name=""/>
        <dsp:cNvSpPr/>
      </dsp:nvSpPr>
      <dsp:spPr>
        <a:xfrm>
          <a:off x="4579148" y="781529"/>
          <a:ext cx="1633528" cy="9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 Black"/>
            </a:rPr>
            <a:t>Virtual Systems</a:t>
          </a:r>
        </a:p>
      </dsp:txBody>
      <dsp:txXfrm>
        <a:off x="4607855" y="810236"/>
        <a:ext cx="1576114" cy="922702"/>
      </dsp:txXfrm>
    </dsp:sp>
    <dsp:sp modelId="{96FFB6FB-BDD1-42DD-B084-08F70FD47089}">
      <dsp:nvSpPr>
        <dsp:cNvPr id="0" name=""/>
        <dsp:cNvSpPr/>
      </dsp:nvSpPr>
      <dsp:spPr>
        <a:xfrm>
          <a:off x="6376029" y="1069030"/>
          <a:ext cx="346307" cy="405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376029" y="1150053"/>
        <a:ext cx="242415" cy="243068"/>
      </dsp:txXfrm>
    </dsp:sp>
    <dsp:sp modelId="{EF815F65-7DFB-439E-A053-CA29F5D3B369}">
      <dsp:nvSpPr>
        <dsp:cNvPr id="0" name=""/>
        <dsp:cNvSpPr/>
      </dsp:nvSpPr>
      <dsp:spPr>
        <a:xfrm>
          <a:off x="6866087" y="781529"/>
          <a:ext cx="1633528" cy="9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 Black"/>
            </a:rPr>
            <a:t>Run Simulation</a:t>
          </a:r>
        </a:p>
      </dsp:txBody>
      <dsp:txXfrm>
        <a:off x="6894794" y="810236"/>
        <a:ext cx="1576114" cy="922702"/>
      </dsp:txXfrm>
    </dsp:sp>
    <dsp:sp modelId="{11545452-9EB9-4988-B500-2FDF84635953}">
      <dsp:nvSpPr>
        <dsp:cNvPr id="0" name=""/>
        <dsp:cNvSpPr/>
      </dsp:nvSpPr>
      <dsp:spPr>
        <a:xfrm>
          <a:off x="8662968" y="1069030"/>
          <a:ext cx="346307" cy="405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662968" y="1150053"/>
        <a:ext cx="242415" cy="243068"/>
      </dsp:txXfrm>
    </dsp:sp>
    <dsp:sp modelId="{80418B82-443F-4BE1-B0B3-17DE712CB912}">
      <dsp:nvSpPr>
        <dsp:cNvPr id="0" name=""/>
        <dsp:cNvSpPr/>
      </dsp:nvSpPr>
      <dsp:spPr>
        <a:xfrm>
          <a:off x="9153027" y="781529"/>
          <a:ext cx="1633528" cy="9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 Black"/>
            </a:rPr>
            <a:t>Performance Analysis(Graph etc)</a:t>
          </a:r>
        </a:p>
      </dsp:txBody>
      <dsp:txXfrm>
        <a:off x="9181734" y="810236"/>
        <a:ext cx="1576114" cy="922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63746-7BAB-4831-8880-D3635BA574BC}">
      <dsp:nvSpPr>
        <dsp:cNvPr id="0" name=""/>
        <dsp:cNvSpPr/>
      </dsp:nvSpPr>
      <dsp:spPr>
        <a:xfrm>
          <a:off x="0" y="293759"/>
          <a:ext cx="4572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C5BBE-ADDB-46AC-B136-CA94F6487048}">
      <dsp:nvSpPr>
        <dsp:cNvPr id="0" name=""/>
        <dsp:cNvSpPr/>
      </dsp:nvSpPr>
      <dsp:spPr>
        <a:xfrm>
          <a:off x="228600" y="57599"/>
          <a:ext cx="32004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Application Layer</a:t>
          </a:r>
          <a:endParaRPr lang="en-US" sz="1600" kern="1200"/>
        </a:p>
      </dsp:txBody>
      <dsp:txXfrm>
        <a:off x="251657" y="80656"/>
        <a:ext cx="3154286" cy="426206"/>
      </dsp:txXfrm>
    </dsp:sp>
    <dsp:sp modelId="{E9E27104-C85D-4A88-B550-65315A34DA54}">
      <dsp:nvSpPr>
        <dsp:cNvPr id="0" name=""/>
        <dsp:cNvSpPr/>
      </dsp:nvSpPr>
      <dsp:spPr>
        <a:xfrm>
          <a:off x="0" y="1019519"/>
          <a:ext cx="4572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11C5D-E637-40E5-8659-3F0F191F9CDB}">
      <dsp:nvSpPr>
        <dsp:cNvPr id="0" name=""/>
        <dsp:cNvSpPr/>
      </dsp:nvSpPr>
      <dsp:spPr>
        <a:xfrm>
          <a:off x="228600" y="783359"/>
          <a:ext cx="32004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Transport Layer</a:t>
          </a:r>
          <a:endParaRPr lang="en-US" sz="1600" kern="1200" dirty="0"/>
        </a:p>
      </dsp:txBody>
      <dsp:txXfrm>
        <a:off x="251657" y="806416"/>
        <a:ext cx="3154286" cy="426206"/>
      </dsp:txXfrm>
    </dsp:sp>
    <dsp:sp modelId="{09524894-003C-4B26-B8E1-3B69796C54F0}">
      <dsp:nvSpPr>
        <dsp:cNvPr id="0" name=""/>
        <dsp:cNvSpPr/>
      </dsp:nvSpPr>
      <dsp:spPr>
        <a:xfrm>
          <a:off x="0" y="1745279"/>
          <a:ext cx="4572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9A863-ABCB-48C1-9DE7-2EAD90ED6554}">
      <dsp:nvSpPr>
        <dsp:cNvPr id="0" name=""/>
        <dsp:cNvSpPr/>
      </dsp:nvSpPr>
      <dsp:spPr>
        <a:xfrm>
          <a:off x="228600" y="1509119"/>
          <a:ext cx="32004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Network Layer</a:t>
          </a:r>
          <a:endParaRPr lang="en-US" sz="1600" kern="1200" dirty="0"/>
        </a:p>
      </dsp:txBody>
      <dsp:txXfrm>
        <a:off x="251657" y="1532176"/>
        <a:ext cx="3154286" cy="426206"/>
      </dsp:txXfrm>
    </dsp:sp>
    <dsp:sp modelId="{ECDCFC0B-651A-45BA-9BC6-227BE9B2E63A}">
      <dsp:nvSpPr>
        <dsp:cNvPr id="0" name=""/>
        <dsp:cNvSpPr/>
      </dsp:nvSpPr>
      <dsp:spPr>
        <a:xfrm>
          <a:off x="0" y="2471039"/>
          <a:ext cx="4572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B3FB3-EEDC-492B-B590-B9879A7848A9}">
      <dsp:nvSpPr>
        <dsp:cNvPr id="0" name=""/>
        <dsp:cNvSpPr/>
      </dsp:nvSpPr>
      <dsp:spPr>
        <a:xfrm>
          <a:off x="228600" y="2234879"/>
          <a:ext cx="32004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Data Link Layer</a:t>
          </a:r>
        </a:p>
      </dsp:txBody>
      <dsp:txXfrm>
        <a:off x="251657" y="2257936"/>
        <a:ext cx="3154286" cy="426206"/>
      </dsp:txXfrm>
    </dsp:sp>
    <dsp:sp modelId="{EED9B5CA-80E6-4F2A-893A-2C14FB60CB0B}">
      <dsp:nvSpPr>
        <dsp:cNvPr id="0" name=""/>
        <dsp:cNvSpPr/>
      </dsp:nvSpPr>
      <dsp:spPr>
        <a:xfrm>
          <a:off x="0" y="3196800"/>
          <a:ext cx="4572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F91DA-3D76-4190-A6FE-A84D83F8BFED}">
      <dsp:nvSpPr>
        <dsp:cNvPr id="0" name=""/>
        <dsp:cNvSpPr/>
      </dsp:nvSpPr>
      <dsp:spPr>
        <a:xfrm>
          <a:off x="228600" y="2960640"/>
          <a:ext cx="32004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Physical Layer</a:t>
          </a:r>
        </a:p>
      </dsp:txBody>
      <dsp:txXfrm>
        <a:off x="251657" y="2983697"/>
        <a:ext cx="315428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CEDDC-0348-4039-9B0D-1654F19871E3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1019F-C019-44B2-8601-82A12E8D2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62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/>
              <a:t>The </a:t>
            </a:r>
            <a:r>
              <a:rPr lang="en-US" b="1"/>
              <a:t>frame</a:t>
            </a:r>
            <a:r>
              <a:rPr lang="en-US"/>
              <a:t> is the bearing structure of a drone. It has to be light and robust in order to resist to impacts and stress. It is often made of plastic or carbon fiber and has an X shape (Quad-X configuration) or an + shape (Quad-+ configuration)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 brushless </a:t>
            </a:r>
            <a:r>
              <a:rPr lang="en-US" b="1"/>
              <a:t>motors</a:t>
            </a:r>
            <a:r>
              <a:rPr lang="en-US"/>
              <a:t> turn the propellers, supporting the drone and keeping it in flight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/>
              <a:t>The </a:t>
            </a:r>
            <a:r>
              <a:rPr lang="en-US" b="1"/>
              <a:t>ESC</a:t>
            </a:r>
            <a:r>
              <a:rPr lang="en-US"/>
              <a:t> (Electronic Speed Controls) change the rotation speed of the electric motor and control its rotation direction by varying the supply voltage supplied by the battery. Each engine has a dedicated ESC.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/>
              <a:t>The </a:t>
            </a:r>
            <a:r>
              <a:rPr lang="en-US" b="1"/>
              <a:t>propellers</a:t>
            </a:r>
            <a:r>
              <a:rPr lang="en-US"/>
              <a:t> can be made in plastic or carbon fiber and they has to be as light and robust as frame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/>
              <a:t>The LiPo </a:t>
            </a:r>
            <a:r>
              <a:rPr lang="en-US" b="1"/>
              <a:t>battery</a:t>
            </a:r>
            <a:r>
              <a:rPr lang="en-US"/>
              <a:t> is the primary source of energy, his capacity determines the flight autonomy and the maximum power developed by the engines.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/>
              <a:t>The </a:t>
            </a:r>
            <a:r>
              <a:rPr lang="en-US" b="1"/>
              <a:t>controller</a:t>
            </a:r>
            <a:r>
              <a:rPr lang="en-US"/>
              <a:t> acquires sensors data and, after an elaboration with a dedicated processor, controls the rotational speed of motors through the ESCs. The main sensors on a drone are IMU </a:t>
            </a:r>
            <a:r>
              <a:rPr lang="en-US" i="1"/>
              <a:t>(Inertial Measurement Unit)</a:t>
            </a:r>
            <a:r>
              <a:rPr lang="en-US"/>
              <a:t>, that measure angular </a:t>
            </a:r>
            <a:r>
              <a:rPr lang="en-US" err="1"/>
              <a:t>accellarion</a:t>
            </a:r>
            <a:r>
              <a:rPr lang="en-US"/>
              <a:t> and speed, gyroscope, GPS and altimeter.</a:t>
            </a:r>
            <a:endParaRPr lang="en-GB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43408-3793-4938-9B8D-D7DDB8AAA62A}" type="slidenum">
              <a:rPr lang="en-GB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29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open-source meta-operating system for your robot. It provides the services you would expect from an operating system, including hardware abstraction, low-level device control, implementation of commonly-used functionality, message-passing between processes, and package management.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43408-3793-4938-9B8D-D7DDB8AAA62A}" type="slidenum">
              <a:rPr lang="en-GB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75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ED5F-7408-457E-B603-3260DA63D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0D7B4-35C6-46FF-BCBA-D004D75F9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95A5F-B3AB-4D41-89D8-2DDC0113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9232-6047-4342-851B-14261F98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80F0D-2CDD-472C-B7C7-AE4755DC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8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9878-BF9C-4C40-8DD6-7E3E9F88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14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050F4-D769-43D2-BC53-17D6617E9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433099"/>
            <a:ext cx="10515600" cy="3743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5BD5-780B-4631-B198-CB9E012B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70EE6-C62C-449D-B097-7B2D64B1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8718-F2C2-41BA-B6FF-0B3CE528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0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2612-DA0D-4BD8-BCCF-FD3D503CA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25717"/>
            <a:ext cx="2628900" cy="51512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65B3C-4D7D-4173-B4BB-8E2A1411E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25717"/>
            <a:ext cx="7734300" cy="51512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E8A1A-49AD-40B5-87E1-865D4D16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0753E-C072-4412-8E78-DFB2A808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7DA39-8544-4A8D-8B82-B8C4A0EE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87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F50-B5D2-4EA9-ADB3-8ED59F8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626"/>
            <a:ext cx="10515600" cy="100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26AD-1B6E-462F-B43A-403A0080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971"/>
            <a:ext cx="10515600" cy="421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3DA41-7115-4A52-A877-85694DB8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C14F-847E-4C82-8C70-9E94EA64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89BE-C340-4AD9-92CB-B5583097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80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CDA0-51C7-4126-91A1-F5B3742F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582B7-F02E-4B1E-B23C-A72DDD2E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11EE6-D6B1-4FEA-A977-5A3FC513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03E-76BE-4EDD-8833-2E45A6C2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4219-5EEF-4BB5-9AF6-98380DDC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9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2757-FF69-4BE0-AD40-C964A3A3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424"/>
            <a:ext cx="10515600" cy="100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33DE-312A-43C8-A29B-491A1CDFA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501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3A340-63B2-4DA1-915F-56C81862D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0501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47155-FFB7-4B05-9737-EAD94A1A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79A59-710D-44B4-85C6-EBC698BD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8A581-E7CB-4BF5-ADA1-808E6244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50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5DC4-E0BE-4D3E-BCA9-77AD0320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277"/>
            <a:ext cx="10515600" cy="10860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60638-7493-46A9-BF51-874E167F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43A62-D10F-48DE-BB84-FDCA5379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671762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3D923-CF16-4993-A4F9-4740D51AD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84785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3473D-3FA8-4D07-AA3C-B4FA62412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671762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7EDFC-4E8E-4B1F-A3DC-8D896342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C1AAD-9CC7-4BA0-87DB-CDBE76B8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2755D-5227-4834-BF0B-9884FC83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9F66-32C3-4200-991C-95BED6EF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400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7323D-AB3E-4F2F-8F54-7C425713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DF607-1800-4445-B7B6-5FC7EA5E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A579E-481C-48E8-81F6-7C2A1D5D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35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2F5CD-FB77-45D8-9A92-0EA8D299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B0B6E-B103-41F4-98EC-1D46D7D8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F53E-AE19-4BAE-9668-F50B4E98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2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02FF-595D-45D0-BCA9-B4EFBC7B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64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F6C9-587F-4E71-A4AE-2A290D2A7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24186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88DA5-06E1-4251-BE2A-13C25ADA8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31184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DD896-FFB9-4725-955F-46C47062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9265E-D098-4846-A135-7960C2FB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307EC-30DD-466B-A3D4-200EC223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5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13-6C50-4534-B144-E0EEEDCD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75139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BA4E1-0437-4C5C-A281-DA90CE83F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127512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5524D-EB32-4D1E-A016-14BBB16E2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35159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1A70D-3B9F-4515-909B-3317B891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4DDBD-2C7C-401D-8D36-CFDA6DF7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8F768-9828-4398-9412-6D1F91BA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71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D5D95-F228-4E53-9183-E4453A85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4633-1D6E-469D-8AF5-1D93411A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70BD-4DF2-4BD2-9917-BC980FE0A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6E62-58CB-4F3D-ADE5-DCA589138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53B7E-CF3A-4C35-87A1-C1E37C412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47C9EE-CE55-49F4-B72A-C61371723F3C}"/>
              </a:ext>
            </a:extLst>
          </p:cNvPr>
          <p:cNvGrpSpPr/>
          <p:nvPr userDrawn="1"/>
        </p:nvGrpSpPr>
        <p:grpSpPr>
          <a:xfrm>
            <a:off x="0" y="-329623"/>
            <a:ext cx="12101122" cy="1772428"/>
            <a:chOff x="0" y="-329623"/>
            <a:chExt cx="12101122" cy="17724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FB7DDC-8317-4C8B-8F3A-2DFDDEA1D72F}"/>
                </a:ext>
              </a:extLst>
            </p:cNvPr>
            <p:cNvSpPr/>
            <p:nvPr/>
          </p:nvSpPr>
          <p:spPr>
            <a:xfrm>
              <a:off x="10438621" y="476620"/>
              <a:ext cx="1504950" cy="3197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A07109-13A1-4FE0-B09B-383793D9F549}"/>
                </a:ext>
              </a:extLst>
            </p:cNvPr>
            <p:cNvSpPr/>
            <p:nvPr/>
          </p:nvSpPr>
          <p:spPr>
            <a:xfrm>
              <a:off x="0" y="95415"/>
              <a:ext cx="11284744" cy="211793"/>
            </a:xfrm>
            <a:prstGeom prst="rect">
              <a:avLst/>
            </a:prstGeom>
            <a:solidFill>
              <a:srgbClr val="00A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63D26F-9B27-4405-99BF-D66E1C08E011}"/>
                </a:ext>
              </a:extLst>
            </p:cNvPr>
            <p:cNvSpPr/>
            <p:nvPr/>
          </p:nvSpPr>
          <p:spPr>
            <a:xfrm>
              <a:off x="0" y="409014"/>
              <a:ext cx="11076167" cy="9541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5F5C8C-6627-4086-952B-AE5B67222788}"/>
                </a:ext>
              </a:extLst>
            </p:cNvPr>
            <p:cNvSpPr/>
            <p:nvPr/>
          </p:nvSpPr>
          <p:spPr>
            <a:xfrm>
              <a:off x="0" y="253124"/>
              <a:ext cx="11076167" cy="155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8B17B2-115C-4E44-B4FC-213F6EA43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694" y="-329623"/>
              <a:ext cx="1772428" cy="1772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301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ctia.org/news/up-up-and-away-how-do-drones-wor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s.org/about-ro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azebosim.org/tutorials" TargetMode="External"/><Relationship Id="rId2" Type="http://schemas.openxmlformats.org/officeDocument/2006/relationships/hyperlink" Target="http://gazebosim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snam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556ED95-0E55-45D4-8C8D-551FD2CE64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399" y="1030288"/>
            <a:ext cx="6305702" cy="6028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B72EAF-32E8-4ED5-A555-F1C27544B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7275" y="598488"/>
            <a:ext cx="10258425" cy="15853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ll MT"/>
              </a:rPr>
              <a:t>ACM INDIA SUMMER SCHOOL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2EBAB-8252-4DCC-98A7-3F02105AC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117121"/>
            <a:ext cx="10455479" cy="287251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1E7D3-BD99-46F7-9DB8-85A355FD6A1B}"/>
              </a:ext>
            </a:extLst>
          </p:cNvPr>
          <p:cNvSpPr txBox="1"/>
          <p:nvPr/>
        </p:nvSpPr>
        <p:spPr>
          <a:xfrm>
            <a:off x="3362325" y="3200400"/>
            <a:ext cx="6067425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cs typeface="Calibri"/>
              </a:rPr>
              <a:t>          </a:t>
            </a:r>
            <a:r>
              <a:rPr lang="en-US" sz="4000">
                <a:cs typeface="Calibri"/>
              </a:rPr>
              <a:t>IoT Simulators</a:t>
            </a:r>
          </a:p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88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660F-814E-479C-9984-5762971C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Bell MT"/>
              </a:rPr>
              <a:t>Components in an UAV simulation </a:t>
            </a:r>
            <a:endParaRPr lang="en-GB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8F0EC0B-6174-48EA-8629-5ACCCF7A41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08041"/>
            <a:ext cx="5181600" cy="414528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6E437D-EC4E-4C35-A9F0-AA12660E6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7997" y="2715351"/>
            <a:ext cx="5181600" cy="250445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>
                <a:solidFill>
                  <a:schemeClr val="accent6"/>
                </a:solidFill>
                <a:latin typeface="Bell MT"/>
              </a:rPr>
              <a:t>Physical design</a:t>
            </a:r>
          </a:p>
          <a:p>
            <a:r>
              <a:rPr lang="en-GB">
                <a:solidFill>
                  <a:schemeClr val="accent6"/>
                </a:solidFill>
                <a:latin typeface="Bell MT"/>
              </a:rPr>
              <a:t>Sensors</a:t>
            </a:r>
            <a:endParaRPr lang="en-US">
              <a:solidFill>
                <a:schemeClr val="accent6"/>
              </a:solidFill>
            </a:endParaRPr>
          </a:p>
          <a:p>
            <a:r>
              <a:rPr lang="en-GB">
                <a:solidFill>
                  <a:schemeClr val="accent6"/>
                </a:solidFill>
                <a:latin typeface="Bell MT"/>
              </a:rPr>
              <a:t>Actuators </a:t>
            </a:r>
            <a:endParaRPr lang="en-GB">
              <a:solidFill>
                <a:schemeClr val="accent6"/>
              </a:solidFill>
            </a:endParaRPr>
          </a:p>
          <a:p>
            <a:r>
              <a:rPr lang="en-GB">
                <a:solidFill>
                  <a:schemeClr val="accent6"/>
                </a:solidFill>
                <a:latin typeface="Bell MT"/>
              </a:rPr>
              <a:t>Battery</a:t>
            </a:r>
          </a:p>
          <a:p>
            <a:r>
              <a:rPr lang="en-GB">
                <a:solidFill>
                  <a:schemeClr val="accent6"/>
                </a:solidFill>
                <a:latin typeface="Bell MT"/>
              </a:rPr>
              <a:t>Controllers</a:t>
            </a:r>
          </a:p>
          <a:p>
            <a:r>
              <a:rPr lang="en-GB">
                <a:solidFill>
                  <a:srgbClr val="FF0000"/>
                </a:solidFill>
                <a:latin typeface="Bell MT"/>
              </a:rPr>
              <a:t>Communication/Networking</a:t>
            </a:r>
            <a:r>
              <a:rPr lang="en-GB">
                <a:latin typeface="Bell MT"/>
              </a:rPr>
              <a:t> </a:t>
            </a:r>
          </a:p>
          <a:p>
            <a:r>
              <a:rPr lang="en-GB">
                <a:solidFill>
                  <a:srgbClr val="FF0000"/>
                </a:solidFill>
                <a:latin typeface="Bell MT"/>
              </a:rPr>
              <a:t>Onboard compute</a:t>
            </a:r>
            <a:r>
              <a:rPr lang="en-GB">
                <a:latin typeface="Bell MT"/>
              </a:rPr>
              <a:t> </a:t>
            </a:r>
          </a:p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5283B-85D6-46B5-83EB-0D05A72E19F9}"/>
              </a:ext>
            </a:extLst>
          </p:cNvPr>
          <p:cNvSpPr txBox="1"/>
          <p:nvPr/>
        </p:nvSpPr>
        <p:spPr>
          <a:xfrm>
            <a:off x="191146" y="6377553"/>
            <a:ext cx="64240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4"/>
              </a:rPr>
              <a:t>https://www.ctia.org/news/up-up-and-away-how-do-drones-work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A519-2A07-45AD-BF80-AAD94599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Bell MT"/>
              </a:rPr>
              <a:t>Robot Operating System (ROS)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3F5F-DB84-439F-9931-461C5202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971"/>
            <a:ext cx="6085668" cy="42129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Bell MT"/>
              </a:rPr>
              <a:t>Open-source meta-operating system </a:t>
            </a:r>
          </a:p>
          <a:p>
            <a:pPr lvl="1"/>
            <a:r>
              <a:rPr lang="en-GB">
                <a:latin typeface="Bell MT"/>
              </a:rPr>
              <a:t>Hardware abstraction</a:t>
            </a:r>
          </a:p>
          <a:p>
            <a:pPr lvl="1"/>
            <a:r>
              <a:rPr lang="en-GB">
                <a:latin typeface="Bell MT"/>
              </a:rPr>
              <a:t>Low level device control </a:t>
            </a:r>
          </a:p>
          <a:p>
            <a:pPr lvl="1"/>
            <a:r>
              <a:rPr lang="en-GB">
                <a:latin typeface="Bell MT"/>
              </a:rPr>
              <a:t>Inter-process communication </a:t>
            </a:r>
          </a:p>
          <a:p>
            <a:r>
              <a:rPr lang="en-GB">
                <a:latin typeface="Bell MT"/>
              </a:rPr>
              <a:t>Flexible framework for writing robot software. </a:t>
            </a:r>
            <a:endParaRPr lang="en-GB"/>
          </a:p>
          <a:p>
            <a:pPr lvl="1"/>
            <a:r>
              <a:rPr lang="en-GB">
                <a:latin typeface="Bell MT"/>
              </a:rPr>
              <a:t>Collection of tools, libraries, and conventions </a:t>
            </a:r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6238-7F7F-4E7B-8037-88395345BD1D}"/>
              </a:ext>
            </a:extLst>
          </p:cNvPr>
          <p:cNvSpPr txBox="1"/>
          <p:nvPr/>
        </p:nvSpPr>
        <p:spPr>
          <a:xfrm>
            <a:off x="423620" y="6261315"/>
            <a:ext cx="4745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https://www.ros.org/about-ros/</a:t>
            </a:r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48F922C-97FD-4FA2-93C8-7EDF97637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468" y="2322342"/>
            <a:ext cx="4667572" cy="297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E6C3-A84E-4704-9957-1A771859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Bell MT"/>
              </a:rPr>
              <a:t>Gazebo simulator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D855D-4EE8-4A3A-AEF9-2CF2487D3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5012"/>
            <a:ext cx="6085668" cy="398971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>
                <a:latin typeface="Bell MT"/>
              </a:rPr>
              <a:t>3d rigid-body dynamics </a:t>
            </a:r>
            <a:endParaRPr lang="en-US"/>
          </a:p>
          <a:p>
            <a:r>
              <a:rPr lang="en-GB">
                <a:latin typeface="Bell MT"/>
              </a:rPr>
              <a:t>variety of sensors including noise </a:t>
            </a:r>
            <a:endParaRPr lang="en-GB"/>
          </a:p>
          <a:p>
            <a:r>
              <a:rPr lang="en-GB">
                <a:latin typeface="Bell MT"/>
              </a:rPr>
              <a:t>3d visualization and user interaction </a:t>
            </a:r>
          </a:p>
          <a:p>
            <a:r>
              <a:rPr lang="en-GB">
                <a:latin typeface="Bell MT"/>
              </a:rPr>
              <a:t>Includes a database of many robots and environments (Gazebo worlds) </a:t>
            </a:r>
            <a:endParaRPr lang="en-GB"/>
          </a:p>
          <a:p>
            <a:r>
              <a:rPr lang="en-GB">
                <a:latin typeface="Bell MT"/>
              </a:rPr>
              <a:t>Provides a ROS interface</a:t>
            </a:r>
            <a:endParaRPr lang="en-GB"/>
          </a:p>
          <a:p>
            <a:r>
              <a:rPr lang="en-GB">
                <a:latin typeface="Bell MT"/>
              </a:rPr>
              <a:t>Extensible with plugins</a:t>
            </a:r>
          </a:p>
          <a:p>
            <a:r>
              <a:rPr lang="en-GB">
                <a:latin typeface="Bell MT"/>
              </a:rPr>
              <a:t>Simulation tool already installed in ROS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B9B77-8662-48F1-9D39-7A39E8DD002F}"/>
              </a:ext>
            </a:extLst>
          </p:cNvPr>
          <p:cNvSpPr txBox="1"/>
          <p:nvPr/>
        </p:nvSpPr>
        <p:spPr>
          <a:xfrm>
            <a:off x="9619281" y="62225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http://gazebosim.org/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5DA09-034A-43A1-BE93-D57A849B5241}"/>
              </a:ext>
            </a:extLst>
          </p:cNvPr>
          <p:cNvSpPr txBox="1"/>
          <p:nvPr/>
        </p:nvSpPr>
        <p:spPr>
          <a:xfrm>
            <a:off x="9076841" y="6493790"/>
            <a:ext cx="36730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http://gazebosim.org/tutorials</a:t>
            </a: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9C326F8-A416-4F99-B9C5-26F5DC112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417" y="2053768"/>
            <a:ext cx="5171268" cy="329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5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0597-A628-4D16-A217-9432BD11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Bell MT"/>
              </a:rPr>
              <a:t>Case: Drone flies to waypoint: Workflow </a:t>
            </a: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B1190C-FB4B-47DE-969F-DF5A6CDC9001}"/>
              </a:ext>
            </a:extLst>
          </p:cNvPr>
          <p:cNvSpPr/>
          <p:nvPr/>
        </p:nvSpPr>
        <p:spPr>
          <a:xfrm>
            <a:off x="1144291" y="2080647"/>
            <a:ext cx="1898542" cy="6974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Drone Structure (URDF) 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2986D5-FA7C-4821-A4C9-6D647E43D36D}"/>
              </a:ext>
            </a:extLst>
          </p:cNvPr>
          <p:cNvSpPr/>
          <p:nvPr/>
        </p:nvSpPr>
        <p:spPr>
          <a:xfrm>
            <a:off x="1326718" y="5388566"/>
            <a:ext cx="2234339" cy="40037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Waypoint subscriber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2AAD4C-5A0F-49A2-94D0-4656787CFF1F}"/>
              </a:ext>
            </a:extLst>
          </p:cNvPr>
          <p:cNvSpPr/>
          <p:nvPr/>
        </p:nvSpPr>
        <p:spPr>
          <a:xfrm>
            <a:off x="3854626" y="3531622"/>
            <a:ext cx="1239864" cy="4907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Motors 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A0DB45-F9A1-41DA-A188-97905580BC12}"/>
              </a:ext>
            </a:extLst>
          </p:cNvPr>
          <p:cNvSpPr/>
          <p:nvPr/>
        </p:nvSpPr>
        <p:spPr>
          <a:xfrm>
            <a:off x="5989125" y="3670836"/>
            <a:ext cx="1898541" cy="7103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Position Controller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A5B23B-F127-46E4-A004-51C570F4EFFF}"/>
              </a:ext>
            </a:extLst>
          </p:cNvPr>
          <p:cNvSpPr/>
          <p:nvPr/>
        </p:nvSpPr>
        <p:spPr>
          <a:xfrm>
            <a:off x="4813837" y="5388566"/>
            <a:ext cx="2337660" cy="37454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pPr algn="ctr"/>
            <a:endParaRPr lang="en-GB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Waypoint publisher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7016DB-3CBB-46A7-B92B-67FC86D6E635}"/>
              </a:ext>
            </a:extLst>
          </p:cNvPr>
          <p:cNvSpPr/>
          <p:nvPr/>
        </p:nvSpPr>
        <p:spPr>
          <a:xfrm>
            <a:off x="4618494" y="2080646"/>
            <a:ext cx="2260169" cy="6974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World with Obstacles (URDF) 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DA1F6D-1565-4107-B90B-E6A9472F589A}"/>
              </a:ext>
            </a:extLst>
          </p:cNvPr>
          <p:cNvSpPr/>
          <p:nvPr/>
        </p:nvSpPr>
        <p:spPr>
          <a:xfrm>
            <a:off x="9293817" y="3113866"/>
            <a:ext cx="1963118" cy="4520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Gazebo Server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23648C-59EE-41D0-82BB-06F016DE77B2}"/>
              </a:ext>
            </a:extLst>
          </p:cNvPr>
          <p:cNvSpPr/>
          <p:nvPr/>
        </p:nvSpPr>
        <p:spPr>
          <a:xfrm>
            <a:off x="9293815" y="2016069"/>
            <a:ext cx="1898542" cy="6974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Gazebo Client (GUI) 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82734CF7-19C2-4A57-B95B-87E1FE23725B}"/>
              </a:ext>
            </a:extLst>
          </p:cNvPr>
          <p:cNvSpPr/>
          <p:nvPr/>
        </p:nvSpPr>
        <p:spPr>
          <a:xfrm rot="16200000">
            <a:off x="1820475" y="4636144"/>
            <a:ext cx="1385411" cy="9601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8EF3E7-4F9B-4185-92FE-743B8961F56E}"/>
              </a:ext>
            </a:extLst>
          </p:cNvPr>
          <p:cNvSpPr/>
          <p:nvPr/>
        </p:nvSpPr>
        <p:spPr>
          <a:xfrm>
            <a:off x="1599805" y="3348641"/>
            <a:ext cx="1391367" cy="594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Odometry sensor 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32654DA6-9093-4AAC-96B0-6ACAB86433B7}"/>
              </a:ext>
            </a:extLst>
          </p:cNvPr>
          <p:cNvSpPr/>
          <p:nvPr/>
        </p:nvSpPr>
        <p:spPr>
          <a:xfrm rot="5400000">
            <a:off x="6307945" y="4804933"/>
            <a:ext cx="955732" cy="108213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8145F3EE-E61A-4094-9FA0-9D09A33A5C4A}"/>
              </a:ext>
            </a:extLst>
          </p:cNvPr>
          <p:cNvSpPr/>
          <p:nvPr/>
        </p:nvSpPr>
        <p:spPr>
          <a:xfrm>
            <a:off x="5094489" y="3841854"/>
            <a:ext cx="881719" cy="96009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42055-3C69-4851-A251-3282C4A881CD}"/>
              </a:ext>
            </a:extLst>
          </p:cNvPr>
          <p:cNvSpPr/>
          <p:nvPr/>
        </p:nvSpPr>
        <p:spPr>
          <a:xfrm>
            <a:off x="385520" y="1722249"/>
            <a:ext cx="7955795" cy="335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05F66-0C60-46F9-ACAE-C5D0D40D3B9C}"/>
              </a:ext>
            </a:extLst>
          </p:cNvPr>
          <p:cNvSpPr txBox="1"/>
          <p:nvPr/>
        </p:nvSpPr>
        <p:spPr>
          <a:xfrm>
            <a:off x="505147" y="182250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/>
              <a:t>ROS</a:t>
            </a:r>
            <a:endParaRPr lang="en-US" b="1"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3E20AF-35E7-4138-9AB7-0C4AFCE3F13D}"/>
              </a:ext>
            </a:extLst>
          </p:cNvPr>
          <p:cNvSpPr/>
          <p:nvPr/>
        </p:nvSpPr>
        <p:spPr>
          <a:xfrm>
            <a:off x="8999993" y="1760994"/>
            <a:ext cx="2750947" cy="4649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147C38-BF18-4B4F-A397-B3494D0B1369}"/>
              </a:ext>
            </a:extLst>
          </p:cNvPr>
          <p:cNvSpPr/>
          <p:nvPr/>
        </p:nvSpPr>
        <p:spPr>
          <a:xfrm>
            <a:off x="9621541" y="4707287"/>
            <a:ext cx="1511084" cy="1136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6A5FBD-144D-487A-B89B-4F6608D1DB8E}"/>
              </a:ext>
            </a:extLst>
          </p:cNvPr>
          <p:cNvSpPr txBox="1"/>
          <p:nvPr/>
        </p:nvSpPr>
        <p:spPr>
          <a:xfrm>
            <a:off x="9624931" y="4949609"/>
            <a:ext cx="14000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Hardware Integration using Drivers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19BADA-46C5-439C-B007-A0D1C1DE1534}"/>
              </a:ext>
            </a:extLst>
          </p:cNvPr>
          <p:cNvSpPr/>
          <p:nvPr/>
        </p:nvSpPr>
        <p:spPr>
          <a:xfrm>
            <a:off x="9119460" y="1867545"/>
            <a:ext cx="2505558" cy="2479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39EB06-26DF-4CFD-9E86-938C1A6C9CF7}"/>
              </a:ext>
            </a:extLst>
          </p:cNvPr>
          <p:cNvSpPr txBox="1"/>
          <p:nvPr/>
        </p:nvSpPr>
        <p:spPr>
          <a:xfrm>
            <a:off x="9820275" y="39309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/>
              <a:t>Gazebo</a:t>
            </a:r>
            <a:endParaRPr lang="en-US" b="1">
              <a:cs typeface="Calibri"/>
            </a:endParaRP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4760B6F4-3A08-40C6-8347-9AC7FC71AF11}"/>
              </a:ext>
            </a:extLst>
          </p:cNvPr>
          <p:cNvSpPr/>
          <p:nvPr/>
        </p:nvSpPr>
        <p:spPr>
          <a:xfrm>
            <a:off x="2094614" y="3119776"/>
            <a:ext cx="7193795" cy="21956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AB1234BD-EB67-4A07-8D86-E31926F324B4}"/>
              </a:ext>
            </a:extLst>
          </p:cNvPr>
          <p:cNvSpPr/>
          <p:nvPr/>
        </p:nvSpPr>
        <p:spPr>
          <a:xfrm>
            <a:off x="4277291" y="3236013"/>
            <a:ext cx="5011118" cy="27122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Arrow: Bent 30">
            <a:extLst>
              <a:ext uri="{FF2B5EF4-FFF2-40B4-BE49-F238E27FC236}">
                <a16:creationId xmlns:a16="http://schemas.microsoft.com/office/drawing/2014/main" id="{FCC6F924-6683-4F97-AF26-777BC64826C3}"/>
              </a:ext>
            </a:extLst>
          </p:cNvPr>
          <p:cNvSpPr/>
          <p:nvPr/>
        </p:nvSpPr>
        <p:spPr>
          <a:xfrm>
            <a:off x="6653697" y="3403911"/>
            <a:ext cx="2634711" cy="245391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03EF27-011D-418A-8872-CEC393C5C82F}"/>
              </a:ext>
            </a:extLst>
          </p:cNvPr>
          <p:cNvSpPr/>
          <p:nvPr/>
        </p:nvSpPr>
        <p:spPr>
          <a:xfrm>
            <a:off x="701943" y="5189994"/>
            <a:ext cx="7322949" cy="1226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473AA5-AD0A-4F9D-A064-4E3246889613}"/>
              </a:ext>
            </a:extLst>
          </p:cNvPr>
          <p:cNvSpPr txBox="1"/>
          <p:nvPr/>
        </p:nvSpPr>
        <p:spPr>
          <a:xfrm>
            <a:off x="834487" y="594892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Coordination Scripts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685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A1CF-7B71-4716-AEF6-4F5317A8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387" y="2504864"/>
            <a:ext cx="2249837" cy="1552092"/>
          </a:xfrm>
        </p:spPr>
        <p:txBody>
          <a:bodyPr/>
          <a:lstStyle/>
          <a:p>
            <a:r>
              <a:rPr lang="en-GB">
                <a:latin typeface="Bell MT"/>
              </a:rPr>
              <a:t>DEMO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54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6BAA-C3F8-489E-89E3-D3AABE1A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8851"/>
            <a:ext cx="10515600" cy="1009651"/>
          </a:xfrm>
        </p:spPr>
        <p:txBody>
          <a:bodyPr/>
          <a:lstStyle/>
          <a:p>
            <a:r>
              <a:rPr lang="en-US">
                <a:latin typeface="Bell MT"/>
              </a:rPr>
              <a:t>What are Simulators?</a:t>
            </a:r>
            <a:endParaRPr lang="en-IN">
              <a:latin typeface="Bell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805E-C392-4142-AC23-C34DC1D58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44" y="1232133"/>
            <a:ext cx="12006656" cy="57449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rgbClr val="111111"/>
              </a:solidFill>
              <a:latin typeface="Roboto"/>
              <a:ea typeface="Roboto"/>
            </a:endParaRPr>
          </a:p>
          <a:p>
            <a:pPr marL="0" indent="0">
              <a:buNone/>
            </a:pPr>
            <a:endParaRPr lang="en-US" sz="2000" dirty="0">
              <a:solidFill>
                <a:srgbClr val="111111"/>
              </a:solidFill>
              <a:latin typeface="Roboto"/>
              <a:ea typeface="Roboto"/>
            </a:endParaRPr>
          </a:p>
          <a:p>
            <a:pPr marL="0" indent="0">
              <a:buNone/>
            </a:pPr>
            <a:endParaRPr lang="en-US" sz="2000" dirty="0">
              <a:solidFill>
                <a:srgbClr val="111111"/>
              </a:solidFill>
              <a:latin typeface="Roboto"/>
              <a:ea typeface="Roboto"/>
            </a:endParaRPr>
          </a:p>
          <a:p>
            <a:pPr marL="0" indent="0">
              <a:buNone/>
            </a:pPr>
            <a:endParaRPr lang="en-US" sz="2000" dirty="0">
              <a:solidFill>
                <a:srgbClr val="111111"/>
              </a:solidFill>
              <a:latin typeface="Roboto"/>
              <a:ea typeface="Roboto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/>
                <a:ea typeface="Roboto"/>
                <a:cs typeface="Calibri"/>
              </a:rPr>
              <a:t>A device that enables the operator to reproduce or represent under test conditions phenomena likely to occur in actual performance.</a:t>
            </a:r>
            <a:endParaRPr lang="en-US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b="1" u="sng" dirty="0">
                <a:solidFill>
                  <a:srgbClr val="111111"/>
                </a:solidFill>
                <a:latin typeface="Roboto"/>
                <a:ea typeface="Roboto"/>
              </a:rPr>
              <a:t>Types Of Simulators</a:t>
            </a:r>
            <a:r>
              <a:rPr lang="en-US" sz="2000" dirty="0">
                <a:solidFill>
                  <a:srgbClr val="111111"/>
                </a:solidFill>
                <a:latin typeface="Roboto"/>
                <a:ea typeface="Roboto"/>
              </a:rPr>
              <a:t> </a:t>
            </a:r>
            <a:endParaRPr lang="en-US" sz="2000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342900" indent="-342900"/>
            <a:r>
              <a:rPr lang="en-US" sz="2000" b="1" dirty="0">
                <a:solidFill>
                  <a:srgbClr val="111111"/>
                </a:solidFill>
                <a:latin typeface="Roboto"/>
                <a:ea typeface="Roboto"/>
              </a:rPr>
              <a:t>Network Simulators</a:t>
            </a:r>
            <a:r>
              <a:rPr lang="en-US" sz="2000" dirty="0">
                <a:solidFill>
                  <a:srgbClr val="111111"/>
                </a:solidFill>
                <a:latin typeface="Roboto"/>
                <a:ea typeface="Roboto"/>
              </a:rPr>
              <a:t> : </a:t>
            </a: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Used to simulate a specific layer or all of them present in network stack.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Example: COOJA , NS3 </a:t>
            </a:r>
            <a:r>
              <a:rPr lang="en-US" sz="1800" dirty="0" err="1">
                <a:solidFill>
                  <a:srgbClr val="111111"/>
                </a:solidFill>
                <a:latin typeface="Roboto"/>
                <a:ea typeface="Roboto"/>
              </a:rPr>
              <a:t>etc</a:t>
            </a: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   </a:t>
            </a:r>
            <a:r>
              <a:rPr lang="en-US" sz="2000" dirty="0">
                <a:solidFill>
                  <a:srgbClr val="111111"/>
                </a:solidFill>
                <a:latin typeface="Roboto"/>
                <a:ea typeface="Roboto"/>
              </a:rPr>
              <a:t>  </a:t>
            </a:r>
          </a:p>
          <a:p>
            <a:pPr marL="342900" indent="-342900"/>
            <a:r>
              <a:rPr lang="en-US" sz="2000" b="1" dirty="0">
                <a:solidFill>
                  <a:srgbClr val="111111"/>
                </a:solidFill>
                <a:latin typeface="Roboto"/>
                <a:ea typeface="Roboto"/>
              </a:rPr>
              <a:t>Physical Simulators</a:t>
            </a:r>
            <a:r>
              <a:rPr lang="en-US" sz="2000" dirty="0">
                <a:solidFill>
                  <a:srgbClr val="111111"/>
                </a:solidFill>
                <a:latin typeface="Roboto"/>
                <a:ea typeface="Roboto"/>
              </a:rPr>
              <a:t> : </a:t>
            </a: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Used to simulate physical(</a:t>
            </a:r>
            <a:r>
              <a:rPr lang="en-US" sz="1800" dirty="0" err="1">
                <a:solidFill>
                  <a:srgbClr val="111111"/>
                </a:solidFill>
                <a:latin typeface="Roboto"/>
                <a:ea typeface="Roboto"/>
              </a:rPr>
              <a:t>hardwares</a:t>
            </a: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) like vehicles and drones. 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Example: GAZEBO </a:t>
            </a:r>
            <a:r>
              <a:rPr lang="en-US" sz="1800" dirty="0" err="1">
                <a:solidFill>
                  <a:srgbClr val="111111"/>
                </a:solidFill>
                <a:latin typeface="Roboto"/>
                <a:ea typeface="Roboto"/>
              </a:rPr>
              <a:t>etc</a:t>
            </a:r>
          </a:p>
          <a:p>
            <a:pPr marL="0" indent="0">
              <a:buNone/>
            </a:pPr>
            <a:endParaRPr lang="en-US" sz="1800" dirty="0">
              <a:solidFill>
                <a:srgbClr val="111111"/>
              </a:solidFill>
              <a:latin typeface="Roboto"/>
              <a:ea typeface="Roboto"/>
            </a:endParaRPr>
          </a:p>
          <a:p>
            <a:pPr marL="0" indent="0">
              <a:buNone/>
            </a:pPr>
            <a:r>
              <a:rPr lang="en-US" sz="2000" b="1" u="sng" dirty="0">
                <a:solidFill>
                  <a:srgbClr val="111111"/>
                </a:solidFill>
                <a:latin typeface="Roboto"/>
                <a:ea typeface="Roboto"/>
              </a:rPr>
              <a:t>Simulators Vs Emulators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Simulators are used to simulate the </a:t>
            </a:r>
            <a:r>
              <a:rPr lang="en-US" sz="1800" dirty="0" err="1">
                <a:solidFill>
                  <a:srgbClr val="111111"/>
                </a:solidFill>
                <a:latin typeface="Roboto"/>
                <a:ea typeface="Roboto"/>
              </a:rPr>
              <a:t>hardwares</a:t>
            </a: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 in a virtual environment.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Emulators work on a physical setup. Example- Mininet/</a:t>
            </a:r>
            <a:r>
              <a:rPr lang="en-US" sz="1800" dirty="0" err="1">
                <a:solidFill>
                  <a:srgbClr val="111111"/>
                </a:solidFill>
                <a:latin typeface="Roboto"/>
                <a:ea typeface="Roboto"/>
              </a:rPr>
              <a:t>Maxinet</a:t>
            </a:r>
            <a:endParaRPr lang="en-US" sz="1800">
              <a:solidFill>
                <a:srgbClr val="111111"/>
              </a:solidFill>
              <a:latin typeface="Roboto"/>
              <a:ea typeface="Roboto"/>
            </a:endParaRP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E5D61E6D-E746-4554-AD6D-C644EEB80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193907"/>
              </p:ext>
            </p:extLst>
          </p:nvPr>
        </p:nvGraphicFramePr>
        <p:xfrm>
          <a:off x="542925" y="609600"/>
          <a:ext cx="10791825" cy="254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66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06E2-C257-4E56-B86C-92C3B8F9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ell MT"/>
              </a:rPr>
              <a:t>Why to use Simulators?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AC9F-EDBA-4E05-9ED1-3841DEFF3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61" y="1713451"/>
            <a:ext cx="11152339" cy="107104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endParaRPr lang="en-US"/>
          </a:p>
          <a:p>
            <a:r>
              <a:rPr lang="en-US">
                <a:solidFill>
                  <a:srgbClr val="111111"/>
                </a:solidFill>
                <a:latin typeface="Bell MT"/>
              </a:rPr>
              <a:t>Network connection plays a vital role as </a:t>
            </a:r>
            <a:r>
              <a:rPr lang="en-US" b="1">
                <a:solidFill>
                  <a:srgbClr val="111111"/>
                </a:solidFill>
                <a:latin typeface="Bell MT"/>
              </a:rPr>
              <a:t>IoT</a:t>
            </a:r>
            <a:r>
              <a:rPr lang="en-US">
                <a:solidFill>
                  <a:srgbClr val="111111"/>
                </a:solidFill>
                <a:latin typeface="Bell MT"/>
              </a:rPr>
              <a:t> is all about the data being communicated in faster speeds all the time. </a:t>
            </a:r>
            <a:r>
              <a:rPr lang="en-US" b="1">
                <a:solidFill>
                  <a:srgbClr val="111111"/>
                </a:solidFill>
                <a:latin typeface="Bell MT"/>
              </a:rPr>
              <a:t>IoT</a:t>
            </a:r>
            <a:r>
              <a:rPr lang="en-US">
                <a:solidFill>
                  <a:srgbClr val="111111"/>
                </a:solidFill>
                <a:latin typeface="Bell MT"/>
              </a:rPr>
              <a:t> architecture has to be tested in all kinds of network connectivity/speeds. To test this, virtual network </a:t>
            </a:r>
            <a:r>
              <a:rPr lang="en-US" b="1">
                <a:solidFill>
                  <a:srgbClr val="111111"/>
                </a:solidFill>
                <a:latin typeface="Bell MT"/>
              </a:rPr>
              <a:t>simulators</a:t>
            </a:r>
            <a:r>
              <a:rPr lang="en-US">
                <a:solidFill>
                  <a:srgbClr val="111111"/>
                </a:solidFill>
                <a:latin typeface="Bell MT"/>
              </a:rPr>
              <a:t> are mostly used to vary the network load, connectivity, stability etc.</a:t>
            </a:r>
            <a:endParaRPr lang="en-US"/>
          </a:p>
        </p:txBody>
      </p:sp>
      <p:graphicFrame>
        <p:nvGraphicFramePr>
          <p:cNvPr id="351" name="Diagram 351">
            <a:extLst>
              <a:ext uri="{FF2B5EF4-FFF2-40B4-BE49-F238E27FC236}">
                <a16:creationId xmlns:a16="http://schemas.microsoft.com/office/drawing/2014/main" id="{99B56FA5-3E7B-40AB-87A2-45AAF8BB2A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595642"/>
              </p:ext>
            </p:extLst>
          </p:nvPr>
        </p:nvGraphicFramePr>
        <p:xfrm>
          <a:off x="563671" y="3019817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45" name="Arrow: Right 944">
            <a:extLst>
              <a:ext uri="{FF2B5EF4-FFF2-40B4-BE49-F238E27FC236}">
                <a16:creationId xmlns:a16="http://schemas.microsoft.com/office/drawing/2014/main" id="{9CD45ADC-6EE5-4A6C-BB80-438E8FB502B9}"/>
              </a:ext>
            </a:extLst>
          </p:cNvPr>
          <p:cNvSpPr/>
          <p:nvPr/>
        </p:nvSpPr>
        <p:spPr>
          <a:xfrm>
            <a:off x="5606795" y="3186684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" name="Arrow: Right 945">
            <a:extLst>
              <a:ext uri="{FF2B5EF4-FFF2-40B4-BE49-F238E27FC236}">
                <a16:creationId xmlns:a16="http://schemas.microsoft.com/office/drawing/2014/main" id="{9C20F4F8-4E0D-46E6-B510-CF950EC85403}"/>
              </a:ext>
            </a:extLst>
          </p:cNvPr>
          <p:cNvSpPr/>
          <p:nvPr/>
        </p:nvSpPr>
        <p:spPr>
          <a:xfrm>
            <a:off x="5603533" y="3966299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" name="Arrow: Right 946">
            <a:extLst>
              <a:ext uri="{FF2B5EF4-FFF2-40B4-BE49-F238E27FC236}">
                <a16:creationId xmlns:a16="http://schemas.microsoft.com/office/drawing/2014/main" id="{42621E7B-9E64-4DB9-BC94-F1C83558B083}"/>
              </a:ext>
            </a:extLst>
          </p:cNvPr>
          <p:cNvSpPr/>
          <p:nvPr/>
        </p:nvSpPr>
        <p:spPr>
          <a:xfrm>
            <a:off x="5610709" y="4714598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8" name="Arrow: Right 947">
            <a:extLst>
              <a:ext uri="{FF2B5EF4-FFF2-40B4-BE49-F238E27FC236}">
                <a16:creationId xmlns:a16="http://schemas.microsoft.com/office/drawing/2014/main" id="{CB12670B-F9D7-4411-8C43-33ABE7E274B4}"/>
              </a:ext>
            </a:extLst>
          </p:cNvPr>
          <p:cNvSpPr/>
          <p:nvPr/>
        </p:nvSpPr>
        <p:spPr>
          <a:xfrm>
            <a:off x="5607447" y="5421145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" name="Arrow: Right 948">
            <a:extLst>
              <a:ext uri="{FF2B5EF4-FFF2-40B4-BE49-F238E27FC236}">
                <a16:creationId xmlns:a16="http://schemas.microsoft.com/office/drawing/2014/main" id="{CB2F6720-9C2E-4F97-B889-191DDB760B13}"/>
              </a:ext>
            </a:extLst>
          </p:cNvPr>
          <p:cNvSpPr/>
          <p:nvPr/>
        </p:nvSpPr>
        <p:spPr>
          <a:xfrm>
            <a:off x="5562432" y="6169444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" name="TextBox 949">
            <a:extLst>
              <a:ext uri="{FF2B5EF4-FFF2-40B4-BE49-F238E27FC236}">
                <a16:creationId xmlns:a16="http://schemas.microsoft.com/office/drawing/2014/main" id="{CCF99C3D-5610-4046-86E0-0EA9C0F7D354}"/>
              </a:ext>
            </a:extLst>
          </p:cNvPr>
          <p:cNvSpPr txBox="1"/>
          <p:nvPr/>
        </p:nvSpPr>
        <p:spPr>
          <a:xfrm>
            <a:off x="6576556" y="3246720"/>
            <a:ext cx="5551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 To test the desired protocol(https/coap/mqtt/websocket)</a:t>
            </a:r>
            <a:endParaRPr lang="en-US" dirty="0">
              <a:cs typeface="Calibri"/>
            </a:endParaRPr>
          </a:p>
        </p:txBody>
      </p:sp>
      <p:sp>
        <p:nvSpPr>
          <p:cNvPr id="951" name="TextBox 950">
            <a:extLst>
              <a:ext uri="{FF2B5EF4-FFF2-40B4-BE49-F238E27FC236}">
                <a16:creationId xmlns:a16="http://schemas.microsoft.com/office/drawing/2014/main" id="{CCB0E813-D971-4AE9-BBBA-A02B7BA4FADF}"/>
              </a:ext>
            </a:extLst>
          </p:cNvPr>
          <p:cNvSpPr txBox="1"/>
          <p:nvPr/>
        </p:nvSpPr>
        <p:spPr>
          <a:xfrm>
            <a:off x="6723998" y="4715266"/>
            <a:ext cx="5221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To monitor the packets dropped/received(IPv4/IPv6)</a:t>
            </a:r>
            <a:endParaRPr lang="en-US" dirty="0">
              <a:cs typeface="Calibri"/>
            </a:endParaRPr>
          </a:p>
        </p:txBody>
      </p:sp>
      <p:sp>
        <p:nvSpPr>
          <p:cNvPr id="952" name="TextBox 951">
            <a:extLst>
              <a:ext uri="{FF2B5EF4-FFF2-40B4-BE49-F238E27FC236}">
                <a16:creationId xmlns:a16="http://schemas.microsoft.com/office/drawing/2014/main" id="{C0546E46-A3FA-4B5E-9E7E-FAAC5AD07D68}"/>
              </a:ext>
            </a:extLst>
          </p:cNvPr>
          <p:cNvSpPr txBox="1"/>
          <p:nvPr/>
        </p:nvSpPr>
        <p:spPr>
          <a:xfrm>
            <a:off x="6726607" y="6225566"/>
            <a:ext cx="53945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To monitor the data rate or the radio transmission (Zigbee/Wi-Max </a:t>
            </a:r>
            <a:r>
              <a:rPr lang="en-US" dirty="0" err="1">
                <a:cs typeface="Calibri"/>
              </a:rPr>
              <a:t>etc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953" name="TextBox 952">
            <a:extLst>
              <a:ext uri="{FF2B5EF4-FFF2-40B4-BE49-F238E27FC236}">
                <a16:creationId xmlns:a16="http://schemas.microsoft.com/office/drawing/2014/main" id="{8CE4D4F8-3F90-4FCF-9A45-6897A3C27F0F}"/>
              </a:ext>
            </a:extLst>
          </p:cNvPr>
          <p:cNvSpPr txBox="1"/>
          <p:nvPr/>
        </p:nvSpPr>
        <p:spPr>
          <a:xfrm>
            <a:off x="6681592" y="3967620"/>
            <a:ext cx="48767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Reassembly of the data segment </a:t>
            </a:r>
            <a:r>
              <a:rPr lang="en-US" dirty="0">
                <a:cs typeface="Calibri"/>
              </a:rPr>
              <a:t>TCP/UDP </a:t>
            </a:r>
          </a:p>
        </p:txBody>
      </p:sp>
      <p:sp>
        <p:nvSpPr>
          <p:cNvPr id="954" name="TextBox 953">
            <a:extLst>
              <a:ext uri="{FF2B5EF4-FFF2-40B4-BE49-F238E27FC236}">
                <a16:creationId xmlns:a16="http://schemas.microsoft.com/office/drawing/2014/main" id="{FD68B498-83E6-4F7E-A05C-E2868247542D}"/>
              </a:ext>
            </a:extLst>
          </p:cNvPr>
          <p:cNvSpPr txBox="1"/>
          <p:nvPr/>
        </p:nvSpPr>
        <p:spPr>
          <a:xfrm>
            <a:off x="6772275" y="5436165"/>
            <a:ext cx="49456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Error detection (CRC, CSMA CA/CD)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63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763-EFBB-46C3-9D6B-EDED638E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626"/>
            <a:ext cx="10515600" cy="6756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Bell MT"/>
              </a:rPr>
              <a:t>When to choose what? (Cooja/NS3/MiniNet)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E920DD7-A264-442C-84A9-BABA447B7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49" y="1759611"/>
            <a:ext cx="6026193" cy="268017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D270A-844C-4B97-828C-5FC78AAE4239}"/>
              </a:ext>
            </a:extLst>
          </p:cNvPr>
          <p:cNvSpPr txBox="1"/>
          <p:nvPr/>
        </p:nvSpPr>
        <p:spPr>
          <a:xfrm>
            <a:off x="6514448" y="1874729"/>
            <a:ext cx="5403153" cy="2566273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Contiki plays the best role when working with power constrained networks. </a:t>
            </a:r>
          </a:p>
          <a:p>
            <a:r>
              <a:rPr lang="en-US" err="1">
                <a:cs typeface="Calibri"/>
              </a:rPr>
              <a:t>Eg</a:t>
            </a:r>
            <a:r>
              <a:rPr lang="en-US">
                <a:cs typeface="Calibri"/>
              </a:rPr>
              <a:t>- 802.15.4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Best to be used with </a:t>
            </a:r>
            <a:r>
              <a:rPr lang="en-US" err="1">
                <a:cs typeface="Calibri"/>
              </a:rPr>
              <a:t>Zolertia</a:t>
            </a:r>
            <a:r>
              <a:rPr lang="en-US">
                <a:cs typeface="Calibri"/>
              </a:rPr>
              <a:t> motes, </a:t>
            </a:r>
            <a:r>
              <a:rPr lang="en-US" err="1">
                <a:cs typeface="Calibri"/>
              </a:rPr>
              <a:t>TelosB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RPL knowledge is necessary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Knowledge Of C is must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34F14-95B3-4251-BDCD-142429470A02}"/>
              </a:ext>
            </a:extLst>
          </p:cNvPr>
          <p:cNvSpPr txBox="1"/>
          <p:nvPr/>
        </p:nvSpPr>
        <p:spPr>
          <a:xfrm>
            <a:off x="650180" y="4554123"/>
            <a:ext cx="5668417" cy="2308324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NS3 is suitable to test almost all real time network usage </a:t>
            </a:r>
            <a:r>
              <a:rPr lang="en-US" err="1">
                <a:cs typeface="Calibri"/>
              </a:rPr>
              <a:t>eg</a:t>
            </a:r>
            <a:r>
              <a:rPr lang="en-US">
                <a:cs typeface="Calibri"/>
              </a:rPr>
              <a:t>- Wi-Fi, LTE, FANET </a:t>
            </a:r>
            <a:r>
              <a:rPr lang="en-US" err="1">
                <a:cs typeface="Calibri"/>
              </a:rPr>
              <a:t>etc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Can be used for Drone/V2x simulation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Network /Link Performance Analysis is easy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Knowledge Of C++ and Python is must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7148B-A223-4DDC-BEEC-5C5D49CCC3DF}"/>
              </a:ext>
            </a:extLst>
          </p:cNvPr>
          <p:cNvSpPr txBox="1"/>
          <p:nvPr/>
        </p:nvSpPr>
        <p:spPr>
          <a:xfrm>
            <a:off x="6511577" y="4558430"/>
            <a:ext cx="5455475" cy="2308324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MiniNet</a:t>
            </a:r>
            <a:r>
              <a:rPr lang="en-US" dirty="0"/>
              <a:t> acts as an emulator for SDN networks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Supports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Mininet-</a:t>
            </a:r>
            <a:r>
              <a:rPr lang="en-US" dirty="0" err="1">
                <a:ea typeface="+mn-lt"/>
                <a:cs typeface="+mn-lt"/>
              </a:rPr>
              <a:t>WiFi</a:t>
            </a:r>
            <a:r>
              <a:rPr lang="en-US" dirty="0">
                <a:ea typeface="+mn-lt"/>
                <a:cs typeface="+mn-lt"/>
              </a:rPr>
              <a:t> developers extended the functionality of Mininet by adding virtualized </a:t>
            </a:r>
            <a:r>
              <a:rPr lang="en-US" dirty="0" err="1">
                <a:ea typeface="+mn-lt"/>
                <a:cs typeface="+mn-lt"/>
              </a:rPr>
              <a:t>WiFi</a:t>
            </a:r>
            <a:r>
              <a:rPr lang="en-US" dirty="0">
                <a:ea typeface="+mn-lt"/>
                <a:cs typeface="+mn-lt"/>
              </a:rPr>
              <a:t> stations and access points based on the standard Linux wireless drivers and the 80211_hwsim wireless simulation driver.</a:t>
            </a:r>
          </a:p>
        </p:txBody>
      </p:sp>
    </p:spTree>
    <p:extLst>
      <p:ext uri="{BB962C8B-B14F-4D97-AF65-F5344CB8AC3E}">
        <p14:creationId xmlns:p14="http://schemas.microsoft.com/office/powerpoint/2010/main" val="309107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BA5C-D067-484C-9230-8586D74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501"/>
            <a:ext cx="10515600" cy="923926"/>
          </a:xfrm>
        </p:spPr>
        <p:txBody>
          <a:bodyPr>
            <a:normAutofit/>
          </a:bodyPr>
          <a:lstStyle/>
          <a:p>
            <a:r>
              <a:rPr lang="en-US"/>
              <a:t>Network Simulator (NS3)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0E1F-45F5-4F28-BACC-8342B91E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2298"/>
            <a:ext cx="10515600" cy="518454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000" b="0" i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Ns3 is a discrete event network simulator. It provides a simulation time and it jump from one event to another event. Ns3 contains various inbuilt libraries and modules within a directory. It supports Graphical user interface and python bindings.</a:t>
            </a:r>
          </a:p>
          <a:p>
            <a:r>
              <a:rPr lang="en-US" sz="2000" b="1">
                <a:latin typeface="Bell MT"/>
                <a:ea typeface="Roboto"/>
              </a:rPr>
              <a:t>Model Development</a:t>
            </a:r>
            <a:endParaRPr lang="en-US" sz="2000">
              <a:solidFill>
                <a:srgbClr val="444444"/>
              </a:solidFill>
              <a:latin typeface="Roboto" panose="02000000000000000000" pitchFamily="2" charset="0"/>
              <a:ea typeface="Roboto"/>
            </a:endParaRPr>
          </a:p>
          <a:p>
            <a:pPr lvl="1"/>
            <a:r>
              <a:rPr lang="en-US" sz="2000">
                <a:latin typeface="Bell MT"/>
                <a:ea typeface="Roboto"/>
              </a:rPr>
              <a:t>Develop by a Defined Channel and Mobility Models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Simulate a Model according to Events </a:t>
            </a:r>
            <a:endParaRPr lang="en-US"/>
          </a:p>
          <a:p>
            <a:pPr lvl="1"/>
            <a:endParaRPr lang="en-US" sz="2000">
              <a:latin typeface="Bell MT"/>
              <a:ea typeface="Roboto"/>
            </a:endParaRPr>
          </a:p>
          <a:p>
            <a:r>
              <a:rPr lang="en-US" sz="2000" b="1">
                <a:latin typeface="Bell MT"/>
                <a:ea typeface="Roboto"/>
              </a:rPr>
              <a:t>Node and also Link Configuration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Define Node and Link Attributes (Data rate, Latency and also Packet Loss)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Manage Command Arguments </a:t>
            </a:r>
            <a:endParaRPr lang="en-US"/>
          </a:p>
          <a:p>
            <a:pPr lvl="1"/>
            <a:endParaRPr lang="en-US" sz="2000">
              <a:latin typeface="Bell MT"/>
              <a:ea typeface="Roboto"/>
            </a:endParaRPr>
          </a:p>
          <a:p>
            <a:r>
              <a:rPr lang="en-US" sz="2000" b="1">
                <a:latin typeface="Bell MT"/>
                <a:ea typeface="Roboto"/>
              </a:rPr>
              <a:t>Simulation Execution 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Building a File and also Analyze Outputs in a Command Prompt</a:t>
            </a:r>
            <a:endParaRPr lang="en-US"/>
          </a:p>
          <a:p>
            <a:pPr lvl="1"/>
            <a:endParaRPr lang="en-US" sz="2000">
              <a:latin typeface="Bell MT"/>
              <a:ea typeface="Roboto"/>
            </a:endParaRPr>
          </a:p>
          <a:p>
            <a:r>
              <a:rPr lang="en-US" sz="2000" b="1">
                <a:latin typeface="Bell MT"/>
                <a:ea typeface="Roboto"/>
              </a:rPr>
              <a:t>Performance Analysis 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Modeling Network by using </a:t>
            </a:r>
            <a:r>
              <a:rPr lang="en-US" sz="2000" err="1">
                <a:latin typeface="Bell MT"/>
                <a:ea typeface="Roboto"/>
              </a:rPr>
              <a:t>NetAnim</a:t>
            </a:r>
            <a:r>
              <a:rPr lang="en-US" sz="2000">
                <a:latin typeface="Bell MT"/>
                <a:ea typeface="Roboto"/>
              </a:rPr>
              <a:t> 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Analyze the Performance under GNU plot</a:t>
            </a:r>
            <a:endParaRPr lang="en-US"/>
          </a:p>
          <a:p>
            <a:endParaRPr lang="en-US" sz="2000">
              <a:solidFill>
                <a:srgbClr val="444444"/>
              </a:solidFill>
              <a:latin typeface="Roboto" panose="02000000000000000000" pitchFamily="2" charset="0"/>
              <a:ea typeface="Roboto"/>
            </a:endParaRPr>
          </a:p>
          <a:p>
            <a:endParaRPr lang="en-US" sz="200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ns-3 | a discrete-event network simulator for internet systems (nsnam.org)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6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2AD1-43B1-47DF-AEAF-12DD69F4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NS3 Work?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476C2B7-B4A5-4801-B6D8-E3F1D18700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4209" y="2005012"/>
            <a:ext cx="4469581" cy="4351338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5EB10E5-4E50-43D6-93CD-3A18174E03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782" y="2005012"/>
            <a:ext cx="5130435" cy="4351338"/>
          </a:xfrm>
        </p:spPr>
      </p:pic>
    </p:spTree>
    <p:extLst>
      <p:ext uri="{BB962C8B-B14F-4D97-AF65-F5344CB8AC3E}">
        <p14:creationId xmlns:p14="http://schemas.microsoft.com/office/powerpoint/2010/main" val="124002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D064-5824-468A-A03F-5AB692DD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626"/>
            <a:ext cx="10515600" cy="5399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ll MT"/>
              </a:rPr>
              <a:t>    NS3 for LTE Simulation : V2X </a:t>
            </a:r>
            <a:r>
              <a:rPr lang="en-US" dirty="0" err="1">
                <a:latin typeface="Bell MT"/>
              </a:rPr>
              <a:t>Usecase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3A70586-E059-4E3F-971C-FEBED2B44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39" y="1766083"/>
            <a:ext cx="781050" cy="802188"/>
          </a:xfr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797DC5E-9A12-414B-A259-83963925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2" y="5750665"/>
            <a:ext cx="762000" cy="735513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DB87AC52-2F15-4439-84B7-BF08BCBC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608" y="2741551"/>
            <a:ext cx="4021506" cy="2967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64F035-CFB7-4C31-9DD7-0F76270F4705}"/>
              </a:ext>
            </a:extLst>
          </p:cNvPr>
          <p:cNvSpPr txBox="1"/>
          <p:nvPr/>
        </p:nvSpPr>
        <p:spPr>
          <a:xfrm>
            <a:off x="-41753" y="648783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LTE 4G Tower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DBE31-6312-4DE9-8432-2EDA2FB265A0}"/>
              </a:ext>
            </a:extLst>
          </p:cNvPr>
          <p:cNvSpPr txBox="1"/>
          <p:nvPr/>
        </p:nvSpPr>
        <p:spPr>
          <a:xfrm>
            <a:off x="652" y="25254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LTE 4G Tower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75A18-E650-46EC-9C3E-46CAE9103A9C}"/>
              </a:ext>
            </a:extLst>
          </p:cNvPr>
          <p:cNvSpPr txBox="1"/>
          <p:nvPr/>
        </p:nvSpPr>
        <p:spPr>
          <a:xfrm>
            <a:off x="2929004" y="6384099"/>
            <a:ext cx="65636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Traffic Scenario with V2X (Vehicles to LTE towers) communication</a:t>
            </a:r>
            <a:endParaRPr lang="en-US" dirty="0"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A9E629-03E0-4B98-9E2C-9ECDEAEB79B9}"/>
              </a:ext>
            </a:extLst>
          </p:cNvPr>
          <p:cNvCxnSpPr/>
          <p:nvPr/>
        </p:nvCxnSpPr>
        <p:spPr>
          <a:xfrm flipH="1">
            <a:off x="825544" y="4559474"/>
            <a:ext cx="3905119" cy="1645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F3F2E0-B3E6-4542-BEF8-C18CCF370203}"/>
              </a:ext>
            </a:extLst>
          </p:cNvPr>
          <p:cNvCxnSpPr/>
          <p:nvPr/>
        </p:nvCxnSpPr>
        <p:spPr>
          <a:xfrm flipH="1" flipV="1">
            <a:off x="971028" y="1959410"/>
            <a:ext cx="3542647" cy="1521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25A27D-BC01-4EFD-AA28-2E71E2C67B2A}"/>
              </a:ext>
            </a:extLst>
          </p:cNvPr>
          <p:cNvCxnSpPr/>
          <p:nvPr/>
        </p:nvCxnSpPr>
        <p:spPr>
          <a:xfrm flipV="1">
            <a:off x="859077" y="4556212"/>
            <a:ext cx="2442316" cy="1221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F951BB-F168-4F25-9CFB-01BCE2863D69}"/>
              </a:ext>
            </a:extLst>
          </p:cNvPr>
          <p:cNvCxnSpPr/>
          <p:nvPr/>
        </p:nvCxnSpPr>
        <p:spPr>
          <a:xfrm flipH="1" flipV="1">
            <a:off x="957458" y="2295134"/>
            <a:ext cx="1510169" cy="1431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16EE0F-9A01-48C0-9C68-896D40642646}"/>
              </a:ext>
            </a:extLst>
          </p:cNvPr>
          <p:cNvCxnSpPr/>
          <p:nvPr/>
        </p:nvCxnSpPr>
        <p:spPr>
          <a:xfrm flipH="1">
            <a:off x="685147" y="4921425"/>
            <a:ext cx="896915" cy="748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A9F673-FBFC-4F12-B09E-6722F1B082E8}"/>
              </a:ext>
            </a:extLst>
          </p:cNvPr>
          <p:cNvSpPr txBox="1"/>
          <p:nvPr/>
        </p:nvSpPr>
        <p:spPr>
          <a:xfrm>
            <a:off x="-44623" y="1604637"/>
            <a:ext cx="29624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5D7A9CD-278F-47C0-9BC1-D4C2A9E13EB3}"/>
              </a:ext>
            </a:extLst>
          </p:cNvPr>
          <p:cNvSpPr/>
          <p:nvPr/>
        </p:nvSpPr>
        <p:spPr>
          <a:xfrm>
            <a:off x="5359145" y="4053458"/>
            <a:ext cx="131445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NS3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0FFE8AD-A582-4AA7-B28E-5C498C620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475" y="2789745"/>
            <a:ext cx="4857750" cy="29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7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D6B9881-21FB-4D3B-9545-46C1F74A98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50F68-A3A7-48A1-9555-033ECF84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Multi-drone systems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4490D-0641-4C23-95C2-E8801FD4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Times New Roman"/>
                <a:cs typeface="Times New Roman"/>
              </a:rPr>
              <a:t>Multiple drones cooperate and communicate with each other. </a:t>
            </a:r>
          </a:p>
          <a:p>
            <a:r>
              <a:rPr lang="en-GB">
                <a:latin typeface="Times New Roman"/>
                <a:cs typeface="Times New Roman"/>
              </a:rPr>
              <a:t>Single drone is far less capable as an entity. </a:t>
            </a:r>
          </a:p>
          <a:p>
            <a:r>
              <a:rPr lang="en-GB">
                <a:latin typeface="Times New Roman"/>
                <a:cs typeface="Times New Roman"/>
              </a:rPr>
              <a:t>Applications </a:t>
            </a:r>
          </a:p>
          <a:p>
            <a:pPr lvl="1"/>
            <a:r>
              <a:rPr lang="en-GB">
                <a:latin typeface="Times New Roman"/>
                <a:cs typeface="Times New Roman"/>
              </a:rPr>
              <a:t>military missions (battlefield surveillance)</a:t>
            </a:r>
          </a:p>
          <a:p>
            <a:pPr lvl="1"/>
            <a:r>
              <a:rPr lang="en-GB">
                <a:latin typeface="Times New Roman"/>
                <a:cs typeface="Times New Roman"/>
              </a:rPr>
              <a:t>searching for survivors in disaster hit areas </a:t>
            </a:r>
          </a:p>
          <a:p>
            <a:pPr lvl="1"/>
            <a:r>
              <a:rPr lang="en-GB">
                <a:latin typeface="Times New Roman"/>
                <a:cs typeface="Times New Roman"/>
              </a:rPr>
              <a:t>delivery of payload </a:t>
            </a:r>
          </a:p>
          <a:p>
            <a:pPr lvl="1"/>
            <a:r>
              <a:rPr lang="en-GB">
                <a:latin typeface="Times New Roman"/>
                <a:cs typeface="Times New Roman"/>
              </a:rPr>
              <a:t>drone light shows </a:t>
            </a:r>
          </a:p>
          <a:p>
            <a:pPr lvl="1"/>
            <a:r>
              <a:rPr lang="en-GB">
                <a:latin typeface="Times New Roman"/>
                <a:cs typeface="Times New Roman"/>
              </a:rPr>
              <a:t>smart city, etc.</a:t>
            </a:r>
          </a:p>
          <a:p>
            <a:r>
              <a:rPr lang="en-GB">
                <a:latin typeface="Times New Roman"/>
                <a:cs typeface="Times New Roman"/>
              </a:rPr>
              <a:t>Complexity lies in the co-ordinated movement. </a:t>
            </a:r>
          </a:p>
          <a:p>
            <a:endParaRPr lang="en-GB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3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C3C1-D725-49DA-A4FE-32AE5921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do we need simulators for UAV? 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85DE-BF2D-4D4A-A560-EBBA5B1E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>
                <a:latin typeface="Bell MT"/>
              </a:rPr>
              <a:t>UAV fleet deployment in a city for package delivery</a:t>
            </a:r>
          </a:p>
          <a:p>
            <a:pPr lvl="1"/>
            <a:r>
              <a:rPr lang="en-GB">
                <a:latin typeface="Bell MT"/>
              </a:rPr>
              <a:t>Resource requirements for experiments</a:t>
            </a:r>
          </a:p>
          <a:p>
            <a:pPr lvl="2"/>
            <a:r>
              <a:rPr lang="en-GB">
                <a:latin typeface="Bell MT"/>
              </a:rPr>
              <a:t>UAVs</a:t>
            </a:r>
          </a:p>
          <a:p>
            <a:pPr lvl="2"/>
            <a:r>
              <a:rPr lang="en-GB">
                <a:latin typeface="Bell MT"/>
              </a:rPr>
              <a:t>Network devices</a:t>
            </a:r>
          </a:p>
          <a:p>
            <a:pPr lvl="2"/>
            <a:r>
              <a:rPr lang="en-GB">
                <a:latin typeface="Bell MT"/>
              </a:rPr>
              <a:t>Flight controllers </a:t>
            </a:r>
          </a:p>
          <a:p>
            <a:pPr lvl="1"/>
            <a:r>
              <a:rPr lang="en-GB">
                <a:latin typeface="Bell MT"/>
              </a:rPr>
              <a:t>Operational constraints</a:t>
            </a:r>
          </a:p>
          <a:p>
            <a:pPr lvl="2"/>
            <a:r>
              <a:rPr lang="en-GB">
                <a:latin typeface="Bell MT"/>
              </a:rPr>
              <a:t>Access to target environments</a:t>
            </a:r>
          </a:p>
          <a:p>
            <a:pPr lvl="1"/>
            <a:r>
              <a:rPr lang="en-GB">
                <a:latin typeface="Bell MT"/>
              </a:rPr>
              <a:t>Scalability challenges</a:t>
            </a:r>
          </a:p>
          <a:p>
            <a:pPr lvl="2"/>
            <a:r>
              <a:rPr lang="en-GB">
                <a:latin typeface="Bell MT"/>
              </a:rPr>
              <a:t>Devices may not be available in specific quantities</a:t>
            </a:r>
          </a:p>
          <a:p>
            <a:pPr lvl="1"/>
            <a:r>
              <a:rPr lang="en-GB">
                <a:latin typeface="Bell MT"/>
              </a:rPr>
              <a:t>Safe risk compared to hardware failure</a:t>
            </a:r>
          </a:p>
          <a:p>
            <a:r>
              <a:rPr lang="en-GB">
                <a:latin typeface="Bell MT"/>
              </a:rPr>
              <a:t>Confidence gain for system's behaviour </a:t>
            </a:r>
          </a:p>
          <a:p>
            <a:pPr lvl="1"/>
            <a:r>
              <a:rPr lang="en-GB">
                <a:latin typeface="Bell MT"/>
              </a:rPr>
              <a:t>Precise evaluation of UAV's mobility</a:t>
            </a:r>
          </a:p>
          <a:p>
            <a:r>
              <a:rPr lang="en-GB">
                <a:latin typeface="Bell MT"/>
              </a:rPr>
              <a:t>Simulation environments: ROS, </a:t>
            </a:r>
            <a:r>
              <a:rPr lang="en-GB" err="1">
                <a:latin typeface="Bell MT"/>
              </a:rPr>
              <a:t>AirSim</a:t>
            </a:r>
            <a:r>
              <a:rPr lang="en-GB">
                <a:latin typeface="Bell MT"/>
              </a:rPr>
              <a:t>, Gazebo, MATLAB</a:t>
            </a: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77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eam Lab Powerpoint Template [dark]" id="{E9650C87-BE61-4E47-B813-3243037EAB60}" vid="{4EE1DFB8-3A97-4966-B390-FC568BDB91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7E1863C484B41A7CD4CFE2FEC149E" ma:contentTypeVersion="12" ma:contentTypeDescription="Create a new document." ma:contentTypeScope="" ma:versionID="18071a84c4a63d1869bf073f57191301">
  <xsd:schema xmlns:xsd="http://www.w3.org/2001/XMLSchema" xmlns:xs="http://www.w3.org/2001/XMLSchema" xmlns:p="http://schemas.microsoft.com/office/2006/metadata/properties" xmlns:ns2="6fcd1cf4-17f7-4df6-9737-cba6ecd66da8" xmlns:ns3="0da33219-70b2-4832-9b35-7150b80db5cd" targetNamespace="http://schemas.microsoft.com/office/2006/metadata/properties" ma:root="true" ma:fieldsID="b3fe3412610b4ccc1bdf9526f886e42f" ns2:_="" ns3:_="">
    <xsd:import namespace="6fcd1cf4-17f7-4df6-9737-cba6ecd66da8"/>
    <xsd:import namespace="0da33219-70b2-4832-9b35-7150b80db5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cd1cf4-17f7-4df6-9737-cba6ecd66d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a33219-70b2-4832-9b35-7150b80db5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54EC0D-BC91-4F89-AC1E-2032DB1F5A75}">
  <ds:schemaRefs>
    <ds:schemaRef ds:uri="0da33219-70b2-4832-9b35-7150b80db5cd"/>
    <ds:schemaRef ds:uri="6fcd1cf4-17f7-4df6-9737-cba6ecd66d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3A6BD36-826A-45A8-AC93-25F1311979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ABA6E4-7EF5-4376-9B61-320E1E9B6DC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Dream Lab Powerpoint Template [light]</Template>
  <TotalTime>0</TotalTime>
  <Words>1087</Words>
  <Application>Microsoft Office PowerPoint</Application>
  <PresentationFormat>Widescreen</PresentationFormat>
  <Paragraphs>162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Bell MT</vt:lpstr>
      <vt:lpstr>Calibri</vt:lpstr>
      <vt:lpstr>Calibri Light</vt:lpstr>
      <vt:lpstr>Roboto</vt:lpstr>
      <vt:lpstr>Times New Roman</vt:lpstr>
      <vt:lpstr>Office Theme</vt:lpstr>
      <vt:lpstr>ACM INDIA SUMMER SCHOOL </vt:lpstr>
      <vt:lpstr>What are Simulators?</vt:lpstr>
      <vt:lpstr>Why to use Simulators?</vt:lpstr>
      <vt:lpstr>When to choose what? (Cooja/NS3/MiniNet)</vt:lpstr>
      <vt:lpstr>Network Simulator (NS3)</vt:lpstr>
      <vt:lpstr>How Does NS3 Work?</vt:lpstr>
      <vt:lpstr>    NS3 for LTE Simulation : V2X Usecase</vt:lpstr>
      <vt:lpstr>Multi-drone systems</vt:lpstr>
      <vt:lpstr>Why do we need simulators for UAV?  </vt:lpstr>
      <vt:lpstr>Components in an UAV simulation </vt:lpstr>
      <vt:lpstr>Robot Operating System (ROS) </vt:lpstr>
      <vt:lpstr>Gazebo simulator</vt:lpstr>
      <vt:lpstr>Case: Drone flies to waypoint: Workflow 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Simulators NS3 and SUMO</dc:title>
  <dc:creator>shreya mishra</dc:creator>
  <cp:lastModifiedBy>Suman Raj</cp:lastModifiedBy>
  <cp:revision>660</cp:revision>
  <dcterms:created xsi:type="dcterms:W3CDTF">2021-06-30T17:02:27Z</dcterms:created>
  <dcterms:modified xsi:type="dcterms:W3CDTF">2021-07-11T13:11:31Z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0x010100C8B7E1863C484B41A7CD4CFE2FEC149E</vt:lpwstr>
  </property>
</Properties>
</file>