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3" r:id="rId9"/>
    <p:sldId id="260" r:id="rId10"/>
    <p:sldId id="261" r:id="rId11"/>
    <p:sldId id="264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753E-F24D-4504-BED3-FA799AEFFD2A}" v="4" dt="2021-07-02T15:04:22.412"/>
    <p1510:client id="{64E51566-EE75-41F1-854D-67F6E5A1AEF7}" v="1483" dt="2021-07-06T10:10:09.680"/>
    <p1510:client id="{76DA3036-799B-475E-825C-9CCAE67FB9BB}" v="78" dt="2021-07-08T18:43:55.646"/>
    <p1510:client id="{D12A31DE-B403-40C3-0090-5CBC5D81AE26}" v="284" dt="2021-07-09T05:17:07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Raj" userId="S::sumanraj@iisc.ac.in::afec2e0e-e097-4995-a01b-9de849233f59" providerId="AD" clId="Web-{D12A31DE-B403-40C3-0090-5CBC5D81AE26}"/>
    <pc:docChg chg="addSld delSld modSld">
      <pc:chgData name="Suman Raj" userId="S::sumanraj@iisc.ac.in::afec2e0e-e097-4995-a01b-9de849233f59" providerId="AD" clId="Web-{D12A31DE-B403-40C3-0090-5CBC5D81AE26}" dt="2021-07-09T05:17:07.250" v="172" actId="14100"/>
      <pc:docMkLst>
        <pc:docMk/>
      </pc:docMkLst>
      <pc:sldChg chg="modSp new">
        <pc:chgData name="Suman Raj" userId="S::sumanraj@iisc.ac.in::afec2e0e-e097-4995-a01b-9de849233f59" providerId="AD" clId="Web-{D12A31DE-B403-40C3-0090-5CBC5D81AE26}" dt="2021-07-09T05:02:10.039" v="12" actId="20577"/>
        <pc:sldMkLst>
          <pc:docMk/>
          <pc:sldMk cId="40637333" sldId="264"/>
        </pc:sldMkLst>
        <pc:spChg chg="mod">
          <ac:chgData name="Suman Raj" userId="S::sumanraj@iisc.ac.in::afec2e0e-e097-4995-a01b-9de849233f59" providerId="AD" clId="Web-{D12A31DE-B403-40C3-0090-5CBC5D81AE26}" dt="2021-07-09T05:01:48.195" v="1" actId="20577"/>
          <ac:spMkLst>
            <pc:docMk/>
            <pc:sldMk cId="40637333" sldId="264"/>
            <ac:spMk id="2" creationId="{36750F68-A3A7-48A1-9555-033ECF849AD3}"/>
          </ac:spMkLst>
        </pc:spChg>
        <pc:spChg chg="mod">
          <ac:chgData name="Suman Raj" userId="S::sumanraj@iisc.ac.in::afec2e0e-e097-4995-a01b-9de849233f59" providerId="AD" clId="Web-{D12A31DE-B403-40C3-0090-5CBC5D81AE26}" dt="2021-07-09T05:02:10.039" v="12" actId="20577"/>
          <ac:spMkLst>
            <pc:docMk/>
            <pc:sldMk cId="40637333" sldId="264"/>
            <ac:spMk id="3" creationId="{51A4490D-0641-4C23-95C2-E8801FD44455}"/>
          </ac:spMkLst>
        </pc:spChg>
      </pc:sldChg>
      <pc:sldChg chg="modSp new">
        <pc:chgData name="Suman Raj" userId="S::sumanraj@iisc.ac.in::afec2e0e-e097-4995-a01b-9de849233f59" providerId="AD" clId="Web-{D12A31DE-B403-40C3-0090-5CBC5D81AE26}" dt="2021-07-09T05:02:35.243" v="24" actId="20577"/>
        <pc:sldMkLst>
          <pc:docMk/>
          <pc:sldMk cId="740773872" sldId="265"/>
        </pc:sldMkLst>
        <pc:spChg chg="mod">
          <ac:chgData name="Suman Raj" userId="S::sumanraj@iisc.ac.in::afec2e0e-e097-4995-a01b-9de849233f59" providerId="AD" clId="Web-{D12A31DE-B403-40C3-0090-5CBC5D81AE26}" dt="2021-07-09T05:02:16.586" v="14" actId="20577"/>
          <ac:spMkLst>
            <pc:docMk/>
            <pc:sldMk cId="740773872" sldId="265"/>
            <ac:spMk id="2" creationId="{A912C3C1-D725-49DA-A4FE-32AE5921F73D}"/>
          </ac:spMkLst>
        </pc:spChg>
        <pc:spChg chg="mod">
          <ac:chgData name="Suman Raj" userId="S::sumanraj@iisc.ac.in::afec2e0e-e097-4995-a01b-9de849233f59" providerId="AD" clId="Web-{D12A31DE-B403-40C3-0090-5CBC5D81AE26}" dt="2021-07-09T05:02:35.243" v="24" actId="20577"/>
          <ac:spMkLst>
            <pc:docMk/>
            <pc:sldMk cId="740773872" sldId="265"/>
            <ac:spMk id="3" creationId="{197585DE-BF2D-4D4A-A560-EBBA5B1E8BBB}"/>
          </ac:spMkLst>
        </pc:spChg>
      </pc:sldChg>
      <pc:sldChg chg="modSp new">
        <pc:chgData name="Suman Raj" userId="S::sumanraj@iisc.ac.in::afec2e0e-e097-4995-a01b-9de849233f59" providerId="AD" clId="Web-{D12A31DE-B403-40C3-0090-5CBC5D81AE26}" dt="2021-07-09T05:04:08.620" v="65" actId="20577"/>
        <pc:sldMkLst>
          <pc:docMk/>
          <pc:sldMk cId="96440739" sldId="266"/>
        </pc:sldMkLst>
        <pc:spChg chg="mod">
          <ac:chgData name="Suman Raj" userId="S::sumanraj@iisc.ac.in::afec2e0e-e097-4995-a01b-9de849233f59" providerId="AD" clId="Web-{D12A31DE-B403-40C3-0090-5CBC5D81AE26}" dt="2021-07-09T05:04:08.620" v="65" actId="20577"/>
          <ac:spMkLst>
            <pc:docMk/>
            <pc:sldMk cId="96440739" sldId="266"/>
            <ac:spMk id="2" creationId="{2309A519-2A07-45AD-BF80-AAD945999E69}"/>
          </ac:spMkLst>
        </pc:spChg>
        <pc:spChg chg="mod">
          <ac:chgData name="Suman Raj" userId="S::sumanraj@iisc.ac.in::afec2e0e-e097-4995-a01b-9de849233f59" providerId="AD" clId="Web-{D12A31DE-B403-40C3-0090-5CBC5D81AE26}" dt="2021-07-09T05:03:57.526" v="61" actId="20577"/>
          <ac:spMkLst>
            <pc:docMk/>
            <pc:sldMk cId="96440739" sldId="266"/>
            <ac:spMk id="3" creationId="{69D13F5F-DB84-439F-9931-461C52022913}"/>
          </ac:spMkLst>
        </pc:spChg>
      </pc:sldChg>
      <pc:sldChg chg="addSp delSp modSp new del">
        <pc:chgData name="Suman Raj" userId="S::sumanraj@iisc.ac.in::afec2e0e-e097-4995-a01b-9de849233f59" providerId="AD" clId="Web-{D12A31DE-B403-40C3-0090-5CBC5D81AE26}" dt="2021-07-09T05:09:38.910" v="106"/>
        <pc:sldMkLst>
          <pc:docMk/>
          <pc:sldMk cId="807924704" sldId="267"/>
        </pc:sldMkLst>
        <pc:spChg chg="mod">
          <ac:chgData name="Suman Raj" userId="S::sumanraj@iisc.ac.in::afec2e0e-e097-4995-a01b-9de849233f59" providerId="AD" clId="Web-{D12A31DE-B403-40C3-0090-5CBC5D81AE26}" dt="2021-07-09T05:04:20.855" v="67" actId="20577"/>
          <ac:spMkLst>
            <pc:docMk/>
            <pc:sldMk cId="807924704" sldId="267"/>
            <ac:spMk id="2" creationId="{086B7A8F-785E-4583-955E-24866A6BB769}"/>
          </ac:spMkLst>
        </pc:spChg>
        <pc:spChg chg="mod">
          <ac:chgData name="Suman Raj" userId="S::sumanraj@iisc.ac.in::afec2e0e-e097-4995-a01b-9de849233f59" providerId="AD" clId="Web-{D12A31DE-B403-40C3-0090-5CBC5D81AE26}" dt="2021-07-09T05:06:49.296" v="96" actId="14100"/>
          <ac:spMkLst>
            <pc:docMk/>
            <pc:sldMk cId="807924704" sldId="267"/>
            <ac:spMk id="3" creationId="{60BD4EEA-C8DE-43D4-A5A7-A2D3A3F3F674}"/>
          </ac:spMkLst>
        </pc:spChg>
        <pc:picChg chg="add del mod">
          <ac:chgData name="Suman Raj" userId="S::sumanraj@iisc.ac.in::afec2e0e-e097-4995-a01b-9de849233f59" providerId="AD" clId="Web-{D12A31DE-B403-40C3-0090-5CBC5D81AE26}" dt="2021-07-09T05:05:15.372" v="83"/>
          <ac:picMkLst>
            <pc:docMk/>
            <pc:sldMk cId="807924704" sldId="267"/>
            <ac:picMk id="4" creationId="{D0A78FCD-4C70-486B-A30E-C27ABBE6AE9C}"/>
          </ac:picMkLst>
        </pc:picChg>
        <pc:picChg chg="add del mod">
          <ac:chgData name="Suman Raj" userId="S::sumanraj@iisc.ac.in::afec2e0e-e097-4995-a01b-9de849233f59" providerId="AD" clId="Web-{D12A31DE-B403-40C3-0090-5CBC5D81AE26}" dt="2021-07-09T05:06:52.312" v="97"/>
          <ac:picMkLst>
            <pc:docMk/>
            <pc:sldMk cId="807924704" sldId="267"/>
            <ac:picMk id="5" creationId="{335B2CE6-1E74-4FAD-938A-FD0E7C38001D}"/>
          </ac:picMkLst>
        </pc:picChg>
      </pc:sldChg>
      <pc:sldChg chg="addSp delSp modSp new">
        <pc:chgData name="Suman Raj" userId="S::sumanraj@iisc.ac.in::afec2e0e-e097-4995-a01b-9de849233f59" providerId="AD" clId="Web-{D12A31DE-B403-40C3-0090-5CBC5D81AE26}" dt="2021-07-09T05:13:06.181" v="117" actId="1076"/>
        <pc:sldMkLst>
          <pc:docMk/>
          <pc:sldMk cId="483196857" sldId="268"/>
        </pc:sldMkLst>
        <pc:spChg chg="mod">
          <ac:chgData name="Suman Raj" userId="S::sumanraj@iisc.ac.in::afec2e0e-e097-4995-a01b-9de849233f59" providerId="AD" clId="Web-{D12A31DE-B403-40C3-0090-5CBC5D81AE26}" dt="2021-07-09T05:09:34.285" v="105" actId="20577"/>
          <ac:spMkLst>
            <pc:docMk/>
            <pc:sldMk cId="483196857" sldId="268"/>
            <ac:spMk id="2" creationId="{E7AE9518-A338-494B-98D9-EEBE40FAC814}"/>
          </ac:spMkLst>
        </pc:spChg>
        <pc:spChg chg="del">
          <ac:chgData name="Suman Raj" userId="S::sumanraj@iisc.ac.in::afec2e0e-e097-4995-a01b-9de849233f59" providerId="AD" clId="Web-{D12A31DE-B403-40C3-0090-5CBC5D81AE26}" dt="2021-07-09T05:05:52.342" v="84"/>
          <ac:spMkLst>
            <pc:docMk/>
            <pc:sldMk cId="483196857" sldId="268"/>
            <ac:spMk id="3" creationId="{9FFA6EB4-838F-4FE9-99E2-166DE645CF3C}"/>
          </ac:spMkLst>
        </pc:spChg>
        <pc:spChg chg="add del mod">
          <ac:chgData name="Suman Raj" userId="S::sumanraj@iisc.ac.in::afec2e0e-e097-4995-a01b-9de849233f59" providerId="AD" clId="Web-{D12A31DE-B403-40C3-0090-5CBC5D81AE26}" dt="2021-07-09T05:06:55.609" v="98"/>
          <ac:spMkLst>
            <pc:docMk/>
            <pc:sldMk cId="483196857" sldId="268"/>
            <ac:spMk id="6" creationId="{341ED422-1058-406C-B132-1069F07CA1C9}"/>
          </ac:spMkLst>
        </pc:spChg>
        <pc:spChg chg="add mod">
          <ac:chgData name="Suman Raj" userId="S::sumanraj@iisc.ac.in::afec2e0e-e097-4995-a01b-9de849233f59" providerId="AD" clId="Web-{D12A31DE-B403-40C3-0090-5CBC5D81AE26}" dt="2021-07-09T05:13:06.181" v="117" actId="1076"/>
          <ac:spMkLst>
            <pc:docMk/>
            <pc:sldMk cId="483196857" sldId="268"/>
            <ac:spMk id="8" creationId="{AB5F4B9F-BCAE-4AE3-84B0-6E17F74FA36D}"/>
          </ac:spMkLst>
        </pc:spChg>
        <pc:picChg chg="add del mod ord">
          <ac:chgData name="Suman Raj" userId="S::sumanraj@iisc.ac.in::afec2e0e-e097-4995-a01b-9de849233f59" providerId="AD" clId="Web-{D12A31DE-B403-40C3-0090-5CBC5D81AE26}" dt="2021-07-09T05:06:18.186" v="89"/>
          <ac:picMkLst>
            <pc:docMk/>
            <pc:sldMk cId="483196857" sldId="268"/>
            <ac:picMk id="4" creationId="{95B40470-A357-48F6-A9D4-E95AFF1EBC40}"/>
          </ac:picMkLst>
        </pc:picChg>
        <pc:picChg chg="add mod ord">
          <ac:chgData name="Suman Raj" userId="S::sumanraj@iisc.ac.in::afec2e0e-e097-4995-a01b-9de849233f59" providerId="AD" clId="Web-{D12A31DE-B403-40C3-0090-5CBC5D81AE26}" dt="2021-07-09T05:13:01.838" v="115" actId="1076"/>
          <ac:picMkLst>
            <pc:docMk/>
            <pc:sldMk cId="483196857" sldId="268"/>
            <ac:picMk id="7" creationId="{ECA5E40C-D1C6-4CAA-92C8-B9B33C388D5B}"/>
          </ac:picMkLst>
        </pc:picChg>
      </pc:sldChg>
      <pc:sldChg chg="modSp new">
        <pc:chgData name="Suman Raj" userId="S::sumanraj@iisc.ac.in::afec2e0e-e097-4995-a01b-9de849233f59" providerId="AD" clId="Web-{D12A31DE-B403-40C3-0090-5CBC5D81AE26}" dt="2021-07-09T05:14:38.996" v="149" actId="20577"/>
        <pc:sldMkLst>
          <pc:docMk/>
          <pc:sldMk cId="1819592708" sldId="269"/>
        </pc:sldMkLst>
        <pc:spChg chg="mod">
          <ac:chgData name="Suman Raj" userId="S::sumanraj@iisc.ac.in::afec2e0e-e097-4995-a01b-9de849233f59" providerId="AD" clId="Web-{D12A31DE-B403-40C3-0090-5CBC5D81AE26}" dt="2021-07-09T05:14:38.996" v="149" actId="20577"/>
          <ac:spMkLst>
            <pc:docMk/>
            <pc:sldMk cId="1819592708" sldId="269"/>
            <ac:spMk id="2" creationId="{B7AA47F1-0BAD-4370-947E-ACB0F7947421}"/>
          </ac:spMkLst>
        </pc:spChg>
        <pc:spChg chg="mod">
          <ac:chgData name="Suman Raj" userId="S::sumanraj@iisc.ac.in::afec2e0e-e097-4995-a01b-9de849233f59" providerId="AD" clId="Web-{D12A31DE-B403-40C3-0090-5CBC5D81AE26}" dt="2021-07-09T05:14:02.855" v="136" actId="20577"/>
          <ac:spMkLst>
            <pc:docMk/>
            <pc:sldMk cId="1819592708" sldId="269"/>
            <ac:spMk id="3" creationId="{C0E067CC-4C99-4D0F-8EF0-1BA27F31E34A}"/>
          </ac:spMkLst>
        </pc:spChg>
      </pc:sldChg>
      <pc:sldChg chg="addSp delSp modSp new">
        <pc:chgData name="Suman Raj" userId="S::sumanraj@iisc.ac.in::afec2e0e-e097-4995-a01b-9de849233f59" providerId="AD" clId="Web-{D12A31DE-B403-40C3-0090-5CBC5D81AE26}" dt="2021-07-09T05:16:43.656" v="162" actId="20577"/>
        <pc:sldMkLst>
          <pc:docMk/>
          <pc:sldMk cId="3464043878" sldId="270"/>
        </pc:sldMkLst>
        <pc:spChg chg="mod">
          <ac:chgData name="Suman Raj" userId="S::sumanraj@iisc.ac.in::afec2e0e-e097-4995-a01b-9de849233f59" providerId="AD" clId="Web-{D12A31DE-B403-40C3-0090-5CBC5D81AE26}" dt="2021-07-09T05:16:43.656" v="162" actId="20577"/>
          <ac:spMkLst>
            <pc:docMk/>
            <pc:sldMk cId="3464043878" sldId="270"/>
            <ac:spMk id="2" creationId="{227FD160-5348-4849-914A-A5470E3BDA07}"/>
          </ac:spMkLst>
        </pc:spChg>
        <pc:spChg chg="del mod">
          <ac:chgData name="Suman Raj" userId="S::sumanraj@iisc.ac.in::afec2e0e-e097-4995-a01b-9de849233f59" providerId="AD" clId="Web-{D12A31DE-B403-40C3-0090-5CBC5D81AE26}" dt="2021-07-09T05:16:16.968" v="156"/>
          <ac:spMkLst>
            <pc:docMk/>
            <pc:sldMk cId="3464043878" sldId="270"/>
            <ac:spMk id="3" creationId="{E05714B0-43B7-4FD4-AEFC-AAE67AAFA445}"/>
          </ac:spMkLst>
        </pc:spChg>
        <pc:spChg chg="add mod">
          <ac:chgData name="Suman Raj" userId="S::sumanraj@iisc.ac.in::afec2e0e-e097-4995-a01b-9de849233f59" providerId="AD" clId="Web-{D12A31DE-B403-40C3-0090-5CBC5D81AE26}" dt="2021-07-09T05:16:08.718" v="153" actId="1076"/>
          <ac:spMkLst>
            <pc:docMk/>
            <pc:sldMk cId="3464043878" sldId="270"/>
            <ac:spMk id="4" creationId="{E14891C0-35C3-4345-8D6E-6654AFD163B3}"/>
          </ac:spMkLst>
        </pc:spChg>
        <pc:picChg chg="add mod ord">
          <ac:chgData name="Suman Raj" userId="S::sumanraj@iisc.ac.in::afec2e0e-e097-4995-a01b-9de849233f59" providerId="AD" clId="Web-{D12A31DE-B403-40C3-0090-5CBC5D81AE26}" dt="2021-07-09T05:16:28.906" v="159" actId="1076"/>
          <ac:picMkLst>
            <pc:docMk/>
            <pc:sldMk cId="3464043878" sldId="270"/>
            <ac:picMk id="5" creationId="{2F0B2CCA-CD32-46D2-BCDA-B6B7B3E46DF6}"/>
          </ac:picMkLst>
        </pc:picChg>
      </pc:sldChg>
      <pc:sldChg chg="delSp modSp new">
        <pc:chgData name="Suman Raj" userId="S::sumanraj@iisc.ac.in::afec2e0e-e097-4995-a01b-9de849233f59" providerId="AD" clId="Web-{D12A31DE-B403-40C3-0090-5CBC5D81AE26}" dt="2021-07-09T05:17:07.250" v="172" actId="14100"/>
        <pc:sldMkLst>
          <pc:docMk/>
          <pc:sldMk cId="1934549106" sldId="271"/>
        </pc:sldMkLst>
        <pc:spChg chg="mod">
          <ac:chgData name="Suman Raj" userId="S::sumanraj@iisc.ac.in::afec2e0e-e097-4995-a01b-9de849233f59" providerId="AD" clId="Web-{D12A31DE-B403-40C3-0090-5CBC5D81AE26}" dt="2021-07-09T05:17:07.250" v="172" actId="14100"/>
          <ac:spMkLst>
            <pc:docMk/>
            <pc:sldMk cId="1934549106" sldId="271"/>
            <ac:spMk id="2" creationId="{9BC4A1CF-7B71-4716-AEF6-4F5317A8606C}"/>
          </ac:spMkLst>
        </pc:spChg>
        <pc:spChg chg="del">
          <ac:chgData name="Suman Raj" userId="S::sumanraj@iisc.ac.in::afec2e0e-e097-4995-a01b-9de849233f59" providerId="AD" clId="Web-{D12A31DE-B403-40C3-0090-5CBC5D81AE26}" dt="2021-07-09T05:16:56.578" v="167"/>
          <ac:spMkLst>
            <pc:docMk/>
            <pc:sldMk cId="1934549106" sldId="271"/>
            <ac:spMk id="3" creationId="{74196992-45F7-470F-A5A7-97354CC03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ojrobert.github.io/hands-on-introdution-to-robot-operating-system(ros)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0-14984-0_2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Definition_of_Vehicles,_Vehicle_Types,_and_Rou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9" y="868363"/>
            <a:ext cx="6496202" cy="619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6830"/>
          </a:xfrm>
        </p:spPr>
        <p:txBody>
          <a:bodyPr/>
          <a:lstStyle/>
          <a:p>
            <a:r>
              <a:rPr lang="en-US"/>
              <a:t>IoT Simulators</a:t>
            </a:r>
            <a:br>
              <a:rPr lang="en-US"/>
            </a:br>
            <a:r>
              <a:rPr lang="en-US"/>
              <a:t>NS3 and SUMO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64946"/>
            <a:ext cx="10455479" cy="1224691"/>
          </a:xfrm>
        </p:spPr>
        <p:txBody>
          <a:bodyPr/>
          <a:lstStyle/>
          <a:p>
            <a:r>
              <a:rPr lang="en-US"/>
              <a:t>                                                                                   Presented By – Shreya Mishra</a:t>
            </a:r>
          </a:p>
          <a:p>
            <a:r>
              <a:rPr lang="en-US"/>
              <a:t>                                                                                    Indian Institute Of Science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519-2A07-45AD-BF80-AAD94599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/>
              </a:rPr>
              <a:t>Robot Operating System (ROS)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3F5F-DB84-439F-9931-461C5202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latin typeface="Bell MT"/>
              </a:rPr>
              <a:t>Robots and autonomous vehicles development </a:t>
            </a:r>
            <a:endParaRPr lang="en-GB" dirty="0"/>
          </a:p>
          <a:p>
            <a:r>
              <a:rPr lang="en-GB" dirty="0">
                <a:latin typeface="Bell MT"/>
              </a:rPr>
              <a:t>Architecture and communications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topics, services and actions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ideal to control a distributed network of sensor and actuator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common work frame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well-defined data structures </a:t>
            </a:r>
            <a:endParaRPr lang="en-GB" dirty="0"/>
          </a:p>
          <a:p>
            <a:r>
              <a:rPr lang="en-GB" dirty="0">
                <a:latin typeface="Bell MT"/>
              </a:rPr>
              <a:t>Scalable and suitable for a range of different platforms that can be easily integrated into a single environment. </a:t>
            </a:r>
          </a:p>
          <a:p>
            <a:r>
              <a:rPr lang="en-GB" dirty="0">
                <a:latin typeface="Bell MT"/>
              </a:rPr>
              <a:t>Flexible framework for writing robot software.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Collection of tools, libraries, and conventions </a:t>
            </a:r>
            <a:endParaRPr lang="en-GB" dirty="0"/>
          </a:p>
          <a:p>
            <a:r>
              <a:rPr lang="en-GB" dirty="0">
                <a:latin typeface="Bell MT"/>
              </a:rPr>
              <a:t>From the robot’s perspective, problems that seem trivial to humans often vary wildly </a:t>
            </a:r>
            <a:endParaRPr lang="en-GB" dirty="0"/>
          </a:p>
          <a:p>
            <a:r>
              <a:rPr lang="en-GB" dirty="0">
                <a:latin typeface="Bell MT"/>
              </a:rPr>
              <a:t>Linux-like command tool, inter-process communication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9518-A338-494B-98D9-EEBE40F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/>
              </a:rPr>
              <a:t>ROS Communication</a:t>
            </a:r>
            <a:endParaRPr lang="en-GB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CA5E40C-D1C6-4CAA-92C8-B9B33C38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308" y="2019201"/>
            <a:ext cx="9267824" cy="38183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F4B9F-BCAE-4AE3-84B0-6E17F74FA36D}"/>
              </a:ext>
            </a:extLst>
          </p:cNvPr>
          <p:cNvSpPr txBox="1"/>
          <p:nvPr/>
        </p:nvSpPr>
        <p:spPr>
          <a:xfrm>
            <a:off x="514028" y="6157993"/>
            <a:ext cx="9510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https://trojrobert.github.io/hands-on-introdution-to-robot-operating-system(ros)/</a:t>
            </a:r>
            <a:endParaRPr lang="en-US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1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47F1-0BAD-4370-947E-ACB0F79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/>
              </a:rPr>
              <a:t>Physics Simulator: Gazebo</a:t>
            </a:r>
            <a:endParaRPr lang="en-US" dirty="0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67CC-4C99-4D0F-8EF0-1BA27F31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latin typeface="Bell MT"/>
              </a:rPr>
              <a:t>Open-source multi-robot simulator </a:t>
            </a:r>
            <a:endParaRPr lang="en-GB"/>
          </a:p>
          <a:p>
            <a:pPr lvl="1"/>
            <a:r>
              <a:rPr lang="en-GB" dirty="0">
                <a:latin typeface="Bell MT"/>
              </a:rPr>
              <a:t>dynamic environments near to real scenarios</a:t>
            </a:r>
          </a:p>
          <a:p>
            <a:r>
              <a:rPr lang="en-GB" dirty="0">
                <a:latin typeface="Bell MT"/>
              </a:rPr>
              <a:t>Flight controller integration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Software-In-The Loop (SITL) drone simulation (e.g. – Pixhawk, PX4)</a:t>
            </a:r>
          </a:p>
          <a:p>
            <a:r>
              <a:rPr lang="en-GB" dirty="0">
                <a:latin typeface="Bell MT"/>
              </a:rPr>
              <a:t>Client/Server architecture with topic-based Pub/Sub model of inter-process communication</a:t>
            </a:r>
          </a:p>
          <a:p>
            <a:r>
              <a:rPr lang="en-GB" dirty="0">
                <a:latin typeface="Bell MT"/>
              </a:rPr>
              <a:t>Gazebo clients access data through a shared memory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Inter-process communication</a:t>
            </a:r>
          </a:p>
          <a:p>
            <a:r>
              <a:rPr lang="en-GB" dirty="0">
                <a:latin typeface="Bell MT"/>
              </a:rPr>
              <a:t>Simulation objects associated with controllers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process commands for controlling the object</a:t>
            </a:r>
          </a:p>
          <a:p>
            <a:pPr lvl="1"/>
            <a:r>
              <a:rPr lang="en-GB" dirty="0">
                <a:latin typeface="Bell MT"/>
              </a:rPr>
              <a:t>generate the state of that object.</a:t>
            </a:r>
          </a:p>
          <a:p>
            <a:r>
              <a:rPr lang="en-GB" dirty="0">
                <a:latin typeface="Bell MT"/>
              </a:rPr>
              <a:t>Client sends control data, simulated objects’ coordinates to the Server which performs the real-time control of the simulated drone </a:t>
            </a:r>
          </a:p>
        </p:txBody>
      </p:sp>
    </p:spTree>
    <p:extLst>
      <p:ext uri="{BB962C8B-B14F-4D97-AF65-F5344CB8AC3E}">
        <p14:creationId xmlns:p14="http://schemas.microsoft.com/office/powerpoint/2010/main" val="181959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D160-5348-4849-914A-A5470E3B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/>
              </a:rPr>
              <a:t>Gazebo World</a:t>
            </a:r>
            <a:endParaRPr lang="en-GB" dirty="0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F0B2CCA-CD32-46D2-BCDA-B6B7B3E46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972" y="2264107"/>
            <a:ext cx="9998666" cy="33285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891C0-35C3-4345-8D6E-6654AFD163B3}"/>
              </a:ext>
            </a:extLst>
          </p:cNvPr>
          <p:cNvSpPr txBox="1"/>
          <p:nvPr/>
        </p:nvSpPr>
        <p:spPr>
          <a:xfrm>
            <a:off x="475281" y="6261315"/>
            <a:ext cx="6591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https://link.springer.com/chapter/10.1007/978-3-030-14984-0_24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4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1CF-7B71-4716-AEF6-4F5317A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082" y="1897847"/>
            <a:ext cx="7299701" cy="2804871"/>
          </a:xfrm>
        </p:spPr>
        <p:txBody>
          <a:bodyPr/>
          <a:lstStyle/>
          <a:p>
            <a:r>
              <a:rPr lang="en-GB" dirty="0">
                <a:latin typeface="Bell MT"/>
              </a:rPr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Simulators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803633"/>
            <a:ext cx="10682681" cy="4373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Network connection plays a vital 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role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as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is all about the data being communicated in faster speeds all the time.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architecture has to be tested in all kinds of network connectivity/speeds. To test this, virtual network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simulators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are mostly used to vary the network load, connectivity, stability etc.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Availability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Portability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Cost effective 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No Time Constraints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Ease of setup</a:t>
            </a:r>
          </a:p>
          <a:p>
            <a:pPr marL="0" indent="0">
              <a:buNone/>
            </a:pP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Examples – </a:t>
            </a:r>
            <a:r>
              <a:rPr lang="en-US" sz="2400" err="1">
                <a:solidFill>
                  <a:srgbClr val="111111"/>
                </a:solidFill>
                <a:latin typeface="Roboto" panose="020B0604020202020204" pitchFamily="2" charset="0"/>
              </a:rPr>
              <a:t>Cooja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 , NS3, SUMO, Gazebo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</a:t>
            </a:r>
            <a:r>
              <a:rPr lang="en-US" err="1">
                <a:latin typeface="Bell MT"/>
              </a:rPr>
              <a:t>Cooja</a:t>
            </a:r>
            <a:r>
              <a:rPr lang="en-US">
                <a:latin typeface="Bell MT"/>
              </a:rPr>
              <a:t>/NS3/</a:t>
            </a:r>
            <a:r>
              <a:rPr lang="en-US" err="1">
                <a:latin typeface="Bell MT"/>
              </a:rPr>
              <a:t>MiniNet</a:t>
            </a:r>
            <a:r>
              <a:rPr lang="en-US">
                <a:latin typeface="Bell MT"/>
              </a:rPr>
              <a:t>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MiniNet</a:t>
            </a:r>
            <a:r>
              <a:rPr lang="en-US" dirty="0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Supports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Mininet-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developers extended the functionality of Mininet by adding virtualized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4B46-884F-4DE2-BDD2-D99515E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SUMO (Simulation Of Urban Mobility)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9236-4F54-4499-A28B-994A1B5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35" y="2005724"/>
            <a:ext cx="10860065" cy="452614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Bell MT"/>
              </a:rPr>
              <a:t>• SUMO is an open source traffic simulation package including net import and demand modeling components. 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Bell MT"/>
            </a:endParaRPr>
          </a:p>
          <a:p>
            <a:pPr marL="0" indent="0">
              <a:buNone/>
            </a:pPr>
            <a:r>
              <a:rPr lang="en-US" dirty="0">
                <a:latin typeface="Bell MT"/>
              </a:rPr>
              <a:t>• The German Aerospace Center (DLR) started the development of SUMO back in 2001.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Bell MT"/>
              </a:rPr>
              <a:t>• It involves route choice and traffic light algorithm or simulating vehicular communication.</a:t>
            </a:r>
          </a:p>
          <a:p>
            <a:pPr marL="0" indent="0">
              <a:buNone/>
            </a:pPr>
            <a:endParaRPr lang="en-US" dirty="0">
              <a:latin typeface="Bell MT"/>
            </a:endParaRPr>
          </a:p>
          <a:p>
            <a:pPr marL="0" indent="0">
              <a:buNone/>
            </a:pPr>
            <a:r>
              <a:rPr lang="en-US" sz="3600" b="1" u="sng" dirty="0">
                <a:latin typeface="Bell MT"/>
              </a:rPr>
              <a:t>Features</a:t>
            </a:r>
            <a:endParaRPr lang="en-US" sz="3600" dirty="0">
              <a:latin typeface="Bell MT"/>
            </a:endParaRPr>
          </a:p>
          <a:p>
            <a:pPr marL="0" indent="0">
              <a:buNone/>
            </a:pPr>
            <a:r>
              <a:rPr lang="en-US" sz="3600" dirty="0">
                <a:latin typeface="Bell MT"/>
              </a:rPr>
              <a:t>Automated Driving, Vehicle Communication, Traffic Management, Microscopic Simulation, Multimodal Traffic, Online Interaction, Network Import</a:t>
            </a:r>
          </a:p>
          <a:p>
            <a:pPr marL="0" indent="0">
              <a:buNone/>
            </a:pPr>
            <a:endParaRPr lang="en-US" sz="3600" dirty="0">
              <a:latin typeface="Bell MT"/>
            </a:endParaRPr>
          </a:p>
          <a:p>
            <a:pPr marL="0" indent="0">
              <a:buNone/>
            </a:pPr>
            <a:r>
              <a:rPr lang="en-US" sz="3600" dirty="0">
                <a:latin typeface="Bell MT"/>
                <a:hlinkClick r:id="rId2"/>
              </a:rPr>
              <a:t>Definition of Vehicles, Vehicle Types, and Routes - SUMO Documentation (dlr.de)</a:t>
            </a:r>
            <a:endParaRPr lang="en-US">
              <a:latin typeface="Bell MT"/>
            </a:endParaRP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00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0C6-C8E2-4233-9DF3-35E0187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 Working (Sumo)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477B-E343-45F7-B62C-E87A5D59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78246"/>
            <a:ext cx="11239500" cy="47368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B383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 In order to create simulation in SUMO first create a road network on which vehicles can move.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The road network consists of nodes (junctions) and edges (i.e. roads that connect various junctions with each other).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Road network can be created in three ways: 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1. Manually by creating your own node file, edge file and connection file.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2. Using NETGENERATE command.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3. Importing road network from non SUMO formats like OSM, VISSIM, VISUM </a:t>
            </a:r>
            <a:r>
              <a:rPr lang="en-US" dirty="0" err="1">
                <a:solidFill>
                  <a:srgbClr val="3B3835"/>
                </a:solidFill>
                <a:latin typeface="Bell MT"/>
              </a:rPr>
              <a:t>etc</a:t>
            </a:r>
            <a:endParaRPr lang="en-US" dirty="0" err="1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94923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0F68-A3A7-48A1-9555-033ECF8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Multi-drone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490D-0641-4C23-95C2-E8801FD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Bell MT"/>
              </a:rPr>
              <a:t>Multiple drones cooperate and communicate with each other. </a:t>
            </a:r>
            <a:endParaRPr lang="en-GB"/>
          </a:p>
          <a:p>
            <a:r>
              <a:rPr lang="en-GB" dirty="0">
                <a:latin typeface="Bell MT"/>
              </a:rPr>
              <a:t>Single drone is far less capable as an entity. </a:t>
            </a:r>
            <a:endParaRPr lang="en-GB" dirty="0"/>
          </a:p>
          <a:p>
            <a:r>
              <a:rPr lang="en-GB" dirty="0">
                <a:latin typeface="Bell MT"/>
              </a:rPr>
              <a:t>Applications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military missions (battlefield surveillance)</a:t>
            </a:r>
          </a:p>
          <a:p>
            <a:pPr lvl="1"/>
            <a:r>
              <a:rPr lang="en-GB" dirty="0">
                <a:latin typeface="Bell MT"/>
              </a:rPr>
              <a:t>searching for survivors in disaster hit areas </a:t>
            </a:r>
          </a:p>
          <a:p>
            <a:pPr lvl="1"/>
            <a:r>
              <a:rPr lang="en-GB" dirty="0">
                <a:latin typeface="Bell MT"/>
              </a:rPr>
              <a:t>delivery of payload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drone light shows </a:t>
            </a:r>
            <a:endParaRPr lang="en-GB" dirty="0"/>
          </a:p>
          <a:p>
            <a:pPr lvl="1"/>
            <a:r>
              <a:rPr lang="en-GB" dirty="0">
                <a:latin typeface="Bell MT"/>
              </a:rPr>
              <a:t>smart city, etc.</a:t>
            </a:r>
          </a:p>
          <a:p>
            <a:r>
              <a:rPr lang="en-GB" dirty="0">
                <a:latin typeface="Bell MT"/>
              </a:rPr>
              <a:t>Complexity lies in the co-ordinated movement. 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3C1-D725-49DA-A4FE-32AE592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simulators for UAV?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5DE-BF2D-4D4A-A560-EBBA5B1E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latin typeface="Bell MT"/>
              </a:rPr>
              <a:t>Resource requirement for experiments </a:t>
            </a:r>
            <a:endParaRPr lang="en-GB"/>
          </a:p>
          <a:p>
            <a:pPr lvl="1"/>
            <a:r>
              <a:rPr lang="en-GB" dirty="0">
                <a:latin typeface="Bell MT"/>
              </a:rPr>
              <a:t>UAVs</a:t>
            </a:r>
          </a:p>
          <a:p>
            <a:pPr lvl="1"/>
            <a:r>
              <a:rPr lang="en-GB" dirty="0">
                <a:latin typeface="Bell MT"/>
              </a:rPr>
              <a:t>network devices</a:t>
            </a:r>
          </a:p>
          <a:p>
            <a:pPr lvl="1"/>
            <a:r>
              <a:rPr lang="en-GB" dirty="0">
                <a:latin typeface="Bell MT"/>
              </a:rPr>
              <a:t>flight controllers</a:t>
            </a:r>
          </a:p>
          <a:p>
            <a:r>
              <a:rPr lang="en-GB" dirty="0">
                <a:latin typeface="Bell MT"/>
              </a:rPr>
              <a:t>Precise evaluation of UAV’s mobility</a:t>
            </a:r>
          </a:p>
          <a:p>
            <a:r>
              <a:rPr lang="en-GB" dirty="0">
                <a:latin typeface="Bell MT"/>
              </a:rPr>
              <a:t>Simulation environments: ROS, </a:t>
            </a:r>
            <a:r>
              <a:rPr lang="en-GB" dirty="0" err="1">
                <a:latin typeface="Bell MT"/>
              </a:rPr>
              <a:t>AirSim</a:t>
            </a:r>
            <a:r>
              <a:rPr lang="en-GB" dirty="0">
                <a:latin typeface="Bell MT"/>
              </a:rPr>
              <a:t>, Gazebo, </a:t>
            </a:r>
            <a:r>
              <a:rPr lang="en-GB" dirty="0" err="1">
                <a:latin typeface="Bell MT"/>
              </a:rPr>
              <a:t>PyBullet</a:t>
            </a:r>
            <a:r>
              <a:rPr lang="en-GB" dirty="0">
                <a:latin typeface="Bell MT"/>
              </a:rPr>
              <a:t> </a:t>
            </a:r>
            <a:endParaRPr lang="en-GB" dirty="0"/>
          </a:p>
          <a:p>
            <a:r>
              <a:rPr lang="en-GB" dirty="0">
                <a:latin typeface="Bell MT"/>
              </a:rPr>
              <a:t>Challenging integration for fleet deployment </a:t>
            </a:r>
            <a:endParaRPr lang="en-GB" dirty="0"/>
          </a:p>
          <a:p>
            <a:r>
              <a:rPr lang="en-GB" dirty="0">
                <a:latin typeface="Bell MT"/>
              </a:rPr>
              <a:t>Validate an UAV fleet deployment in a city</a:t>
            </a:r>
          </a:p>
          <a:p>
            <a:pPr lvl="1"/>
            <a:r>
              <a:rPr lang="en-GB" dirty="0">
                <a:latin typeface="Bell MT"/>
              </a:rPr>
              <a:t>observing traffic at hot-spots during commute hours</a:t>
            </a:r>
          </a:p>
          <a:p>
            <a:pPr lvl="1"/>
            <a:r>
              <a:rPr lang="en-GB" dirty="0">
                <a:latin typeface="Bell MT"/>
              </a:rPr>
              <a:t>status of building construction</a:t>
            </a:r>
          </a:p>
          <a:p>
            <a:pPr lvl="1"/>
            <a:r>
              <a:rPr lang="en-GB" dirty="0">
                <a:latin typeface="Bell MT"/>
              </a:rPr>
              <a:t>Package delivery</a:t>
            </a:r>
          </a:p>
        </p:txBody>
      </p:sp>
    </p:spTree>
    <p:extLst>
      <p:ext uri="{BB962C8B-B14F-4D97-AF65-F5344CB8AC3E}">
        <p14:creationId xmlns:p14="http://schemas.microsoft.com/office/powerpoint/2010/main" val="740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IoT Simulators NS3 and SUMO</vt:lpstr>
      <vt:lpstr>Why do we need Simulators ?</vt:lpstr>
      <vt:lpstr>When to choose what? (Cooja/NS3/MiniNet)</vt:lpstr>
      <vt:lpstr>Network Simulator (NS3)</vt:lpstr>
      <vt:lpstr>How Does NS3 Work?</vt:lpstr>
      <vt:lpstr>SUMO (Simulation Of Urban Mobility)</vt:lpstr>
      <vt:lpstr> Working (Sumo)</vt:lpstr>
      <vt:lpstr>Multi-drone systems</vt:lpstr>
      <vt:lpstr>Why do we need simulators for UAV?  </vt:lpstr>
      <vt:lpstr>Robot Operating System (ROS) Framework</vt:lpstr>
      <vt:lpstr>ROS Communication</vt:lpstr>
      <vt:lpstr>Physics Simulator: Gazebo</vt:lpstr>
      <vt:lpstr>Gazebo World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revision>190</cp:revision>
  <dcterms:created xsi:type="dcterms:W3CDTF">2021-06-30T17:02:27Z</dcterms:created>
  <dcterms:modified xsi:type="dcterms:W3CDTF">2021-07-09T05:17:07Z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