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2753E-F24D-4504-BED3-FA799AEFFD2A}" v="4" dt="2021-07-02T15:04:22.412"/>
    <p1510:client id="{64E51566-EE75-41F1-854D-67F6E5A1AEF7}" v="1483" dt="2021-07-06T10:10:09.680"/>
    <p1510:client id="{76DA3036-799B-475E-825C-9CCAE67FB9BB}" v="78" dt="2021-07-08T18:43:55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ED5F-7408-457E-B603-3260DA63D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0D7B4-35C6-46FF-BCBA-D004D75F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5A5F-B3AB-4D41-89D8-2DDC0113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9232-6047-4342-851B-14261F9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0F0D-2CDD-472C-B7C7-AE4755DC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8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9878-BF9C-4C40-8DD6-7E3E9F88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14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050F4-D769-43D2-BC53-17D6617E9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33099"/>
            <a:ext cx="10515600" cy="3743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5BD5-780B-4631-B198-CB9E012B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70EE6-C62C-449D-B097-7B2D64B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8718-F2C2-41BA-B6FF-0B3CE528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2612-DA0D-4BD8-BCCF-FD3D503CA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25717"/>
            <a:ext cx="2628900" cy="51512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65B3C-4D7D-4173-B4BB-8E2A1411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25717"/>
            <a:ext cx="7734300" cy="5151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8A1A-49AD-40B5-87E1-865D4D16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753E-C072-4412-8E78-DFB2A80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A39-8544-4A8D-8B82-B8C4A0E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7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4F50-B5D2-4EA9-ADB3-8ED59F87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6AD-1B6E-462F-B43A-403A0080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71"/>
            <a:ext cx="10515600" cy="421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3DA41-7115-4A52-A877-85694DB8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C14F-847E-4C82-8C70-9E94EA64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89BE-C340-4AD9-92CB-B558309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0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CDA0-51C7-4126-91A1-F5B3742F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82B7-F02E-4B1E-B23C-A72DDD2E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1EE6-D6B1-4FEA-A977-5A3FC513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03E-76BE-4EDD-8833-2E45A6C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4219-5EEF-4BB5-9AF6-98380DD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9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2757-FF69-4BE0-AD40-C964A3A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4"/>
            <a:ext cx="10515600" cy="100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33DE-312A-43C8-A29B-491A1CDFA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340-63B2-4DA1-915F-56C81862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0501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7155-FFB7-4B05-9737-EAD94A1A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9A59-710D-44B4-85C6-EBC698B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A581-E7CB-4BF5-ADA1-808E624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DC4-E0BE-4D3E-BCA9-77AD0320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277"/>
            <a:ext cx="10515600" cy="10860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0638-7493-46A9-BF51-874E167FF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43A62-D10F-48DE-BB84-FDCA5379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71762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D923-CF16-4993-A4F9-4740D51A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84785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3473D-3FA8-4D07-AA3C-B4FA62412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2671762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7EDFC-4E8E-4B1F-A3DC-8D89634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1AAD-9CC7-4BA0-87DB-CDBE76B8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2755D-5227-4834-BF0B-9884FC83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9F66-32C3-4200-991C-95BED6E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400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7323D-AB3E-4F2F-8F54-7C42571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DF607-1800-4445-B7B6-5FC7EA5E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A579E-481C-48E8-81F6-7C2A1D5D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5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2F5CD-FB77-45D8-9A92-0EA8D299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B0B6E-B103-41F4-98EC-1D46D7D8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F53E-AE19-4BAE-9668-F50B4E9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2FF-595D-45D0-BCA9-B4EFBC7B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64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F6C9-587F-4E71-A4AE-2A290D2A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124186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88DA5-06E1-4251-BE2A-13C25ADA8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1184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DD896-FFB9-4725-955F-46C47062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265E-D098-4846-A135-7960C2FB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307EC-30DD-466B-A3D4-200EC223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13-6C50-4534-B144-E0EEEDCD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5139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BA4E1-0437-4C5C-A281-DA90CE83F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127512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5524D-EB32-4D1E-A016-14BBB16E2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5159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1A70D-3B9F-4515-909B-3317B8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4DDBD-2C7C-401D-8D36-CFDA6DF7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8F768-9828-4398-9412-6D1F91BA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71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D5D95-F228-4E53-9183-E4453A85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4633-1D6E-469D-8AF5-1D93411A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70BD-4DF2-4BD2-9917-BC980FE0A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DBC3-F4CB-4658-A75A-3C17B076F367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6E62-58CB-4F3D-ADE5-DCA58913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3B7E-CF3A-4C35-87A1-C1E37C412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51D6-7AF0-4ACA-A2A3-CD25A9328B93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47C9EE-CE55-49F4-B72A-C61371723F3C}"/>
              </a:ext>
            </a:extLst>
          </p:cNvPr>
          <p:cNvGrpSpPr/>
          <p:nvPr userDrawn="1"/>
        </p:nvGrpSpPr>
        <p:grpSpPr>
          <a:xfrm>
            <a:off x="0" y="-329623"/>
            <a:ext cx="12101122" cy="1772428"/>
            <a:chOff x="0" y="-329623"/>
            <a:chExt cx="12101122" cy="177242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FB7DDC-8317-4C8B-8F3A-2DFDDEA1D72F}"/>
                </a:ext>
              </a:extLst>
            </p:cNvPr>
            <p:cNvSpPr/>
            <p:nvPr/>
          </p:nvSpPr>
          <p:spPr>
            <a:xfrm>
              <a:off x="10438621" y="476620"/>
              <a:ext cx="1504950" cy="319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A07109-13A1-4FE0-B09B-383793D9F549}"/>
                </a:ext>
              </a:extLst>
            </p:cNvPr>
            <p:cNvSpPr/>
            <p:nvPr/>
          </p:nvSpPr>
          <p:spPr>
            <a:xfrm>
              <a:off x="0" y="95415"/>
              <a:ext cx="11284744" cy="211793"/>
            </a:xfrm>
            <a:prstGeom prst="rect">
              <a:avLst/>
            </a:prstGeom>
            <a:solidFill>
              <a:srgbClr val="00A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63D26F-9B27-4405-99BF-D66E1C08E011}"/>
                </a:ext>
              </a:extLst>
            </p:cNvPr>
            <p:cNvSpPr/>
            <p:nvPr/>
          </p:nvSpPr>
          <p:spPr>
            <a:xfrm>
              <a:off x="0" y="409014"/>
              <a:ext cx="11076167" cy="95415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5F5C8C-6627-4086-952B-AE5B67222788}"/>
                </a:ext>
              </a:extLst>
            </p:cNvPr>
            <p:cNvSpPr/>
            <p:nvPr/>
          </p:nvSpPr>
          <p:spPr>
            <a:xfrm>
              <a:off x="0" y="253124"/>
              <a:ext cx="11076167" cy="155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8B17B2-115C-4E44-B4FC-213F6EA4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694" y="-329623"/>
              <a:ext cx="1772428" cy="1772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0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snam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mo.dlr.de/docs/Definition_of_Vehicles,_Vehicle_Types,_and_Rout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556ED95-0E55-45D4-8C8D-551FD2CE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99" y="868363"/>
            <a:ext cx="6496202" cy="6190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72EAF-32E8-4ED5-A555-F1C27544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56830"/>
          </a:xfrm>
        </p:spPr>
        <p:txBody>
          <a:bodyPr/>
          <a:lstStyle/>
          <a:p>
            <a:r>
              <a:rPr lang="en-US"/>
              <a:t>IoT Simulators</a:t>
            </a:r>
            <a:br>
              <a:rPr lang="en-US"/>
            </a:br>
            <a:r>
              <a:rPr lang="en-US"/>
              <a:t>NS3 and SUMO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2EBAB-8252-4DCC-98A7-3F02105AC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64946"/>
            <a:ext cx="10455479" cy="1224691"/>
          </a:xfrm>
        </p:spPr>
        <p:txBody>
          <a:bodyPr/>
          <a:lstStyle/>
          <a:p>
            <a:r>
              <a:rPr lang="en-US"/>
              <a:t>                                                                                   Presented By – Shreya Mishra</a:t>
            </a:r>
          </a:p>
          <a:p>
            <a:r>
              <a:rPr lang="en-US"/>
              <a:t>                                                                                    Indian Institute Of Science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88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6BAA-C3F8-489E-89E3-D3AABE1A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Simulators 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805E-C392-4142-AC23-C34DC1D5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803633"/>
            <a:ext cx="10682681" cy="43733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Network connection plays a vital </a:t>
            </a:r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role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as </a:t>
            </a:r>
            <a:r>
              <a:rPr lang="en-US" sz="2400" b="1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IoT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is all about the data being communicated in faster speeds all the time. </a:t>
            </a:r>
            <a:r>
              <a:rPr lang="en-US" sz="2400" b="1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IoT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architecture has to be tested in all kinds of network connectivity/speeds. To test this, virtual network </a:t>
            </a:r>
            <a:r>
              <a:rPr lang="en-US" sz="2400" b="1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simulators</a:t>
            </a:r>
            <a:r>
              <a:rPr lang="en-US" sz="2400" b="0" i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are mostly used to vary the network load, connectivity, stability etc.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Availability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Portability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Cost effective 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No Time Constraints</a:t>
            </a:r>
          </a:p>
          <a:p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Ease of setup</a:t>
            </a:r>
          </a:p>
          <a:p>
            <a:pPr marL="0" indent="0">
              <a:buNone/>
            </a:pPr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Examples – </a:t>
            </a:r>
            <a:r>
              <a:rPr lang="en-US" sz="2400" err="1">
                <a:solidFill>
                  <a:srgbClr val="111111"/>
                </a:solidFill>
                <a:latin typeface="Roboto" panose="020B0604020202020204" pitchFamily="2" charset="0"/>
              </a:rPr>
              <a:t>Cooja</a:t>
            </a:r>
            <a:r>
              <a:rPr lang="en-US" sz="2400">
                <a:solidFill>
                  <a:srgbClr val="111111"/>
                </a:solidFill>
                <a:latin typeface="Roboto" panose="020B0604020202020204" pitchFamily="2" charset="0"/>
              </a:rPr>
              <a:t> , NS3, SUMO, Gazebo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5466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F763-EFBB-46C3-9D6B-EDED638E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626"/>
            <a:ext cx="10515600" cy="6756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Bell MT"/>
              </a:rPr>
              <a:t>When to choose what? (</a:t>
            </a:r>
            <a:r>
              <a:rPr lang="en-US" err="1">
                <a:latin typeface="Bell MT"/>
              </a:rPr>
              <a:t>Cooja</a:t>
            </a:r>
            <a:r>
              <a:rPr lang="en-US">
                <a:latin typeface="Bell MT"/>
              </a:rPr>
              <a:t>/NS3/</a:t>
            </a:r>
            <a:r>
              <a:rPr lang="en-US" err="1">
                <a:latin typeface="Bell MT"/>
              </a:rPr>
              <a:t>MiniNet</a:t>
            </a:r>
            <a:r>
              <a:rPr lang="en-US">
                <a:latin typeface="Bell MT"/>
              </a:rPr>
              <a:t>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920DD7-A264-442C-84A9-BABA447B7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49" y="1759611"/>
            <a:ext cx="6026193" cy="26801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D270A-844C-4B97-828C-5FC78AAE4239}"/>
              </a:ext>
            </a:extLst>
          </p:cNvPr>
          <p:cNvSpPr txBox="1"/>
          <p:nvPr/>
        </p:nvSpPr>
        <p:spPr>
          <a:xfrm>
            <a:off x="6514448" y="1874729"/>
            <a:ext cx="5403153" cy="2566273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Contiki plays the best role when working with power constrained networks. </a:t>
            </a:r>
          </a:p>
          <a:p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- 802.15.4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Best to be used with </a:t>
            </a:r>
            <a:r>
              <a:rPr lang="en-US" err="1">
                <a:cs typeface="Calibri"/>
              </a:rPr>
              <a:t>Zolertia</a:t>
            </a:r>
            <a:r>
              <a:rPr lang="en-US">
                <a:cs typeface="Calibri"/>
              </a:rPr>
              <a:t> motes, </a:t>
            </a:r>
            <a:r>
              <a:rPr lang="en-US" err="1">
                <a:cs typeface="Calibri"/>
              </a:rPr>
              <a:t>TelosB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RPL knowledge is necessary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 is must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34F14-95B3-4251-BDCD-142429470A02}"/>
              </a:ext>
            </a:extLst>
          </p:cNvPr>
          <p:cNvSpPr txBox="1"/>
          <p:nvPr/>
        </p:nvSpPr>
        <p:spPr>
          <a:xfrm>
            <a:off x="650180" y="4554123"/>
            <a:ext cx="5668417" cy="2308324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NS3 is suitable to test almost all real time network usage </a:t>
            </a:r>
            <a:r>
              <a:rPr lang="en-US" err="1">
                <a:cs typeface="Calibri"/>
              </a:rPr>
              <a:t>eg</a:t>
            </a:r>
            <a:r>
              <a:rPr lang="en-US">
                <a:cs typeface="Calibri"/>
              </a:rPr>
              <a:t>- Wi-Fi, LTE, FANET </a:t>
            </a:r>
            <a:r>
              <a:rPr lang="en-US" err="1">
                <a:cs typeface="Calibri"/>
              </a:rPr>
              <a:t>etc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Can be used for Drone/V2x simulation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Network /Link Performance Analysis is easy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Knowledge Of C++ and Python is must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7148B-A223-4DDC-BEEC-5C5D49CCC3DF}"/>
              </a:ext>
            </a:extLst>
          </p:cNvPr>
          <p:cNvSpPr txBox="1"/>
          <p:nvPr/>
        </p:nvSpPr>
        <p:spPr>
          <a:xfrm>
            <a:off x="6511577" y="4558430"/>
            <a:ext cx="5455475" cy="2308324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MiniNet</a:t>
            </a:r>
            <a:r>
              <a:rPr lang="en-US" dirty="0"/>
              <a:t> acts as an emulator for SDN networks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Supports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Mininet-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developers extended the functionality of Mininet by adding virtualized 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 stations and access points based on the standard Linux wireless drivers and the 80211_hwsim wireless simulation driver.</a:t>
            </a:r>
          </a:p>
        </p:txBody>
      </p:sp>
    </p:spTree>
    <p:extLst>
      <p:ext uri="{BB962C8B-B14F-4D97-AF65-F5344CB8AC3E}">
        <p14:creationId xmlns:p14="http://schemas.microsoft.com/office/powerpoint/2010/main" val="309107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BA5C-D067-484C-9230-8586D74F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501"/>
            <a:ext cx="10515600" cy="923926"/>
          </a:xfrm>
        </p:spPr>
        <p:txBody>
          <a:bodyPr>
            <a:normAutofit/>
          </a:bodyPr>
          <a:lstStyle/>
          <a:p>
            <a:r>
              <a:rPr lang="en-US"/>
              <a:t>Network Simulator (NS3)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0E1F-45F5-4F28-BACC-8342B91E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298"/>
            <a:ext cx="10515600" cy="518454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b="0" i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Ns3 is a discrete event network simulator. It provides a simulation time and it jump from one event to another event. Ns3 contains various inbuilt libraries and modules within a directory. It supports Graphical user interface and python bindings.</a:t>
            </a:r>
          </a:p>
          <a:p>
            <a:r>
              <a:rPr lang="en-US" sz="2000" b="1">
                <a:latin typeface="Bell MT"/>
                <a:ea typeface="Roboto"/>
              </a:rPr>
              <a:t>Model Development</a:t>
            </a:r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pPr lvl="1"/>
            <a:r>
              <a:rPr lang="en-US" sz="2000">
                <a:latin typeface="Bell MT"/>
                <a:ea typeface="Roboto"/>
              </a:rPr>
              <a:t>Develop by a Defined Channel and Mobility Models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Simulate a Model according to Events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Node and also Link Configuration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Define Node and Link Attributes (Data rate, Latency and also Packet Loss)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Manage Command Arguments 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Simulation Execution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Building a File and also Analyze Outputs in a Command Prompt</a:t>
            </a:r>
            <a:endParaRPr lang="en-US"/>
          </a:p>
          <a:p>
            <a:pPr lvl="1"/>
            <a:endParaRPr lang="en-US" sz="2000">
              <a:latin typeface="Bell MT"/>
              <a:ea typeface="Roboto"/>
            </a:endParaRPr>
          </a:p>
          <a:p>
            <a:r>
              <a:rPr lang="en-US" sz="2000" b="1">
                <a:latin typeface="Bell MT"/>
                <a:ea typeface="Roboto"/>
              </a:rPr>
              <a:t>Performance Analysis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Modeling Network by using </a:t>
            </a:r>
            <a:r>
              <a:rPr lang="en-US" sz="2000" err="1">
                <a:latin typeface="Bell MT"/>
                <a:ea typeface="Roboto"/>
              </a:rPr>
              <a:t>NetAnim</a:t>
            </a:r>
            <a:r>
              <a:rPr lang="en-US" sz="2000">
                <a:latin typeface="Bell MT"/>
                <a:ea typeface="Roboto"/>
              </a:rPr>
              <a:t> </a:t>
            </a:r>
            <a:endParaRPr lang="en-US"/>
          </a:p>
          <a:p>
            <a:pPr lvl="1"/>
            <a:r>
              <a:rPr lang="en-US" sz="2000">
                <a:latin typeface="Bell MT"/>
                <a:ea typeface="Roboto"/>
              </a:rPr>
              <a:t>Analyze the Performance under GNU plot</a:t>
            </a:r>
            <a:endParaRPr lang="en-US"/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/>
            </a:endParaRPr>
          </a:p>
          <a:p>
            <a:endParaRPr lang="en-US" sz="200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ns-3 | a discrete-event network simulator for internet systems (nsnam.org)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2AD1-43B1-47DF-AEAF-12DD69F4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NS3 Work?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476C2B7-B4A5-4801-B6D8-E3F1D1870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4209" y="2005012"/>
            <a:ext cx="4469581" cy="4351338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5EB10E5-4E50-43D6-93CD-3A18174E03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782" y="2005012"/>
            <a:ext cx="5130435" cy="4351338"/>
          </a:xfrm>
        </p:spPr>
      </p:pic>
    </p:spTree>
    <p:extLst>
      <p:ext uri="{BB962C8B-B14F-4D97-AF65-F5344CB8AC3E}">
        <p14:creationId xmlns:p14="http://schemas.microsoft.com/office/powerpoint/2010/main" val="124002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4B46-884F-4DE2-BDD2-D99515E9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ll MT"/>
              </a:rPr>
              <a:t>SUMO (Simulation Of Urban Mobility)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9236-4F54-4499-A28B-994A1B5C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35" y="2005724"/>
            <a:ext cx="10860065" cy="452614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Bell MT"/>
              </a:rPr>
              <a:t>• SUMO is an open source traffic simulation package including net import and demand modeling components. 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Bell MT"/>
            </a:endParaRPr>
          </a:p>
          <a:p>
            <a:pPr marL="0" indent="0">
              <a:buNone/>
            </a:pPr>
            <a:r>
              <a:rPr lang="en-US" dirty="0">
                <a:latin typeface="Bell MT"/>
              </a:rPr>
              <a:t>• The German Aerospace Center (DLR) started the development of SUMO back in 2001.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Bell MT"/>
              </a:rPr>
              <a:t>• It involves route choice and traffic light algorithm or simulating vehicular communication.</a:t>
            </a:r>
          </a:p>
          <a:p>
            <a:pPr marL="0" indent="0">
              <a:buNone/>
            </a:pPr>
            <a:endParaRPr lang="en-US" dirty="0">
              <a:latin typeface="Bell MT"/>
            </a:endParaRPr>
          </a:p>
          <a:p>
            <a:pPr marL="0" indent="0">
              <a:buNone/>
            </a:pPr>
            <a:r>
              <a:rPr lang="en-US" sz="3600" b="1" u="sng" dirty="0">
                <a:latin typeface="Bell MT"/>
              </a:rPr>
              <a:t>Features</a:t>
            </a:r>
            <a:endParaRPr lang="en-US" sz="3600" dirty="0">
              <a:latin typeface="Bell MT"/>
            </a:endParaRPr>
          </a:p>
          <a:p>
            <a:pPr marL="0" indent="0">
              <a:buNone/>
            </a:pPr>
            <a:r>
              <a:rPr lang="en-US" sz="3600" dirty="0">
                <a:latin typeface="Bell MT"/>
              </a:rPr>
              <a:t>Automated Driving, Vehicle Communication, Traffic Management, Microscopic Simulation, Multimodal Traffic, Online Interaction, Network Import</a:t>
            </a:r>
          </a:p>
          <a:p>
            <a:pPr marL="0" indent="0">
              <a:buNone/>
            </a:pPr>
            <a:endParaRPr lang="en-US" sz="3600" dirty="0">
              <a:latin typeface="Bell MT"/>
            </a:endParaRPr>
          </a:p>
          <a:p>
            <a:pPr marL="0" indent="0">
              <a:buNone/>
            </a:pPr>
            <a:r>
              <a:rPr lang="en-US" sz="3600" dirty="0">
                <a:latin typeface="Bell MT"/>
                <a:hlinkClick r:id="rId2"/>
              </a:rPr>
              <a:t>Definition of Vehicles, Vehicle Types, and Routes - SUMO Documentation (dlr.de)</a:t>
            </a:r>
            <a:endParaRPr lang="en-US">
              <a:latin typeface="Bell MT"/>
            </a:endParaRP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7007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A0C6-C8E2-4233-9DF3-35E01871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ell MT"/>
              </a:rPr>
              <a:t> Working (Sumo)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477B-E343-45F7-B62C-E87A5D59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878246"/>
            <a:ext cx="11239500" cy="47368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3B3835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 In order to create simulation in SUMO first create a road network on which vehicles can move.</a:t>
            </a:r>
            <a:endParaRPr lang="en-US" dirty="0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The road network consists of nodes (junctions) and edges (i.e. roads that connect various junctions with each other).</a:t>
            </a:r>
            <a:endParaRPr lang="en-US" dirty="0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Road network can be created in three ways: </a:t>
            </a:r>
            <a:endParaRPr lang="en-US" dirty="0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1. Manually by creating your own node file, edge file and connection file.</a:t>
            </a:r>
            <a:endParaRPr lang="en-US" dirty="0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2. Using NETGENERATE command.</a:t>
            </a:r>
            <a:endParaRPr lang="en-US" dirty="0">
              <a:latin typeface="Bell M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3B3835"/>
                </a:solidFill>
                <a:latin typeface="Bell MT"/>
              </a:rPr>
              <a:t>3. Importing road network from non SUMO formats like OSM, VISSIM, VISUM </a:t>
            </a:r>
            <a:r>
              <a:rPr lang="en-US" dirty="0" err="1">
                <a:solidFill>
                  <a:srgbClr val="3B3835"/>
                </a:solidFill>
                <a:latin typeface="Bell MT"/>
              </a:rPr>
              <a:t>etc</a:t>
            </a:r>
            <a:endParaRPr lang="en-US" dirty="0" err="1"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94923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am Lab Powerpoint Template [dark]" id="{E9650C87-BE61-4E47-B813-3243037EAB60}" vid="{4EE1DFB8-3A97-4966-B390-FC568BDB91A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E1863C484B41A7CD4CFE2FEC149E" ma:contentTypeVersion="12" ma:contentTypeDescription="Create a new document." ma:contentTypeScope="" ma:versionID="18071a84c4a63d1869bf073f57191301">
  <xsd:schema xmlns:xsd="http://www.w3.org/2001/XMLSchema" xmlns:xs="http://www.w3.org/2001/XMLSchema" xmlns:p="http://schemas.microsoft.com/office/2006/metadata/properties" xmlns:ns2="6fcd1cf4-17f7-4df6-9737-cba6ecd66da8" xmlns:ns3="0da33219-70b2-4832-9b35-7150b80db5cd" targetNamespace="http://schemas.microsoft.com/office/2006/metadata/properties" ma:root="true" ma:fieldsID="b3fe3412610b4ccc1bdf9526f886e42f" ns2:_="" ns3:_="">
    <xsd:import namespace="6fcd1cf4-17f7-4df6-9737-cba6ecd66da8"/>
    <xsd:import namespace="0da33219-70b2-4832-9b35-7150b80db5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d1cf4-17f7-4df6-9737-cba6ecd66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33219-70b2-4832-9b35-7150b80db5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A6BD36-826A-45A8-AC93-25F1311979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ABA6E4-7EF5-4376-9B61-320E1E9B6D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54EC0D-BC91-4F89-AC1E-2032DB1F5A75}">
  <ds:schemaRefs>
    <ds:schemaRef ds:uri="0da33219-70b2-4832-9b35-7150b80db5cd"/>
    <ds:schemaRef ds:uri="6fcd1cf4-17f7-4df6-9737-cba6ecd66d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Dream Lab Powerpoint Template [light]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IoT Simulators NS3 and SUMO</vt:lpstr>
      <vt:lpstr>Why do we need Simulators ?</vt:lpstr>
      <vt:lpstr>When to choose what? (Cooja/NS3/MiniNet)</vt:lpstr>
      <vt:lpstr>Network Simulator (NS3)</vt:lpstr>
      <vt:lpstr>How Does NS3 Work?</vt:lpstr>
      <vt:lpstr>SUMO (Simulation Of Urban Mobility)</vt:lpstr>
      <vt:lpstr> Working (Sumo)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Simulators NS3 and SUMO</dc:title>
  <dc:creator>shreya mishra</dc:creator>
  <cp:revision>131</cp:revision>
  <dcterms:created xsi:type="dcterms:W3CDTF">2021-06-30T17:02:27Z</dcterms:created>
  <dcterms:modified xsi:type="dcterms:W3CDTF">2021-07-08T19:34:59Z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0x010100C8B7E1863C484B41A7CD4CFE2FEC149E</vt:lpwstr>
  </property>
</Properties>
</file>