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58" r:id="rId8"/>
    <p:sldId id="263" r:id="rId9"/>
    <p:sldId id="260" r:id="rId10"/>
    <p:sldId id="261" r:id="rId11"/>
    <p:sldId id="264" r:id="rId12"/>
    <p:sldId id="265" r:id="rId13"/>
    <p:sldId id="272" r:id="rId14"/>
    <p:sldId id="266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DBC7E-7FBF-4A86-AF85-C9697DF17F04}" v="85" dt="2021-07-11T12:36:13.551"/>
    <p1510:client id="{D3BD8E96-A154-FDA8-7CC1-21BE008AD781}" v="307" dt="2021-07-11T12:54:10.607"/>
    <p1510:client id="{D5511BED-A403-ACF9-21D1-A5F73CAE6EC5}" v="2209" dt="2021-07-11T12:07:54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Raj" userId="S::sumanraj@iisc.ac.in::afec2e0e-e097-4995-a01b-9de849233f59" providerId="AD" clId="Web-{D12A31DE-B403-40C3-0090-5CBC5D81AE26}"/>
    <pc:docChg chg="addSld delSld modSld">
      <pc:chgData name="Suman Raj" userId="S::sumanraj@iisc.ac.in::afec2e0e-e097-4995-a01b-9de849233f59" providerId="AD" clId="Web-{D12A31DE-B403-40C3-0090-5CBC5D81AE26}" dt="2021-07-09T05:17:07.250" v="172" actId="14100"/>
      <pc:docMkLst>
        <pc:docMk/>
      </pc:docMkLst>
      <pc:sldChg chg="modSp new">
        <pc:chgData name="Suman Raj" userId="S::sumanraj@iisc.ac.in::afec2e0e-e097-4995-a01b-9de849233f59" providerId="AD" clId="Web-{D12A31DE-B403-40C3-0090-5CBC5D81AE26}" dt="2021-07-09T05:02:10.039" v="12" actId="20577"/>
        <pc:sldMkLst>
          <pc:docMk/>
          <pc:sldMk cId="40637333" sldId="264"/>
        </pc:sldMkLst>
        <pc:spChg chg="mod">
          <ac:chgData name="Suman Raj" userId="S::sumanraj@iisc.ac.in::afec2e0e-e097-4995-a01b-9de849233f59" providerId="AD" clId="Web-{D12A31DE-B403-40C3-0090-5CBC5D81AE26}" dt="2021-07-09T05:01:48.195" v="1" actId="20577"/>
          <ac:spMkLst>
            <pc:docMk/>
            <pc:sldMk cId="40637333" sldId="264"/>
            <ac:spMk id="2" creationId="{36750F68-A3A7-48A1-9555-033ECF849AD3}"/>
          </ac:spMkLst>
        </pc:spChg>
        <pc:spChg chg="mod">
          <ac:chgData name="Suman Raj" userId="S::sumanraj@iisc.ac.in::afec2e0e-e097-4995-a01b-9de849233f59" providerId="AD" clId="Web-{D12A31DE-B403-40C3-0090-5CBC5D81AE26}" dt="2021-07-09T05:02:10.039" v="12" actId="20577"/>
          <ac:spMkLst>
            <pc:docMk/>
            <pc:sldMk cId="40637333" sldId="264"/>
            <ac:spMk id="3" creationId="{51A4490D-0641-4C23-95C2-E8801FD44455}"/>
          </ac:spMkLst>
        </pc:spChg>
      </pc:sldChg>
      <pc:sldChg chg="modSp new">
        <pc:chgData name="Suman Raj" userId="S::sumanraj@iisc.ac.in::afec2e0e-e097-4995-a01b-9de849233f59" providerId="AD" clId="Web-{D12A31DE-B403-40C3-0090-5CBC5D81AE26}" dt="2021-07-09T05:02:35.243" v="24" actId="20577"/>
        <pc:sldMkLst>
          <pc:docMk/>
          <pc:sldMk cId="740773872" sldId="265"/>
        </pc:sldMkLst>
        <pc:spChg chg="mod">
          <ac:chgData name="Suman Raj" userId="S::sumanraj@iisc.ac.in::afec2e0e-e097-4995-a01b-9de849233f59" providerId="AD" clId="Web-{D12A31DE-B403-40C3-0090-5CBC5D81AE26}" dt="2021-07-09T05:02:16.586" v="14" actId="20577"/>
          <ac:spMkLst>
            <pc:docMk/>
            <pc:sldMk cId="740773872" sldId="265"/>
            <ac:spMk id="2" creationId="{A912C3C1-D725-49DA-A4FE-32AE5921F73D}"/>
          </ac:spMkLst>
        </pc:spChg>
        <pc:spChg chg="mod">
          <ac:chgData name="Suman Raj" userId="S::sumanraj@iisc.ac.in::afec2e0e-e097-4995-a01b-9de849233f59" providerId="AD" clId="Web-{D12A31DE-B403-40C3-0090-5CBC5D81AE26}" dt="2021-07-09T05:02:35.243" v="24" actId="20577"/>
          <ac:spMkLst>
            <pc:docMk/>
            <pc:sldMk cId="740773872" sldId="265"/>
            <ac:spMk id="3" creationId="{197585DE-BF2D-4D4A-A560-EBBA5B1E8BBB}"/>
          </ac:spMkLst>
        </pc:spChg>
      </pc:sldChg>
      <pc:sldChg chg="modSp new">
        <pc:chgData name="Suman Raj" userId="S::sumanraj@iisc.ac.in::afec2e0e-e097-4995-a01b-9de849233f59" providerId="AD" clId="Web-{D12A31DE-B403-40C3-0090-5CBC5D81AE26}" dt="2021-07-09T05:04:08.620" v="65" actId="20577"/>
        <pc:sldMkLst>
          <pc:docMk/>
          <pc:sldMk cId="96440739" sldId="266"/>
        </pc:sldMkLst>
        <pc:spChg chg="mod">
          <ac:chgData name="Suman Raj" userId="S::sumanraj@iisc.ac.in::afec2e0e-e097-4995-a01b-9de849233f59" providerId="AD" clId="Web-{D12A31DE-B403-40C3-0090-5CBC5D81AE26}" dt="2021-07-09T05:04:08.620" v="65" actId="20577"/>
          <ac:spMkLst>
            <pc:docMk/>
            <pc:sldMk cId="96440739" sldId="266"/>
            <ac:spMk id="2" creationId="{2309A519-2A07-45AD-BF80-AAD945999E69}"/>
          </ac:spMkLst>
        </pc:spChg>
        <pc:spChg chg="mod">
          <ac:chgData name="Suman Raj" userId="S::sumanraj@iisc.ac.in::afec2e0e-e097-4995-a01b-9de849233f59" providerId="AD" clId="Web-{D12A31DE-B403-40C3-0090-5CBC5D81AE26}" dt="2021-07-09T05:03:57.526" v="61" actId="20577"/>
          <ac:spMkLst>
            <pc:docMk/>
            <pc:sldMk cId="96440739" sldId="266"/>
            <ac:spMk id="3" creationId="{69D13F5F-DB84-439F-9931-461C52022913}"/>
          </ac:spMkLst>
        </pc:spChg>
      </pc:sldChg>
      <pc:sldChg chg="addSp delSp modSp new del">
        <pc:chgData name="Suman Raj" userId="S::sumanraj@iisc.ac.in::afec2e0e-e097-4995-a01b-9de849233f59" providerId="AD" clId="Web-{D12A31DE-B403-40C3-0090-5CBC5D81AE26}" dt="2021-07-09T05:09:38.910" v="106"/>
        <pc:sldMkLst>
          <pc:docMk/>
          <pc:sldMk cId="807924704" sldId="267"/>
        </pc:sldMkLst>
        <pc:spChg chg="mod">
          <ac:chgData name="Suman Raj" userId="S::sumanraj@iisc.ac.in::afec2e0e-e097-4995-a01b-9de849233f59" providerId="AD" clId="Web-{D12A31DE-B403-40C3-0090-5CBC5D81AE26}" dt="2021-07-09T05:04:20.855" v="67" actId="20577"/>
          <ac:spMkLst>
            <pc:docMk/>
            <pc:sldMk cId="807924704" sldId="267"/>
            <ac:spMk id="2" creationId="{086B7A8F-785E-4583-955E-24866A6BB769}"/>
          </ac:spMkLst>
        </pc:spChg>
        <pc:spChg chg="mod">
          <ac:chgData name="Suman Raj" userId="S::sumanraj@iisc.ac.in::afec2e0e-e097-4995-a01b-9de849233f59" providerId="AD" clId="Web-{D12A31DE-B403-40C3-0090-5CBC5D81AE26}" dt="2021-07-09T05:06:49.296" v="96" actId="14100"/>
          <ac:spMkLst>
            <pc:docMk/>
            <pc:sldMk cId="807924704" sldId="267"/>
            <ac:spMk id="3" creationId="{60BD4EEA-C8DE-43D4-A5A7-A2D3A3F3F674}"/>
          </ac:spMkLst>
        </pc:spChg>
        <pc:picChg chg="add del mod">
          <ac:chgData name="Suman Raj" userId="S::sumanraj@iisc.ac.in::afec2e0e-e097-4995-a01b-9de849233f59" providerId="AD" clId="Web-{D12A31DE-B403-40C3-0090-5CBC5D81AE26}" dt="2021-07-09T05:05:15.372" v="83"/>
          <ac:picMkLst>
            <pc:docMk/>
            <pc:sldMk cId="807924704" sldId="267"/>
            <ac:picMk id="4" creationId="{D0A78FCD-4C70-486B-A30E-C27ABBE6AE9C}"/>
          </ac:picMkLst>
        </pc:picChg>
        <pc:picChg chg="add del mod">
          <ac:chgData name="Suman Raj" userId="S::sumanraj@iisc.ac.in::afec2e0e-e097-4995-a01b-9de849233f59" providerId="AD" clId="Web-{D12A31DE-B403-40C3-0090-5CBC5D81AE26}" dt="2021-07-09T05:06:52.312" v="97"/>
          <ac:picMkLst>
            <pc:docMk/>
            <pc:sldMk cId="807924704" sldId="267"/>
            <ac:picMk id="5" creationId="{335B2CE6-1E74-4FAD-938A-FD0E7C38001D}"/>
          </ac:picMkLst>
        </pc:picChg>
      </pc:sldChg>
      <pc:sldChg chg="addSp delSp modSp new">
        <pc:chgData name="Suman Raj" userId="S::sumanraj@iisc.ac.in::afec2e0e-e097-4995-a01b-9de849233f59" providerId="AD" clId="Web-{D12A31DE-B403-40C3-0090-5CBC5D81AE26}" dt="2021-07-09T05:13:06.181" v="117" actId="1076"/>
        <pc:sldMkLst>
          <pc:docMk/>
          <pc:sldMk cId="483196857" sldId="268"/>
        </pc:sldMkLst>
        <pc:spChg chg="mod">
          <ac:chgData name="Suman Raj" userId="S::sumanraj@iisc.ac.in::afec2e0e-e097-4995-a01b-9de849233f59" providerId="AD" clId="Web-{D12A31DE-B403-40C3-0090-5CBC5D81AE26}" dt="2021-07-09T05:09:34.285" v="105" actId="20577"/>
          <ac:spMkLst>
            <pc:docMk/>
            <pc:sldMk cId="483196857" sldId="268"/>
            <ac:spMk id="2" creationId="{E7AE9518-A338-494B-98D9-EEBE40FAC814}"/>
          </ac:spMkLst>
        </pc:spChg>
        <pc:spChg chg="del">
          <ac:chgData name="Suman Raj" userId="S::sumanraj@iisc.ac.in::afec2e0e-e097-4995-a01b-9de849233f59" providerId="AD" clId="Web-{D12A31DE-B403-40C3-0090-5CBC5D81AE26}" dt="2021-07-09T05:05:52.342" v="84"/>
          <ac:spMkLst>
            <pc:docMk/>
            <pc:sldMk cId="483196857" sldId="268"/>
            <ac:spMk id="3" creationId="{9FFA6EB4-838F-4FE9-99E2-166DE645CF3C}"/>
          </ac:spMkLst>
        </pc:spChg>
        <pc:spChg chg="add del mod">
          <ac:chgData name="Suman Raj" userId="S::sumanraj@iisc.ac.in::afec2e0e-e097-4995-a01b-9de849233f59" providerId="AD" clId="Web-{D12A31DE-B403-40C3-0090-5CBC5D81AE26}" dt="2021-07-09T05:06:55.609" v="98"/>
          <ac:spMkLst>
            <pc:docMk/>
            <pc:sldMk cId="483196857" sldId="268"/>
            <ac:spMk id="6" creationId="{341ED422-1058-406C-B132-1069F07CA1C9}"/>
          </ac:spMkLst>
        </pc:spChg>
        <pc:spChg chg="add mod">
          <ac:chgData name="Suman Raj" userId="S::sumanraj@iisc.ac.in::afec2e0e-e097-4995-a01b-9de849233f59" providerId="AD" clId="Web-{D12A31DE-B403-40C3-0090-5CBC5D81AE26}" dt="2021-07-09T05:13:06.181" v="117" actId="1076"/>
          <ac:spMkLst>
            <pc:docMk/>
            <pc:sldMk cId="483196857" sldId="268"/>
            <ac:spMk id="8" creationId="{AB5F4B9F-BCAE-4AE3-84B0-6E17F74FA36D}"/>
          </ac:spMkLst>
        </pc:spChg>
        <pc:picChg chg="add del mod ord">
          <ac:chgData name="Suman Raj" userId="S::sumanraj@iisc.ac.in::afec2e0e-e097-4995-a01b-9de849233f59" providerId="AD" clId="Web-{D12A31DE-B403-40C3-0090-5CBC5D81AE26}" dt="2021-07-09T05:06:18.186" v="89"/>
          <ac:picMkLst>
            <pc:docMk/>
            <pc:sldMk cId="483196857" sldId="268"/>
            <ac:picMk id="4" creationId="{95B40470-A357-48F6-A9D4-E95AFF1EBC40}"/>
          </ac:picMkLst>
        </pc:picChg>
        <pc:picChg chg="add mod ord">
          <ac:chgData name="Suman Raj" userId="S::sumanraj@iisc.ac.in::afec2e0e-e097-4995-a01b-9de849233f59" providerId="AD" clId="Web-{D12A31DE-B403-40C3-0090-5CBC5D81AE26}" dt="2021-07-09T05:13:01.838" v="115" actId="1076"/>
          <ac:picMkLst>
            <pc:docMk/>
            <pc:sldMk cId="483196857" sldId="268"/>
            <ac:picMk id="7" creationId="{ECA5E40C-D1C6-4CAA-92C8-B9B33C388D5B}"/>
          </ac:picMkLst>
        </pc:picChg>
      </pc:sldChg>
      <pc:sldChg chg="modSp new">
        <pc:chgData name="Suman Raj" userId="S::sumanraj@iisc.ac.in::afec2e0e-e097-4995-a01b-9de849233f59" providerId="AD" clId="Web-{D12A31DE-B403-40C3-0090-5CBC5D81AE26}" dt="2021-07-09T05:14:38.996" v="149" actId="20577"/>
        <pc:sldMkLst>
          <pc:docMk/>
          <pc:sldMk cId="1819592708" sldId="269"/>
        </pc:sldMkLst>
        <pc:spChg chg="mod">
          <ac:chgData name="Suman Raj" userId="S::sumanraj@iisc.ac.in::afec2e0e-e097-4995-a01b-9de849233f59" providerId="AD" clId="Web-{D12A31DE-B403-40C3-0090-5CBC5D81AE26}" dt="2021-07-09T05:14:38.996" v="149" actId="20577"/>
          <ac:spMkLst>
            <pc:docMk/>
            <pc:sldMk cId="1819592708" sldId="269"/>
            <ac:spMk id="2" creationId="{B7AA47F1-0BAD-4370-947E-ACB0F7947421}"/>
          </ac:spMkLst>
        </pc:spChg>
        <pc:spChg chg="mod">
          <ac:chgData name="Suman Raj" userId="S::sumanraj@iisc.ac.in::afec2e0e-e097-4995-a01b-9de849233f59" providerId="AD" clId="Web-{D12A31DE-B403-40C3-0090-5CBC5D81AE26}" dt="2021-07-09T05:14:02.855" v="136" actId="20577"/>
          <ac:spMkLst>
            <pc:docMk/>
            <pc:sldMk cId="1819592708" sldId="269"/>
            <ac:spMk id="3" creationId="{C0E067CC-4C99-4D0F-8EF0-1BA27F31E34A}"/>
          </ac:spMkLst>
        </pc:spChg>
      </pc:sldChg>
      <pc:sldChg chg="addSp delSp modSp new">
        <pc:chgData name="Suman Raj" userId="S::sumanraj@iisc.ac.in::afec2e0e-e097-4995-a01b-9de849233f59" providerId="AD" clId="Web-{D12A31DE-B403-40C3-0090-5CBC5D81AE26}" dt="2021-07-09T05:16:43.656" v="162" actId="20577"/>
        <pc:sldMkLst>
          <pc:docMk/>
          <pc:sldMk cId="3464043878" sldId="270"/>
        </pc:sldMkLst>
        <pc:spChg chg="mod">
          <ac:chgData name="Suman Raj" userId="S::sumanraj@iisc.ac.in::afec2e0e-e097-4995-a01b-9de849233f59" providerId="AD" clId="Web-{D12A31DE-B403-40C3-0090-5CBC5D81AE26}" dt="2021-07-09T05:16:43.656" v="162" actId="20577"/>
          <ac:spMkLst>
            <pc:docMk/>
            <pc:sldMk cId="3464043878" sldId="270"/>
            <ac:spMk id="2" creationId="{227FD160-5348-4849-914A-A5470E3BDA07}"/>
          </ac:spMkLst>
        </pc:spChg>
        <pc:spChg chg="del mod">
          <ac:chgData name="Suman Raj" userId="S::sumanraj@iisc.ac.in::afec2e0e-e097-4995-a01b-9de849233f59" providerId="AD" clId="Web-{D12A31DE-B403-40C3-0090-5CBC5D81AE26}" dt="2021-07-09T05:16:16.968" v="156"/>
          <ac:spMkLst>
            <pc:docMk/>
            <pc:sldMk cId="3464043878" sldId="270"/>
            <ac:spMk id="3" creationId="{E05714B0-43B7-4FD4-AEFC-AAE67AAFA445}"/>
          </ac:spMkLst>
        </pc:spChg>
        <pc:spChg chg="add mod">
          <ac:chgData name="Suman Raj" userId="S::sumanraj@iisc.ac.in::afec2e0e-e097-4995-a01b-9de849233f59" providerId="AD" clId="Web-{D12A31DE-B403-40C3-0090-5CBC5D81AE26}" dt="2021-07-09T05:16:08.718" v="153" actId="1076"/>
          <ac:spMkLst>
            <pc:docMk/>
            <pc:sldMk cId="3464043878" sldId="270"/>
            <ac:spMk id="4" creationId="{E14891C0-35C3-4345-8D6E-6654AFD163B3}"/>
          </ac:spMkLst>
        </pc:spChg>
        <pc:picChg chg="add mod ord">
          <ac:chgData name="Suman Raj" userId="S::sumanraj@iisc.ac.in::afec2e0e-e097-4995-a01b-9de849233f59" providerId="AD" clId="Web-{D12A31DE-B403-40C3-0090-5CBC5D81AE26}" dt="2021-07-09T05:16:28.906" v="159" actId="1076"/>
          <ac:picMkLst>
            <pc:docMk/>
            <pc:sldMk cId="3464043878" sldId="270"/>
            <ac:picMk id="5" creationId="{2F0B2CCA-CD32-46D2-BCDA-B6B7B3E46DF6}"/>
          </ac:picMkLst>
        </pc:picChg>
      </pc:sldChg>
      <pc:sldChg chg="delSp modSp new">
        <pc:chgData name="Suman Raj" userId="S::sumanraj@iisc.ac.in::afec2e0e-e097-4995-a01b-9de849233f59" providerId="AD" clId="Web-{D12A31DE-B403-40C3-0090-5CBC5D81AE26}" dt="2021-07-09T05:17:07.250" v="172" actId="14100"/>
        <pc:sldMkLst>
          <pc:docMk/>
          <pc:sldMk cId="1934549106" sldId="271"/>
        </pc:sldMkLst>
        <pc:spChg chg="mod">
          <ac:chgData name="Suman Raj" userId="S::sumanraj@iisc.ac.in::afec2e0e-e097-4995-a01b-9de849233f59" providerId="AD" clId="Web-{D12A31DE-B403-40C3-0090-5CBC5D81AE26}" dt="2021-07-09T05:17:07.250" v="172" actId="14100"/>
          <ac:spMkLst>
            <pc:docMk/>
            <pc:sldMk cId="1934549106" sldId="271"/>
            <ac:spMk id="2" creationId="{9BC4A1CF-7B71-4716-AEF6-4F5317A8606C}"/>
          </ac:spMkLst>
        </pc:spChg>
        <pc:spChg chg="del">
          <ac:chgData name="Suman Raj" userId="S::sumanraj@iisc.ac.in::afec2e0e-e097-4995-a01b-9de849233f59" providerId="AD" clId="Web-{D12A31DE-B403-40C3-0090-5CBC5D81AE26}" dt="2021-07-09T05:16:56.578" v="167"/>
          <ac:spMkLst>
            <pc:docMk/>
            <pc:sldMk cId="1934549106" sldId="271"/>
            <ac:spMk id="3" creationId="{74196992-45F7-470F-A5A7-97354CC038FB}"/>
          </ac:spMkLst>
        </pc:spChg>
      </pc:sldChg>
    </pc:docChg>
  </pc:docChgLst>
  <pc:docChgLst>
    <pc:chgData name="Suman Raj" userId="S::sumanraj@iisc.ac.in::afec2e0e-e097-4995-a01b-9de849233f59" providerId="AD" clId="Web-{D5511BED-A403-ACF9-21D1-A5F73CAE6EC5}"/>
    <pc:docChg chg="addSld delSld modSld">
      <pc:chgData name="Suman Raj" userId="S::sumanraj@iisc.ac.in::afec2e0e-e097-4995-a01b-9de849233f59" providerId="AD" clId="Web-{D5511BED-A403-ACF9-21D1-A5F73CAE6EC5}" dt="2021-07-11T12:07:54.383" v="1280" actId="1076"/>
      <pc:docMkLst>
        <pc:docMk/>
      </pc:docMkLst>
      <pc:sldChg chg="addSp modSp">
        <pc:chgData name="Suman Raj" userId="S::sumanraj@iisc.ac.in::afec2e0e-e097-4995-a01b-9de849233f59" providerId="AD" clId="Web-{D5511BED-A403-ACF9-21D1-A5F73CAE6EC5}" dt="2021-07-11T09:07:32.381" v="425" actId="20577"/>
        <pc:sldMkLst>
          <pc:docMk/>
          <pc:sldMk cId="40637333" sldId="264"/>
        </pc:sldMkLst>
        <pc:spChg chg="mod">
          <ac:chgData name="Suman Raj" userId="S::sumanraj@iisc.ac.in::afec2e0e-e097-4995-a01b-9de849233f59" providerId="AD" clId="Web-{D5511BED-A403-ACF9-21D1-A5F73CAE6EC5}" dt="2021-07-11T09:07:32.381" v="425" actId="20577"/>
          <ac:spMkLst>
            <pc:docMk/>
            <pc:sldMk cId="40637333" sldId="264"/>
            <ac:spMk id="3" creationId="{51A4490D-0641-4C23-95C2-E8801FD44455}"/>
          </ac:spMkLst>
        </pc:spChg>
        <pc:picChg chg="add mod ord">
          <ac:chgData name="Suman Raj" userId="S::sumanraj@iisc.ac.in::afec2e0e-e097-4995-a01b-9de849233f59" providerId="AD" clId="Web-{D5511BED-A403-ACF9-21D1-A5F73CAE6EC5}" dt="2021-07-11T09:07:19.709" v="424"/>
          <ac:picMkLst>
            <pc:docMk/>
            <pc:sldMk cId="40637333" sldId="264"/>
            <ac:picMk id="4" creationId="{DD6B9881-21FB-4D3B-9545-46C1F74A98AA}"/>
          </ac:picMkLst>
        </pc:picChg>
      </pc:sldChg>
      <pc:sldChg chg="modSp">
        <pc:chgData name="Suman Raj" userId="S::sumanraj@iisc.ac.in::afec2e0e-e097-4995-a01b-9de849233f59" providerId="AD" clId="Web-{D5511BED-A403-ACF9-21D1-A5F73CAE6EC5}" dt="2021-07-11T11:13:08.266" v="891" actId="20577"/>
        <pc:sldMkLst>
          <pc:docMk/>
          <pc:sldMk cId="740773872" sldId="265"/>
        </pc:sldMkLst>
        <pc:spChg chg="mod">
          <ac:chgData name="Suman Raj" userId="S::sumanraj@iisc.ac.in::afec2e0e-e097-4995-a01b-9de849233f59" providerId="AD" clId="Web-{D5511BED-A403-ACF9-21D1-A5F73CAE6EC5}" dt="2021-07-11T11:13:08.266" v="891" actId="20577"/>
          <ac:spMkLst>
            <pc:docMk/>
            <pc:sldMk cId="740773872" sldId="265"/>
            <ac:spMk id="3" creationId="{197585DE-BF2D-4D4A-A560-EBBA5B1E8BBB}"/>
          </ac:spMkLst>
        </pc:spChg>
      </pc:sldChg>
      <pc:sldChg chg="addSp modSp modNotes">
        <pc:chgData name="Suman Raj" userId="S::sumanraj@iisc.ac.in::afec2e0e-e097-4995-a01b-9de849233f59" providerId="AD" clId="Web-{D5511BED-A403-ACF9-21D1-A5F73CAE6EC5}" dt="2021-07-11T11:17:07.553" v="922" actId="20577"/>
        <pc:sldMkLst>
          <pc:docMk/>
          <pc:sldMk cId="96440739" sldId="266"/>
        </pc:sldMkLst>
        <pc:spChg chg="mod">
          <ac:chgData name="Suman Raj" userId="S::sumanraj@iisc.ac.in::afec2e0e-e097-4995-a01b-9de849233f59" providerId="AD" clId="Web-{D5511BED-A403-ACF9-21D1-A5F73CAE6EC5}" dt="2021-07-11T10:51:25.155" v="590" actId="20577"/>
          <ac:spMkLst>
            <pc:docMk/>
            <pc:sldMk cId="96440739" sldId="266"/>
            <ac:spMk id="2" creationId="{2309A519-2A07-45AD-BF80-AAD945999E69}"/>
          </ac:spMkLst>
        </pc:spChg>
        <pc:spChg chg="mod">
          <ac:chgData name="Suman Raj" userId="S::sumanraj@iisc.ac.in::afec2e0e-e097-4995-a01b-9de849233f59" providerId="AD" clId="Web-{D5511BED-A403-ACF9-21D1-A5F73CAE6EC5}" dt="2021-07-11T11:17:07.553" v="922" actId="20577"/>
          <ac:spMkLst>
            <pc:docMk/>
            <pc:sldMk cId="96440739" sldId="266"/>
            <ac:spMk id="3" creationId="{69D13F5F-DB84-439F-9931-461C52022913}"/>
          </ac:spMkLst>
        </pc:spChg>
        <pc:spChg chg="add mod">
          <ac:chgData name="Suman Raj" userId="S::sumanraj@iisc.ac.in::afec2e0e-e097-4995-a01b-9de849233f59" providerId="AD" clId="Web-{D5511BED-A403-ACF9-21D1-A5F73CAE6EC5}" dt="2021-07-11T10:58:04.259" v="626" actId="1076"/>
          <ac:spMkLst>
            <pc:docMk/>
            <pc:sldMk cId="96440739" sldId="266"/>
            <ac:spMk id="4" creationId="{B2856238-7F7F-4E7B-8037-88395345BD1D}"/>
          </ac:spMkLst>
        </pc:spChg>
        <pc:picChg chg="add mod">
          <ac:chgData name="Suman Raj" userId="S::sumanraj@iisc.ac.in::afec2e0e-e097-4995-a01b-9de849233f59" providerId="AD" clId="Web-{D5511BED-A403-ACF9-21D1-A5F73CAE6EC5}" dt="2021-07-11T11:06:23.490" v="721" actId="1076"/>
          <ac:picMkLst>
            <pc:docMk/>
            <pc:sldMk cId="96440739" sldId="266"/>
            <ac:picMk id="5" creationId="{748F922C-97FD-4FA2-93C8-7EDF97637870}"/>
          </ac:picMkLst>
        </pc:picChg>
      </pc:sldChg>
      <pc:sldChg chg="addSp modSp del mod modClrScheme chgLayout">
        <pc:chgData name="Suman Raj" userId="S::sumanraj@iisc.ac.in::afec2e0e-e097-4995-a01b-9de849233f59" providerId="AD" clId="Web-{D5511BED-A403-ACF9-21D1-A5F73CAE6EC5}" dt="2021-07-11T11:29:28.447" v="1076"/>
        <pc:sldMkLst>
          <pc:docMk/>
          <pc:sldMk cId="483196857" sldId="268"/>
        </pc:sldMkLst>
        <pc:spChg chg="mod ord">
          <ac:chgData name="Suman Raj" userId="S::sumanraj@iisc.ac.in::afec2e0e-e097-4995-a01b-9de849233f59" providerId="AD" clId="Web-{D5511BED-A403-ACF9-21D1-A5F73CAE6EC5}" dt="2021-07-11T11:19:16.510" v="928"/>
          <ac:spMkLst>
            <pc:docMk/>
            <pc:sldMk cId="483196857" sldId="268"/>
            <ac:spMk id="2" creationId="{E7AE9518-A338-494B-98D9-EEBE40FAC814}"/>
          </ac:spMkLst>
        </pc:spChg>
        <pc:spChg chg="add mod ord">
          <ac:chgData name="Suman Raj" userId="S::sumanraj@iisc.ac.in::afec2e0e-e097-4995-a01b-9de849233f59" providerId="AD" clId="Web-{D5511BED-A403-ACF9-21D1-A5F73CAE6EC5}" dt="2021-07-11T11:20:40.793" v="989" actId="20577"/>
          <ac:spMkLst>
            <pc:docMk/>
            <pc:sldMk cId="483196857" sldId="268"/>
            <ac:spMk id="3" creationId="{8F936227-6BE6-46C8-8268-C42C0D2EE621}"/>
          </ac:spMkLst>
        </pc:spChg>
        <pc:picChg chg="mod ord">
          <ac:chgData name="Suman Raj" userId="S::sumanraj@iisc.ac.in::afec2e0e-e097-4995-a01b-9de849233f59" providerId="AD" clId="Web-{D5511BED-A403-ACF9-21D1-A5F73CAE6EC5}" dt="2021-07-11T11:19:22.229" v="930" actId="1076"/>
          <ac:picMkLst>
            <pc:docMk/>
            <pc:sldMk cId="483196857" sldId="268"/>
            <ac:picMk id="7" creationId="{ECA5E40C-D1C6-4CAA-92C8-B9B33C388D5B}"/>
          </ac:picMkLst>
        </pc:picChg>
      </pc:sldChg>
      <pc:sldChg chg="modSp del">
        <pc:chgData name="Suman Raj" userId="S::sumanraj@iisc.ac.in::afec2e0e-e097-4995-a01b-9de849233f59" providerId="AD" clId="Web-{D5511BED-A403-ACF9-21D1-A5F73CAE6EC5}" dt="2021-07-11T11:29:28.447" v="1075"/>
        <pc:sldMkLst>
          <pc:docMk/>
          <pc:sldMk cId="1819592708" sldId="269"/>
        </pc:sldMkLst>
        <pc:spChg chg="mod">
          <ac:chgData name="Suman Raj" userId="S::sumanraj@iisc.ac.in::afec2e0e-e097-4995-a01b-9de849233f59" providerId="AD" clId="Web-{D5511BED-A403-ACF9-21D1-A5F73CAE6EC5}" dt="2021-07-11T11:12:07.468" v="866" actId="20577"/>
          <ac:spMkLst>
            <pc:docMk/>
            <pc:sldMk cId="1819592708" sldId="269"/>
            <ac:spMk id="3" creationId="{C0E067CC-4C99-4D0F-8EF0-1BA27F31E34A}"/>
          </ac:spMkLst>
        </pc:spChg>
      </pc:sldChg>
      <pc:sldChg chg="del">
        <pc:chgData name="Suman Raj" userId="S::sumanraj@iisc.ac.in::afec2e0e-e097-4995-a01b-9de849233f59" providerId="AD" clId="Web-{D5511BED-A403-ACF9-21D1-A5F73CAE6EC5}" dt="2021-07-11T11:29:28.447" v="1074"/>
        <pc:sldMkLst>
          <pc:docMk/>
          <pc:sldMk cId="3464043878" sldId="270"/>
        </pc:sldMkLst>
      </pc:sldChg>
      <pc:sldChg chg="addSp delSp modSp new add del mod modClrScheme chgLayout modNotes">
        <pc:chgData name="Suman Raj" userId="S::sumanraj@iisc.ac.in::afec2e0e-e097-4995-a01b-9de849233f59" providerId="AD" clId="Web-{D5511BED-A403-ACF9-21D1-A5F73CAE6EC5}" dt="2021-07-11T11:21:18.638" v="994" actId="20577"/>
        <pc:sldMkLst>
          <pc:docMk/>
          <pc:sldMk cId="238097802" sldId="272"/>
        </pc:sldMkLst>
        <pc:spChg chg="mod ord">
          <ac:chgData name="Suman Raj" userId="S::sumanraj@iisc.ac.in::afec2e0e-e097-4995-a01b-9de849233f59" providerId="AD" clId="Web-{D5511BED-A403-ACF9-21D1-A5F73CAE6EC5}" dt="2021-07-11T10:47:13.194" v="526"/>
          <ac:spMkLst>
            <pc:docMk/>
            <pc:sldMk cId="238097802" sldId="272"/>
            <ac:spMk id="2" creationId="{4616660F-814E-479C-9984-5762971C585D}"/>
          </ac:spMkLst>
        </pc:spChg>
        <pc:spChg chg="del mod">
          <ac:chgData name="Suman Raj" userId="S::sumanraj@iisc.ac.in::afec2e0e-e097-4995-a01b-9de849233f59" providerId="AD" clId="Web-{D5511BED-A403-ACF9-21D1-A5F73CAE6EC5}" dt="2021-07-11T10:44:51.269" v="506"/>
          <ac:spMkLst>
            <pc:docMk/>
            <pc:sldMk cId="238097802" sldId="272"/>
            <ac:spMk id="3" creationId="{54B01CC9-6E2E-466C-8074-73F911F34220}"/>
          </ac:spMkLst>
        </pc:spChg>
        <pc:spChg chg="add mod">
          <ac:chgData name="Suman Raj" userId="S::sumanraj@iisc.ac.in::afec2e0e-e097-4995-a01b-9de849233f59" providerId="AD" clId="Web-{D5511BED-A403-ACF9-21D1-A5F73CAE6EC5}" dt="2021-07-11T10:46:30.927" v="516" actId="1076"/>
          <ac:spMkLst>
            <pc:docMk/>
            <pc:sldMk cId="238097802" sldId="272"/>
            <ac:spMk id="5" creationId="{21C5283B-85D6-46B5-83EB-0D05A72E19F9}"/>
          </ac:spMkLst>
        </pc:spChg>
        <pc:spChg chg="add del mod">
          <ac:chgData name="Suman Raj" userId="S::sumanraj@iisc.ac.in::afec2e0e-e097-4995-a01b-9de849233f59" providerId="AD" clId="Web-{D5511BED-A403-ACF9-21D1-A5F73CAE6EC5}" dt="2021-07-11T10:46:53.381" v="523"/>
          <ac:spMkLst>
            <pc:docMk/>
            <pc:sldMk cId="238097802" sldId="272"/>
            <ac:spMk id="6" creationId="{56ADB89A-4659-4CFF-9C00-3D8F5E91D56A}"/>
          </ac:spMkLst>
        </pc:spChg>
        <pc:spChg chg="add mod ord">
          <ac:chgData name="Suman Raj" userId="S::sumanraj@iisc.ac.in::afec2e0e-e097-4995-a01b-9de849233f59" providerId="AD" clId="Web-{D5511BED-A403-ACF9-21D1-A5F73CAE6EC5}" dt="2021-07-11T11:21:18.638" v="994" actId="20577"/>
          <ac:spMkLst>
            <pc:docMk/>
            <pc:sldMk cId="238097802" sldId="272"/>
            <ac:spMk id="7" creationId="{0A6E437D-EC4E-4C35-A9F0-AA12660E6802}"/>
          </ac:spMkLst>
        </pc:spChg>
        <pc:picChg chg="add mod ord">
          <ac:chgData name="Suman Raj" userId="S::sumanraj@iisc.ac.in::afec2e0e-e097-4995-a01b-9de849233f59" providerId="AD" clId="Web-{D5511BED-A403-ACF9-21D1-A5F73CAE6EC5}" dt="2021-07-11T10:47:13.194" v="526"/>
          <ac:picMkLst>
            <pc:docMk/>
            <pc:sldMk cId="238097802" sldId="272"/>
            <ac:picMk id="4" creationId="{78F0EC0B-6174-48EA-8629-5ACCCF7A415D}"/>
          </ac:picMkLst>
        </pc:picChg>
      </pc:sldChg>
      <pc:sldChg chg="new del">
        <pc:chgData name="Suman Raj" userId="S::sumanraj@iisc.ac.in::afec2e0e-e097-4995-a01b-9de849233f59" providerId="AD" clId="Web-{D5511BED-A403-ACF9-21D1-A5F73CAE6EC5}" dt="2021-07-11T09:17:37.657" v="435"/>
        <pc:sldMkLst>
          <pc:docMk/>
          <pc:sldMk cId="637409247" sldId="272"/>
        </pc:sldMkLst>
      </pc:sldChg>
      <pc:sldChg chg="addSp delSp modSp new add del">
        <pc:chgData name="Suman Raj" userId="S::sumanraj@iisc.ac.in::afec2e0e-e097-4995-a01b-9de849233f59" providerId="AD" clId="Web-{D5511BED-A403-ACF9-21D1-A5F73CAE6EC5}" dt="2021-07-11T11:29:28.447" v="1077"/>
        <pc:sldMkLst>
          <pc:docMk/>
          <pc:sldMk cId="2678927488" sldId="273"/>
        </pc:sldMkLst>
        <pc:spChg chg="del">
          <ac:chgData name="Suman Raj" userId="S::sumanraj@iisc.ac.in::afec2e0e-e097-4995-a01b-9de849233f59" providerId="AD" clId="Web-{D5511BED-A403-ACF9-21D1-A5F73CAE6EC5}" dt="2021-07-11T10:59:30.527" v="643"/>
          <ac:spMkLst>
            <pc:docMk/>
            <pc:sldMk cId="2678927488" sldId="273"/>
            <ac:spMk id="2" creationId="{25FA15D9-70E0-4228-9085-F2EA6BB3D9A9}"/>
          </ac:spMkLst>
        </pc:spChg>
        <pc:spChg chg="del mod">
          <ac:chgData name="Suman Raj" userId="S::sumanraj@iisc.ac.in::afec2e0e-e097-4995-a01b-9de849233f59" providerId="AD" clId="Web-{D5511BED-A403-ACF9-21D1-A5F73CAE6EC5}" dt="2021-07-11T11:00:20.700" v="645"/>
          <ac:spMkLst>
            <pc:docMk/>
            <pc:sldMk cId="2678927488" sldId="273"/>
            <ac:spMk id="3" creationId="{D73CA0D6-D568-44E7-8B73-6FBFFA863A0B}"/>
          </ac:spMkLst>
        </pc:spChg>
        <pc:spChg chg="add del mod">
          <ac:chgData name="Suman Raj" userId="S::sumanraj@iisc.ac.in::afec2e0e-e097-4995-a01b-9de849233f59" providerId="AD" clId="Web-{D5511BED-A403-ACF9-21D1-A5F73CAE6EC5}" dt="2021-07-11T11:07:00.726" v="722"/>
          <ac:spMkLst>
            <pc:docMk/>
            <pc:sldMk cId="2678927488" sldId="273"/>
            <ac:spMk id="6" creationId="{33FE70FB-A095-4E67-87D9-6CDD6EB4A78E}"/>
          </ac:spMkLst>
        </pc:spChg>
        <pc:spChg chg="add mod">
          <ac:chgData name="Suman Raj" userId="S::sumanraj@iisc.ac.in::afec2e0e-e097-4995-a01b-9de849233f59" providerId="AD" clId="Web-{D5511BED-A403-ACF9-21D1-A5F73CAE6EC5}" dt="2021-07-11T11:10:11.605" v="851" actId="1076"/>
          <ac:spMkLst>
            <pc:docMk/>
            <pc:sldMk cId="2678927488" sldId="273"/>
            <ac:spMk id="8" creationId="{4B5B5509-6AF9-490F-B48E-A17C77B90327}"/>
          </ac:spMkLst>
        </pc:spChg>
        <pc:spChg chg="add del mod">
          <ac:chgData name="Suman Raj" userId="S::sumanraj@iisc.ac.in::afec2e0e-e097-4995-a01b-9de849233f59" providerId="AD" clId="Web-{D5511BED-A403-ACF9-21D1-A5F73CAE6EC5}" dt="2021-07-11T11:08:52.869" v="778"/>
          <ac:spMkLst>
            <pc:docMk/>
            <pc:sldMk cId="2678927488" sldId="273"/>
            <ac:spMk id="9" creationId="{F35DDC1A-03ED-4B9F-98B8-9F0401026452}"/>
          </ac:spMkLst>
        </pc:spChg>
        <pc:spChg chg="add mod">
          <ac:chgData name="Suman Raj" userId="S::sumanraj@iisc.ac.in::afec2e0e-e097-4995-a01b-9de849233f59" providerId="AD" clId="Web-{D5511BED-A403-ACF9-21D1-A5F73CAE6EC5}" dt="2021-07-11T11:10:14.856" v="852" actId="1076"/>
          <ac:spMkLst>
            <pc:docMk/>
            <pc:sldMk cId="2678927488" sldId="273"/>
            <ac:spMk id="10" creationId="{AE6845D2-857F-455B-8D82-3DFB7689F37E}"/>
          </ac:spMkLst>
        </pc:spChg>
        <pc:spChg chg="add mod">
          <ac:chgData name="Suman Raj" userId="S::sumanraj@iisc.ac.in::afec2e0e-e097-4995-a01b-9de849233f59" providerId="AD" clId="Web-{D5511BED-A403-ACF9-21D1-A5F73CAE6EC5}" dt="2021-07-11T11:10:17.965" v="853" actId="1076"/>
          <ac:spMkLst>
            <pc:docMk/>
            <pc:sldMk cId="2678927488" sldId="273"/>
            <ac:spMk id="11" creationId="{FCE80883-10A3-4A47-BF31-4DFD4A8293F2}"/>
          </ac:spMkLst>
        </pc:spChg>
        <pc:spChg chg="add mod">
          <ac:chgData name="Suman Raj" userId="S::sumanraj@iisc.ac.in::afec2e0e-e097-4995-a01b-9de849233f59" providerId="AD" clId="Web-{D5511BED-A403-ACF9-21D1-A5F73CAE6EC5}" dt="2021-07-11T11:10:22.465" v="854" actId="1076"/>
          <ac:spMkLst>
            <pc:docMk/>
            <pc:sldMk cId="2678927488" sldId="273"/>
            <ac:spMk id="12" creationId="{FDCE19FF-0D74-4852-900D-B2A22AB52CE1}"/>
          </ac:spMkLst>
        </pc:spChg>
        <pc:picChg chg="add del mod">
          <ac:chgData name="Suman Raj" userId="S::sumanraj@iisc.ac.in::afec2e0e-e097-4995-a01b-9de849233f59" providerId="AD" clId="Web-{D5511BED-A403-ACF9-21D1-A5F73CAE6EC5}" dt="2021-07-11T11:00:22.059" v="646"/>
          <ac:picMkLst>
            <pc:docMk/>
            <pc:sldMk cId="2678927488" sldId="273"/>
            <ac:picMk id="4" creationId="{E3DF9D26-1290-41BE-830B-EE68FEE15E0A}"/>
          </ac:picMkLst>
        </pc:picChg>
        <pc:picChg chg="add mod ord">
          <ac:chgData name="Suman Raj" userId="S::sumanraj@iisc.ac.in::afec2e0e-e097-4995-a01b-9de849233f59" providerId="AD" clId="Web-{D5511BED-A403-ACF9-21D1-A5F73CAE6EC5}" dt="2021-07-11T11:10:06.777" v="850" actId="14100"/>
          <ac:picMkLst>
            <pc:docMk/>
            <pc:sldMk cId="2678927488" sldId="273"/>
            <ac:picMk id="7" creationId="{99847CAF-9348-46B6-BFF5-DD2F4E603BC0}"/>
          </ac:picMkLst>
        </pc:picChg>
      </pc:sldChg>
      <pc:sldChg chg="new del">
        <pc:chgData name="Suman Raj" userId="S::sumanraj@iisc.ac.in::afec2e0e-e097-4995-a01b-9de849233f59" providerId="AD" clId="Web-{D5511BED-A403-ACF9-21D1-A5F73CAE6EC5}" dt="2021-07-11T10:47:06.553" v="525"/>
        <pc:sldMkLst>
          <pc:docMk/>
          <pc:sldMk cId="3056407250" sldId="273"/>
        </pc:sldMkLst>
      </pc:sldChg>
      <pc:sldChg chg="addSp delSp modSp new mod modClrScheme chgLayout">
        <pc:chgData name="Suman Raj" userId="S::sumanraj@iisc.ac.in::afec2e0e-e097-4995-a01b-9de849233f59" providerId="AD" clId="Web-{D5511BED-A403-ACF9-21D1-A5F73CAE6EC5}" dt="2021-07-11T11:27:48.304" v="1066" actId="20577"/>
        <pc:sldMkLst>
          <pc:docMk/>
          <pc:sldMk cId="3778654331" sldId="274"/>
        </pc:sldMkLst>
        <pc:spChg chg="mod ord">
          <ac:chgData name="Suman Raj" userId="S::sumanraj@iisc.ac.in::afec2e0e-e097-4995-a01b-9de849233f59" providerId="AD" clId="Web-{D5511BED-A403-ACF9-21D1-A5F73CAE6EC5}" dt="2021-07-11T11:23:09.594" v="1006" actId="20577"/>
          <ac:spMkLst>
            <pc:docMk/>
            <pc:sldMk cId="3778654331" sldId="274"/>
            <ac:spMk id="2" creationId="{5582E6C3-A84E-4704-9957-1A7718590F6C}"/>
          </ac:spMkLst>
        </pc:spChg>
        <pc:spChg chg="del mod ord">
          <ac:chgData name="Suman Raj" userId="S::sumanraj@iisc.ac.in::afec2e0e-e097-4995-a01b-9de849233f59" providerId="AD" clId="Web-{D5511BED-A403-ACF9-21D1-A5F73CAE6EC5}" dt="2021-07-11T11:21:51.451" v="997"/>
          <ac:spMkLst>
            <pc:docMk/>
            <pc:sldMk cId="3778654331" sldId="274"/>
            <ac:spMk id="3" creationId="{ED5370B6-A7D0-4C41-89F8-95AF32E18E4D}"/>
          </ac:spMkLst>
        </pc:spChg>
        <pc:spChg chg="add del mod ord">
          <ac:chgData name="Suman Raj" userId="S::sumanraj@iisc.ac.in::afec2e0e-e097-4995-a01b-9de849233f59" providerId="AD" clId="Web-{D5511BED-A403-ACF9-21D1-A5F73CAE6EC5}" dt="2021-07-11T11:23:58.064" v="1021"/>
          <ac:spMkLst>
            <pc:docMk/>
            <pc:sldMk cId="3778654331" sldId="274"/>
            <ac:spMk id="4" creationId="{927D1645-2D37-4FE8-B80B-714491D4CC92}"/>
          </ac:spMkLst>
        </pc:spChg>
        <pc:spChg chg="add mod">
          <ac:chgData name="Suman Raj" userId="S::sumanraj@iisc.ac.in::afec2e0e-e097-4995-a01b-9de849233f59" providerId="AD" clId="Web-{D5511BED-A403-ACF9-21D1-A5F73CAE6EC5}" dt="2021-07-11T11:27:48.304" v="1066" actId="20577"/>
          <ac:spMkLst>
            <pc:docMk/>
            <pc:sldMk cId="3778654331" sldId="274"/>
            <ac:spMk id="6" creationId="{D26D855D-4EE8-4A3A-AEF9-2CF2487D3D8B}"/>
          </ac:spMkLst>
        </pc:spChg>
        <pc:spChg chg="add mod">
          <ac:chgData name="Suman Raj" userId="S::sumanraj@iisc.ac.in::afec2e0e-e097-4995-a01b-9de849233f59" providerId="AD" clId="Web-{D5511BED-A403-ACF9-21D1-A5F73CAE6EC5}" dt="2021-07-11T11:25:37.254" v="1055" actId="1076"/>
          <ac:spMkLst>
            <pc:docMk/>
            <pc:sldMk cId="3778654331" sldId="274"/>
            <ac:spMk id="7" creationId="{F23B9B77-8662-48F1-9D39-7A39E8DD002F}"/>
          </ac:spMkLst>
        </pc:spChg>
        <pc:spChg chg="add mod">
          <ac:chgData name="Suman Raj" userId="S::sumanraj@iisc.ac.in::afec2e0e-e097-4995-a01b-9de849233f59" providerId="AD" clId="Web-{D5511BED-A403-ACF9-21D1-A5F73CAE6EC5}" dt="2021-07-11T11:25:42.145" v="1056" actId="1076"/>
          <ac:spMkLst>
            <pc:docMk/>
            <pc:sldMk cId="3778654331" sldId="274"/>
            <ac:spMk id="8" creationId="{E2C5DA09-034A-43A1-BE93-D57A849B5241}"/>
          </ac:spMkLst>
        </pc:spChg>
        <pc:picChg chg="add mod">
          <ac:chgData name="Suman Raj" userId="S::sumanraj@iisc.ac.in::afec2e0e-e097-4995-a01b-9de849233f59" providerId="AD" clId="Web-{D5511BED-A403-ACF9-21D1-A5F73CAE6EC5}" dt="2021-07-11T11:27:22.772" v="1062" actId="14100"/>
          <ac:picMkLst>
            <pc:docMk/>
            <pc:sldMk cId="3778654331" sldId="274"/>
            <ac:picMk id="9" creationId="{59C326F8-A416-4F99-B9C5-26F5DC11297C}"/>
          </ac:picMkLst>
        </pc:picChg>
      </pc:sldChg>
      <pc:sldChg chg="addSp delSp modSp new">
        <pc:chgData name="Suman Raj" userId="S::sumanraj@iisc.ac.in::afec2e0e-e097-4995-a01b-9de849233f59" providerId="AD" clId="Web-{D5511BED-A403-ACF9-21D1-A5F73CAE6EC5}" dt="2021-07-11T12:07:54.383" v="1280" actId="1076"/>
        <pc:sldMkLst>
          <pc:docMk/>
          <pc:sldMk cId="1956852301" sldId="275"/>
        </pc:sldMkLst>
        <pc:spChg chg="mod">
          <ac:chgData name="Suman Raj" userId="S::sumanraj@iisc.ac.in::afec2e0e-e097-4995-a01b-9de849233f59" providerId="AD" clId="Web-{D5511BED-A403-ACF9-21D1-A5F73CAE6EC5}" dt="2021-07-11T11:49:54.070" v="1098" actId="20577"/>
          <ac:spMkLst>
            <pc:docMk/>
            <pc:sldMk cId="1956852301" sldId="275"/>
            <ac:spMk id="2" creationId="{3B730597-A628-4D16-A217-9432BD11A5C1}"/>
          </ac:spMkLst>
        </pc:spChg>
        <pc:spChg chg="del">
          <ac:chgData name="Suman Raj" userId="S::sumanraj@iisc.ac.in::afec2e0e-e097-4995-a01b-9de849233f59" providerId="AD" clId="Web-{D5511BED-A403-ACF9-21D1-A5F73CAE6EC5}" dt="2021-07-11T11:52:54.934" v="1105"/>
          <ac:spMkLst>
            <pc:docMk/>
            <pc:sldMk cId="1956852301" sldId="275"/>
            <ac:spMk id="3" creationId="{D5C7C86D-2E57-4ED0-A7A4-07052849DBBC}"/>
          </ac:spMkLst>
        </pc:spChg>
        <pc:spChg chg="add mod">
          <ac:chgData name="Suman Raj" userId="S::sumanraj@iisc.ac.in::afec2e0e-e097-4995-a01b-9de849233f59" providerId="AD" clId="Web-{D5511BED-A403-ACF9-21D1-A5F73CAE6EC5}" dt="2021-07-11T11:56:00.612" v="1176" actId="20577"/>
          <ac:spMkLst>
            <pc:docMk/>
            <pc:sldMk cId="1956852301" sldId="275"/>
            <ac:spMk id="4" creationId="{A9B1190C-FB4B-47DE-969F-DF5A6CDC9001}"/>
          </ac:spMkLst>
        </pc:spChg>
        <pc:spChg chg="add del mod">
          <ac:chgData name="Suman Raj" userId="S::sumanraj@iisc.ac.in::afec2e0e-e097-4995-a01b-9de849233f59" providerId="AD" clId="Web-{D5511BED-A403-ACF9-21D1-A5F73CAE6EC5}" dt="2021-07-11T11:56:34.222" v="1181"/>
          <ac:spMkLst>
            <pc:docMk/>
            <pc:sldMk cId="1956852301" sldId="275"/>
            <ac:spMk id="5" creationId="{E57AD9C7-241F-48B8-B479-F14B9F61DA0F}"/>
          </ac:spMkLst>
        </pc:spChg>
        <pc:spChg chg="add mod">
          <ac:chgData name="Suman Raj" userId="S::sumanraj@iisc.ac.in::afec2e0e-e097-4995-a01b-9de849233f59" providerId="AD" clId="Web-{D5511BED-A403-ACF9-21D1-A5F73CAE6EC5}" dt="2021-07-11T11:58:59.851" v="1247" actId="1076"/>
          <ac:spMkLst>
            <pc:docMk/>
            <pc:sldMk cId="1956852301" sldId="275"/>
            <ac:spMk id="6" creationId="{722986D5-FA7C-4821-A4C9-6D647E43D36D}"/>
          </ac:spMkLst>
        </pc:spChg>
        <pc:spChg chg="add mod">
          <ac:chgData name="Suman Raj" userId="S::sumanraj@iisc.ac.in::afec2e0e-e097-4995-a01b-9de849233f59" providerId="AD" clId="Web-{D5511BED-A403-ACF9-21D1-A5F73CAE6EC5}" dt="2021-07-11T11:59:31.290" v="1253" actId="1076"/>
          <ac:spMkLst>
            <pc:docMk/>
            <pc:sldMk cId="1956852301" sldId="275"/>
            <ac:spMk id="7" creationId="{182AAD4C-5A0F-49A2-94D0-4656787CFF1F}"/>
          </ac:spMkLst>
        </pc:spChg>
        <pc:spChg chg="add mod">
          <ac:chgData name="Suman Raj" userId="S::sumanraj@iisc.ac.in::afec2e0e-e097-4995-a01b-9de849233f59" providerId="AD" clId="Web-{D5511BED-A403-ACF9-21D1-A5F73CAE6EC5}" dt="2021-07-11T11:59:27.571" v="1252" actId="1076"/>
          <ac:spMkLst>
            <pc:docMk/>
            <pc:sldMk cId="1956852301" sldId="275"/>
            <ac:spMk id="8" creationId="{12A0DB45-F9A1-41DA-A188-97905580BC12}"/>
          </ac:spMkLst>
        </pc:spChg>
        <pc:spChg chg="add mod">
          <ac:chgData name="Suman Raj" userId="S::sumanraj@iisc.ac.in::afec2e0e-e097-4995-a01b-9de849233f59" providerId="AD" clId="Web-{D5511BED-A403-ACF9-21D1-A5F73CAE6EC5}" dt="2021-07-11T11:59:05.148" v="1248" actId="1076"/>
          <ac:spMkLst>
            <pc:docMk/>
            <pc:sldMk cId="1956852301" sldId="275"/>
            <ac:spMk id="9" creationId="{38A5B23B-F127-46E4-A004-51C570F4EFFF}"/>
          </ac:spMkLst>
        </pc:spChg>
        <pc:spChg chg="add mod">
          <ac:chgData name="Suman Raj" userId="S::sumanraj@iisc.ac.in::afec2e0e-e097-4995-a01b-9de849233f59" providerId="AD" clId="Web-{D5511BED-A403-ACF9-21D1-A5F73CAE6EC5}" dt="2021-07-11T12:00:12.322" v="1261" actId="14100"/>
          <ac:spMkLst>
            <pc:docMk/>
            <pc:sldMk cId="1956852301" sldId="275"/>
            <ac:spMk id="10" creationId="{A37016DB-3CBB-46A7-B92B-67FC86D6E635}"/>
          </ac:spMkLst>
        </pc:spChg>
        <pc:spChg chg="add mod">
          <ac:chgData name="Suman Raj" userId="S::sumanraj@iisc.ac.in::afec2e0e-e097-4995-a01b-9de849233f59" providerId="AD" clId="Web-{D5511BED-A403-ACF9-21D1-A5F73CAE6EC5}" dt="2021-07-11T12:07:54.383" v="1280" actId="1076"/>
          <ac:spMkLst>
            <pc:docMk/>
            <pc:sldMk cId="1956852301" sldId="275"/>
            <ac:spMk id="11" creationId="{7ADA1F6D-1565-4107-B90B-E6A9472F589A}"/>
          </ac:spMkLst>
        </pc:spChg>
        <pc:spChg chg="add del mod">
          <ac:chgData name="Suman Raj" userId="S::sumanraj@iisc.ac.in::afec2e0e-e097-4995-a01b-9de849233f59" providerId="AD" clId="Web-{D5511BED-A403-ACF9-21D1-A5F73CAE6EC5}" dt="2021-07-11T12:07:16.460" v="1267"/>
          <ac:spMkLst>
            <pc:docMk/>
            <pc:sldMk cId="1956852301" sldId="275"/>
            <ac:spMk id="12" creationId="{1C65B917-357C-4553-803F-15032CE0BE6C}"/>
          </ac:spMkLst>
        </pc:spChg>
        <pc:spChg chg="add mod">
          <ac:chgData name="Suman Raj" userId="S::sumanraj@iisc.ac.in::afec2e0e-e097-4995-a01b-9de849233f59" providerId="AD" clId="Web-{D5511BED-A403-ACF9-21D1-A5F73CAE6EC5}" dt="2021-07-11T12:07:51.211" v="1279" actId="1076"/>
          <ac:spMkLst>
            <pc:docMk/>
            <pc:sldMk cId="1956852301" sldId="275"/>
            <ac:spMk id="13" creationId="{0E23648C-59EE-41D0-82BB-06F016DE77B2}"/>
          </ac:spMkLst>
        </pc:spChg>
      </pc:sldChg>
    </pc:docChg>
  </pc:docChgLst>
  <pc:docChgLst>
    <pc:chgData name="Suman Raj" userId="S::sumanraj@iisc.ac.in::afec2e0e-e097-4995-a01b-9de849233f59" providerId="AD" clId="Web-{D3BD8E96-A154-FDA8-7CC1-21BE008AD781}"/>
    <pc:docChg chg="modSld">
      <pc:chgData name="Suman Raj" userId="S::sumanraj@iisc.ac.in::afec2e0e-e097-4995-a01b-9de849233f59" providerId="AD" clId="Web-{D3BD8E96-A154-FDA8-7CC1-21BE008AD781}" dt="2021-07-11T12:54:10.607" v="243" actId="1076"/>
      <pc:docMkLst>
        <pc:docMk/>
      </pc:docMkLst>
      <pc:sldChg chg="modSp">
        <pc:chgData name="Suman Raj" userId="S::sumanraj@iisc.ac.in::afec2e0e-e097-4995-a01b-9de849233f59" providerId="AD" clId="Web-{D3BD8E96-A154-FDA8-7CC1-21BE008AD781}" dt="2021-07-11T12:54:10.607" v="243" actId="1076"/>
        <pc:sldMkLst>
          <pc:docMk/>
          <pc:sldMk cId="1934549106" sldId="271"/>
        </pc:sldMkLst>
        <pc:spChg chg="mod">
          <ac:chgData name="Suman Raj" userId="S::sumanraj@iisc.ac.in::afec2e0e-e097-4995-a01b-9de849233f59" providerId="AD" clId="Web-{D3BD8E96-A154-FDA8-7CC1-21BE008AD781}" dt="2021-07-11T12:54:10.607" v="243" actId="1076"/>
          <ac:spMkLst>
            <pc:docMk/>
            <pc:sldMk cId="1934549106" sldId="271"/>
            <ac:spMk id="2" creationId="{9BC4A1CF-7B71-4716-AEF6-4F5317A8606C}"/>
          </ac:spMkLst>
        </pc:spChg>
      </pc:sldChg>
      <pc:sldChg chg="addSp delSp modSp">
        <pc:chgData name="Suman Raj" userId="S::sumanraj@iisc.ac.in::afec2e0e-e097-4995-a01b-9de849233f59" providerId="AD" clId="Web-{D3BD8E96-A154-FDA8-7CC1-21BE008AD781}" dt="2021-07-11T12:53:38.903" v="240" actId="20577"/>
        <pc:sldMkLst>
          <pc:docMk/>
          <pc:sldMk cId="1956852301" sldId="275"/>
        </pc:sldMkLst>
        <pc:spChg chg="add del">
          <ac:chgData name="Suman Raj" userId="S::sumanraj@iisc.ac.in::afec2e0e-e097-4995-a01b-9de849233f59" providerId="AD" clId="Web-{D3BD8E96-A154-FDA8-7CC1-21BE008AD781}" dt="2021-07-11T12:19:11.798" v="22"/>
          <ac:spMkLst>
            <pc:docMk/>
            <pc:sldMk cId="1956852301" sldId="275"/>
            <ac:spMk id="3" creationId="{540AE9DD-64A0-41EC-8A1E-82E089B926C2}"/>
          </ac:spMkLst>
        </pc:spChg>
        <pc:spChg chg="del mod">
          <ac:chgData name="Suman Raj" userId="S::sumanraj@iisc.ac.in::afec2e0e-e097-4995-a01b-9de849233f59" providerId="AD" clId="Web-{D3BD8E96-A154-FDA8-7CC1-21BE008AD781}" dt="2021-07-11T12:48:26.551" v="176"/>
          <ac:spMkLst>
            <pc:docMk/>
            <pc:sldMk cId="1956852301" sldId="275"/>
            <ac:spMk id="3" creationId="{7468E34E-C2DC-4213-A718-858A325C2C72}"/>
          </ac:spMkLst>
        </pc:spChg>
        <pc:spChg chg="mod">
          <ac:chgData name="Suman Raj" userId="S::sumanraj@iisc.ac.in::afec2e0e-e097-4995-a01b-9de849233f59" providerId="AD" clId="Web-{D3BD8E96-A154-FDA8-7CC1-21BE008AD781}" dt="2021-07-11T12:50:31.914" v="196" actId="14100"/>
          <ac:spMkLst>
            <pc:docMk/>
            <pc:sldMk cId="1956852301" sldId="275"/>
            <ac:spMk id="5" creationId="{82734CF7-19C2-4A57-B95B-87E1FE23725B}"/>
          </ac:spMkLst>
        </pc:spChg>
        <pc:spChg chg="mod">
          <ac:chgData name="Suman Raj" userId="S::sumanraj@iisc.ac.in::afec2e0e-e097-4995-a01b-9de849233f59" providerId="AD" clId="Web-{D3BD8E96-A154-FDA8-7CC1-21BE008AD781}" dt="2021-07-11T12:43:11.667" v="83" actId="1076"/>
          <ac:spMkLst>
            <pc:docMk/>
            <pc:sldMk cId="1956852301" sldId="275"/>
            <ac:spMk id="6" creationId="{722986D5-FA7C-4821-A4C9-6D647E43D36D}"/>
          </ac:spMkLst>
        </pc:spChg>
        <pc:spChg chg="mod">
          <ac:chgData name="Suman Raj" userId="S::sumanraj@iisc.ac.in::afec2e0e-e097-4995-a01b-9de849233f59" providerId="AD" clId="Web-{D3BD8E96-A154-FDA8-7CC1-21BE008AD781}" dt="2021-07-11T12:51:06.274" v="201" actId="1076"/>
          <ac:spMkLst>
            <pc:docMk/>
            <pc:sldMk cId="1956852301" sldId="275"/>
            <ac:spMk id="7" creationId="{182AAD4C-5A0F-49A2-94D0-4656787CFF1F}"/>
          </ac:spMkLst>
        </pc:spChg>
        <pc:spChg chg="mod">
          <ac:chgData name="Suman Raj" userId="S::sumanraj@iisc.ac.in::afec2e0e-e097-4995-a01b-9de849233f59" providerId="AD" clId="Web-{D3BD8E96-A154-FDA8-7CC1-21BE008AD781}" dt="2021-07-11T12:52:23.698" v="220" actId="1076"/>
          <ac:spMkLst>
            <pc:docMk/>
            <pc:sldMk cId="1956852301" sldId="275"/>
            <ac:spMk id="8" creationId="{12A0DB45-F9A1-41DA-A188-97905580BC12}"/>
          </ac:spMkLst>
        </pc:spChg>
        <pc:spChg chg="mod">
          <ac:chgData name="Suman Raj" userId="S::sumanraj@iisc.ac.in::afec2e0e-e097-4995-a01b-9de849233f59" providerId="AD" clId="Web-{D3BD8E96-A154-FDA8-7CC1-21BE008AD781}" dt="2021-07-11T12:43:00.495" v="80" actId="1076"/>
          <ac:spMkLst>
            <pc:docMk/>
            <pc:sldMk cId="1956852301" sldId="275"/>
            <ac:spMk id="9" creationId="{38A5B23B-F127-46E4-A004-51C570F4EFFF}"/>
          </ac:spMkLst>
        </pc:spChg>
        <pc:spChg chg="mod">
          <ac:chgData name="Suman Raj" userId="S::sumanraj@iisc.ac.in::afec2e0e-e097-4995-a01b-9de849233f59" providerId="AD" clId="Web-{D3BD8E96-A154-FDA8-7CC1-21BE008AD781}" dt="2021-07-11T12:48:36.692" v="179" actId="14100"/>
          <ac:spMkLst>
            <pc:docMk/>
            <pc:sldMk cId="1956852301" sldId="275"/>
            <ac:spMk id="11" creationId="{7ADA1F6D-1565-4107-B90B-E6A9472F589A}"/>
          </ac:spMkLst>
        </pc:spChg>
        <pc:spChg chg="add mod">
          <ac:chgData name="Suman Raj" userId="S::sumanraj@iisc.ac.in::afec2e0e-e097-4995-a01b-9de849233f59" providerId="AD" clId="Web-{D3BD8E96-A154-FDA8-7CC1-21BE008AD781}" dt="2021-07-11T12:44:28.700" v="96" actId="1076"/>
          <ac:spMkLst>
            <pc:docMk/>
            <pc:sldMk cId="1956852301" sldId="275"/>
            <ac:spMk id="12" creationId="{AA642055-3C69-4851-A251-3282C4A881CD}"/>
          </ac:spMkLst>
        </pc:spChg>
        <pc:spChg chg="mod">
          <ac:chgData name="Suman Raj" userId="S::sumanraj@iisc.ac.in::afec2e0e-e097-4995-a01b-9de849233f59" providerId="AD" clId="Web-{D3BD8E96-A154-FDA8-7CC1-21BE008AD781}" dt="2021-07-11T12:17:25.702" v="15" actId="1076"/>
          <ac:spMkLst>
            <pc:docMk/>
            <pc:sldMk cId="1956852301" sldId="275"/>
            <ac:spMk id="13" creationId="{0E23648C-59EE-41D0-82BB-06F016DE77B2}"/>
          </ac:spMkLst>
        </pc:spChg>
        <pc:spChg chg="mod">
          <ac:chgData name="Suman Raj" userId="S::sumanraj@iisc.ac.in::afec2e0e-e097-4995-a01b-9de849233f59" providerId="AD" clId="Web-{D3BD8E96-A154-FDA8-7CC1-21BE008AD781}" dt="2021-07-11T12:50:29.086" v="195" actId="1076"/>
          <ac:spMkLst>
            <pc:docMk/>
            <pc:sldMk cId="1956852301" sldId="275"/>
            <ac:spMk id="14" creationId="{EB8EF3E7-4F9B-4185-92FE-743B8961F56E}"/>
          </ac:spMkLst>
        </pc:spChg>
        <pc:spChg chg="del">
          <ac:chgData name="Suman Raj" userId="S::sumanraj@iisc.ac.in::afec2e0e-e097-4995-a01b-9de849233f59" providerId="AD" clId="Web-{D3BD8E96-A154-FDA8-7CC1-21BE008AD781}" dt="2021-07-11T12:43:44.574" v="90"/>
          <ac:spMkLst>
            <pc:docMk/>
            <pc:sldMk cId="1956852301" sldId="275"/>
            <ac:spMk id="15" creationId="{268B4087-B528-41DF-BCA1-B550844BFD97}"/>
          </ac:spMkLst>
        </pc:spChg>
        <pc:spChg chg="add del mod">
          <ac:chgData name="Suman Raj" userId="S::sumanraj@iisc.ac.in::afec2e0e-e097-4995-a01b-9de849233f59" providerId="AD" clId="Web-{D3BD8E96-A154-FDA8-7CC1-21BE008AD781}" dt="2021-07-11T12:21:40.958" v="38"/>
          <ac:spMkLst>
            <pc:docMk/>
            <pc:sldMk cId="1956852301" sldId="275"/>
            <ac:spMk id="15" creationId="{D2F08081-C6A6-4F07-B34A-2184EF120A18}"/>
          </ac:spMkLst>
        </pc:spChg>
        <pc:spChg chg="add">
          <ac:chgData name="Suman Raj" userId="S::sumanraj@iisc.ac.in::afec2e0e-e097-4995-a01b-9de849233f59" providerId="AD" clId="Web-{D3BD8E96-A154-FDA8-7CC1-21BE008AD781}" dt="2021-07-11T12:21:51.380" v="39"/>
          <ac:spMkLst>
            <pc:docMk/>
            <pc:sldMk cId="1956852301" sldId="275"/>
            <ac:spMk id="16" creationId="{1002CBAC-A8BF-4C02-B2A1-D96BCA5FDDE2}"/>
          </ac:spMkLst>
        </pc:spChg>
        <pc:spChg chg="add mod">
          <ac:chgData name="Suman Raj" userId="S::sumanraj@iisc.ac.in::afec2e0e-e097-4995-a01b-9de849233f59" providerId="AD" clId="Web-{D3BD8E96-A154-FDA8-7CC1-21BE008AD781}" dt="2021-07-11T12:44:55.295" v="103" actId="1076"/>
          <ac:spMkLst>
            <pc:docMk/>
            <pc:sldMk cId="1956852301" sldId="275"/>
            <ac:spMk id="16" creationId="{BAF05F66-0C60-46F9-ACAE-C5D0D40D3B9C}"/>
          </ac:spMkLst>
        </pc:spChg>
        <pc:spChg chg="mod">
          <ac:chgData name="Suman Raj" userId="S::sumanraj@iisc.ac.in::afec2e0e-e097-4995-a01b-9de849233f59" providerId="AD" clId="Web-{D3BD8E96-A154-FDA8-7CC1-21BE008AD781}" dt="2021-07-11T12:52:28.214" v="221" actId="14100"/>
          <ac:spMkLst>
            <pc:docMk/>
            <pc:sldMk cId="1956852301" sldId="275"/>
            <ac:spMk id="17" creationId="{32654DA6-9093-4AAC-96B0-6ACAB86433B7}"/>
          </ac:spMkLst>
        </pc:spChg>
        <pc:spChg chg="del">
          <ac:chgData name="Suman Raj" userId="S::sumanraj@iisc.ac.in::afec2e0e-e097-4995-a01b-9de849233f59" providerId="AD" clId="Web-{D3BD8E96-A154-FDA8-7CC1-21BE008AD781}" dt="2021-07-11T12:48:20.848" v="174"/>
          <ac:spMkLst>
            <pc:docMk/>
            <pc:sldMk cId="1956852301" sldId="275"/>
            <ac:spMk id="18" creationId="{1CCB44B6-9925-4EB1-940F-5280472BDAA8}"/>
          </ac:spMkLst>
        </pc:spChg>
        <pc:spChg chg="add del mod">
          <ac:chgData name="Suman Raj" userId="S::sumanraj@iisc.ac.in::afec2e0e-e097-4995-a01b-9de849233f59" providerId="AD" clId="Web-{D3BD8E96-A154-FDA8-7CC1-21BE008AD781}" dt="2021-07-11T12:41:37.742" v="63"/>
          <ac:spMkLst>
            <pc:docMk/>
            <pc:sldMk cId="1956852301" sldId="275"/>
            <ac:spMk id="19" creationId="{78080588-4388-478E-BB56-15081617D798}"/>
          </ac:spMkLst>
        </pc:spChg>
        <pc:spChg chg="add del mod">
          <ac:chgData name="Suman Raj" userId="S::sumanraj@iisc.ac.in::afec2e0e-e097-4995-a01b-9de849233f59" providerId="AD" clId="Web-{D3BD8E96-A154-FDA8-7CC1-21BE008AD781}" dt="2021-07-11T12:48:25.285" v="175"/>
          <ac:spMkLst>
            <pc:docMk/>
            <pc:sldMk cId="1956852301" sldId="275"/>
            <ac:spMk id="20" creationId="{957DB63F-CFDD-4C3D-98E9-90B853EEF783}"/>
          </ac:spMkLst>
        </pc:spChg>
        <pc:spChg chg="add mod">
          <ac:chgData name="Suman Raj" userId="S::sumanraj@iisc.ac.in::afec2e0e-e097-4995-a01b-9de849233f59" providerId="AD" clId="Web-{D3BD8E96-A154-FDA8-7CC1-21BE008AD781}" dt="2021-07-11T12:52:34.245" v="222" actId="14100"/>
          <ac:spMkLst>
            <pc:docMk/>
            <pc:sldMk cId="1956852301" sldId="275"/>
            <ac:spMk id="21" creationId="{8145F3EE-E61A-4094-9FA0-9D09A33A5C4A}"/>
          </ac:spMkLst>
        </pc:spChg>
        <pc:spChg chg="add mod">
          <ac:chgData name="Suman Raj" userId="S::sumanraj@iisc.ac.in::afec2e0e-e097-4995-a01b-9de849233f59" providerId="AD" clId="Web-{D3BD8E96-A154-FDA8-7CC1-21BE008AD781}" dt="2021-07-11T12:45:26.483" v="108" actId="14100"/>
          <ac:spMkLst>
            <pc:docMk/>
            <pc:sldMk cId="1956852301" sldId="275"/>
            <ac:spMk id="22" creationId="{A83E20AF-35E7-4138-9AB7-0C4AFCE3F13D}"/>
          </ac:spMkLst>
        </pc:spChg>
        <pc:spChg chg="add mod">
          <ac:chgData name="Suman Raj" userId="S::sumanraj@iisc.ac.in::afec2e0e-e097-4995-a01b-9de849233f59" providerId="AD" clId="Web-{D3BD8E96-A154-FDA8-7CC1-21BE008AD781}" dt="2021-07-11T12:45:42.265" v="113" actId="1076"/>
          <ac:spMkLst>
            <pc:docMk/>
            <pc:sldMk cId="1956852301" sldId="275"/>
            <ac:spMk id="23" creationId="{59147C38-BF18-4B4F-A397-B3494D0B1369}"/>
          </ac:spMkLst>
        </pc:spChg>
        <pc:spChg chg="add mod">
          <ac:chgData name="Suman Raj" userId="S::sumanraj@iisc.ac.in::afec2e0e-e097-4995-a01b-9de849233f59" providerId="AD" clId="Web-{D3BD8E96-A154-FDA8-7CC1-21BE008AD781}" dt="2021-07-11T12:47:42.784" v="173" actId="20577"/>
          <ac:spMkLst>
            <pc:docMk/>
            <pc:sldMk cId="1956852301" sldId="275"/>
            <ac:spMk id="24" creationId="{756A5FBD-144D-487A-B89B-4F6608D1DB8E}"/>
          </ac:spMkLst>
        </pc:spChg>
        <pc:spChg chg="add mod">
          <ac:chgData name="Suman Raj" userId="S::sumanraj@iisc.ac.in::afec2e0e-e097-4995-a01b-9de849233f59" providerId="AD" clId="Web-{D3BD8E96-A154-FDA8-7CC1-21BE008AD781}" dt="2021-07-11T12:46:46.611" v="141" actId="14100"/>
          <ac:spMkLst>
            <pc:docMk/>
            <pc:sldMk cId="1956852301" sldId="275"/>
            <ac:spMk id="25" creationId="{E619BADA-46C5-439C-B007-A0D1C1DE1534}"/>
          </ac:spMkLst>
        </pc:spChg>
        <pc:spChg chg="add mod">
          <ac:chgData name="Suman Raj" userId="S::sumanraj@iisc.ac.in::afec2e0e-e097-4995-a01b-9de849233f59" providerId="AD" clId="Web-{D3BD8E96-A154-FDA8-7CC1-21BE008AD781}" dt="2021-07-11T12:48:31.285" v="178" actId="1076"/>
          <ac:spMkLst>
            <pc:docMk/>
            <pc:sldMk cId="1956852301" sldId="275"/>
            <ac:spMk id="26" creationId="{A739EB06-26DF-4CFD-9E86-938C1A6C9CF7}"/>
          </ac:spMkLst>
        </pc:spChg>
        <pc:spChg chg="add del">
          <ac:chgData name="Suman Raj" userId="S::sumanraj@iisc.ac.in::afec2e0e-e097-4995-a01b-9de849233f59" providerId="AD" clId="Web-{D3BD8E96-A154-FDA8-7CC1-21BE008AD781}" dt="2021-07-11T12:47:06.970" v="149"/>
          <ac:spMkLst>
            <pc:docMk/>
            <pc:sldMk cId="1956852301" sldId="275"/>
            <ac:spMk id="27" creationId="{A9FA3348-2624-4B2F-9CBF-BDE2BE7E671F}"/>
          </ac:spMkLst>
        </pc:spChg>
        <pc:spChg chg="add mod">
          <ac:chgData name="Suman Raj" userId="S::sumanraj@iisc.ac.in::afec2e0e-e097-4995-a01b-9de849233f59" providerId="AD" clId="Web-{D3BD8E96-A154-FDA8-7CC1-21BE008AD781}" dt="2021-07-11T12:51:50.307" v="212" actId="1076"/>
          <ac:spMkLst>
            <pc:docMk/>
            <pc:sldMk cId="1956852301" sldId="275"/>
            <ac:spMk id="29" creationId="{4760B6F4-3A08-40C6-8347-9AC7FC71AF11}"/>
          </ac:spMkLst>
        </pc:spChg>
        <pc:spChg chg="add mod">
          <ac:chgData name="Suman Raj" userId="S::sumanraj@iisc.ac.in::afec2e0e-e097-4995-a01b-9de849233f59" providerId="AD" clId="Web-{D3BD8E96-A154-FDA8-7CC1-21BE008AD781}" dt="2021-07-11T12:51:51.885" v="214" actId="1076"/>
          <ac:spMkLst>
            <pc:docMk/>
            <pc:sldMk cId="1956852301" sldId="275"/>
            <ac:spMk id="30" creationId="{AB1234BD-EB67-4A07-8D86-E31926F324B4}"/>
          </ac:spMkLst>
        </pc:spChg>
        <pc:spChg chg="add mod">
          <ac:chgData name="Suman Raj" userId="S::sumanraj@iisc.ac.in::afec2e0e-e097-4995-a01b-9de849233f59" providerId="AD" clId="Web-{D3BD8E96-A154-FDA8-7CC1-21BE008AD781}" dt="2021-07-11T12:52:20.229" v="219" actId="14100"/>
          <ac:spMkLst>
            <pc:docMk/>
            <pc:sldMk cId="1956852301" sldId="275"/>
            <ac:spMk id="31" creationId="{FCC6F924-6683-4F97-AF26-777BC64826C3}"/>
          </ac:spMkLst>
        </pc:spChg>
        <pc:spChg chg="add mod">
          <ac:chgData name="Suman Raj" userId="S::sumanraj@iisc.ac.in::afec2e0e-e097-4995-a01b-9de849233f59" providerId="AD" clId="Web-{D3BD8E96-A154-FDA8-7CC1-21BE008AD781}" dt="2021-07-11T12:53:13.246" v="227" actId="14100"/>
          <ac:spMkLst>
            <pc:docMk/>
            <pc:sldMk cId="1956852301" sldId="275"/>
            <ac:spMk id="32" creationId="{9103EF27-011D-418A-8872-CEC393C5C82F}"/>
          </ac:spMkLst>
        </pc:spChg>
        <pc:spChg chg="add mod">
          <ac:chgData name="Suman Raj" userId="S::sumanraj@iisc.ac.in::afec2e0e-e097-4995-a01b-9de849233f59" providerId="AD" clId="Web-{D3BD8E96-A154-FDA8-7CC1-21BE008AD781}" dt="2021-07-11T12:53:38.903" v="240" actId="20577"/>
          <ac:spMkLst>
            <pc:docMk/>
            <pc:sldMk cId="1956852301" sldId="275"/>
            <ac:spMk id="33" creationId="{6B473AA5-AD0A-4F9D-A064-4E3246889613}"/>
          </ac:spMkLst>
        </pc:spChg>
        <pc:inkChg chg="add del">
          <ac:chgData name="Suman Raj" userId="S::sumanraj@iisc.ac.in::afec2e0e-e097-4995-a01b-9de849233f59" providerId="AD" clId="Web-{D3BD8E96-A154-FDA8-7CC1-21BE008AD781}" dt="2021-07-11T12:19:07.345" v="20"/>
          <ac:inkMkLst>
            <pc:docMk/>
            <pc:sldMk cId="1956852301" sldId="275"/>
            <ac:inkMk id="5" creationId="{8BFBB6A3-50C3-48FA-A92F-1A560089E51C}"/>
          </ac:inkMkLst>
        </pc:inkChg>
        <pc:inkChg chg="add del">
          <ac:chgData name="Suman Raj" userId="S::sumanraj@iisc.ac.in::afec2e0e-e097-4995-a01b-9de849233f59" providerId="AD" clId="Web-{D3BD8E96-A154-FDA8-7CC1-21BE008AD781}" dt="2021-07-11T12:19:35.642" v="25"/>
          <ac:inkMkLst>
            <pc:docMk/>
            <pc:sldMk cId="1956852301" sldId="275"/>
            <ac:inkMk id="14" creationId="{7D0FFD8F-1576-46BF-9BE0-19A18F7B4A8D}"/>
          </ac:inkMkLst>
        </pc:inkChg>
        <pc:cxnChg chg="add del mod">
          <ac:chgData name="Suman Raj" userId="S::sumanraj@iisc.ac.in::afec2e0e-e097-4995-a01b-9de849233f59" providerId="AD" clId="Web-{D3BD8E96-A154-FDA8-7CC1-21BE008AD781}" dt="2021-07-11T12:20:17.503" v="34"/>
          <ac:cxnSpMkLst>
            <pc:docMk/>
            <pc:sldMk cId="1956852301" sldId="275"/>
            <ac:cxnSpMk id="12" creationId="{BF88A1BA-3334-4480-9EEB-9F9BEB67F282}"/>
          </ac:cxnSpMkLst>
        </pc:cxnChg>
        <pc:cxnChg chg="add del mod">
          <ac:chgData name="Suman Raj" userId="S::sumanraj@iisc.ac.in::afec2e0e-e097-4995-a01b-9de849233f59" providerId="AD" clId="Web-{D3BD8E96-A154-FDA8-7CC1-21BE008AD781}" dt="2021-07-11T12:49:21.677" v="186"/>
          <ac:cxnSpMkLst>
            <pc:docMk/>
            <pc:sldMk cId="1956852301" sldId="275"/>
            <ac:cxnSpMk id="28" creationId="{26E58971-32CC-4D4A-B77E-E30877378427}"/>
          </ac:cxnSpMkLst>
        </pc:cxnChg>
      </pc:sldChg>
    </pc:docChg>
  </pc:docChgLst>
  <pc:docChgLst>
    <pc:chgData name="Suman Raj" userId="afec2e0e-e097-4995-a01b-9de849233f59" providerId="ADAL" clId="{362DBC7E-7FBF-4A86-AF85-C9697DF17F04}"/>
    <pc:docChg chg="custSel modSld">
      <pc:chgData name="Suman Raj" userId="afec2e0e-e097-4995-a01b-9de849233f59" providerId="ADAL" clId="{362DBC7E-7FBF-4A86-AF85-C9697DF17F04}" dt="2021-07-11T12:36:13.551" v="81" actId="1076"/>
      <pc:docMkLst>
        <pc:docMk/>
      </pc:docMkLst>
      <pc:sldChg chg="modSp mod">
        <pc:chgData name="Suman Raj" userId="afec2e0e-e097-4995-a01b-9de849233f59" providerId="ADAL" clId="{362DBC7E-7FBF-4A86-AF85-C9697DF17F04}" dt="2021-07-11T08:51:44.328" v="9" actId="14100"/>
        <pc:sldMkLst>
          <pc:docMk/>
          <pc:sldMk cId="40637333" sldId="264"/>
        </pc:sldMkLst>
        <pc:picChg chg="mod">
          <ac:chgData name="Suman Raj" userId="afec2e0e-e097-4995-a01b-9de849233f59" providerId="ADAL" clId="{362DBC7E-7FBF-4A86-AF85-C9697DF17F04}" dt="2021-07-11T08:51:44.328" v="9" actId="14100"/>
          <ac:picMkLst>
            <pc:docMk/>
            <pc:sldMk cId="40637333" sldId="264"/>
            <ac:picMk id="4" creationId="{DD6B9881-21FB-4D3B-9545-46C1F74A98AA}"/>
          </ac:picMkLst>
        </pc:picChg>
      </pc:sldChg>
      <pc:sldChg chg="addSp delSp modSp mod">
        <pc:chgData name="Suman Raj" userId="afec2e0e-e097-4995-a01b-9de849233f59" providerId="ADAL" clId="{362DBC7E-7FBF-4A86-AF85-C9697DF17F04}" dt="2021-07-11T12:36:13.551" v="81" actId="1076"/>
        <pc:sldMkLst>
          <pc:docMk/>
          <pc:sldMk cId="1956852301" sldId="275"/>
        </pc:sldMkLst>
        <pc:spChg chg="add mod">
          <ac:chgData name="Suman Raj" userId="afec2e0e-e097-4995-a01b-9de849233f59" providerId="ADAL" clId="{362DBC7E-7FBF-4A86-AF85-C9697DF17F04}" dt="2021-07-11T12:35:26.472" v="71" actId="1076"/>
          <ac:spMkLst>
            <pc:docMk/>
            <pc:sldMk cId="1956852301" sldId="275"/>
            <ac:spMk id="3" creationId="{7468E34E-C2DC-4213-A718-858A325C2C72}"/>
          </ac:spMkLst>
        </pc:spChg>
        <pc:spChg chg="add mod">
          <ac:chgData name="Suman Raj" userId="afec2e0e-e097-4995-a01b-9de849233f59" providerId="ADAL" clId="{362DBC7E-7FBF-4A86-AF85-C9697DF17F04}" dt="2021-07-11T12:34:49.556" v="65" actId="14100"/>
          <ac:spMkLst>
            <pc:docMk/>
            <pc:sldMk cId="1956852301" sldId="275"/>
            <ac:spMk id="5" creationId="{82734CF7-19C2-4A57-B95B-87E1FE23725B}"/>
          </ac:spMkLst>
        </pc:spChg>
        <pc:spChg chg="mod">
          <ac:chgData name="Suman Raj" userId="afec2e0e-e097-4995-a01b-9de849233f59" providerId="ADAL" clId="{362DBC7E-7FBF-4A86-AF85-C9697DF17F04}" dt="2021-07-11T12:34:45.277" v="64" actId="1076"/>
          <ac:spMkLst>
            <pc:docMk/>
            <pc:sldMk cId="1956852301" sldId="275"/>
            <ac:spMk id="7" creationId="{182AAD4C-5A0F-49A2-94D0-4656787CFF1F}"/>
          </ac:spMkLst>
        </pc:spChg>
        <pc:spChg chg="add del">
          <ac:chgData name="Suman Raj" userId="afec2e0e-e097-4995-a01b-9de849233f59" providerId="ADAL" clId="{362DBC7E-7FBF-4A86-AF85-C9697DF17F04}" dt="2021-07-11T12:32:49.634" v="50" actId="478"/>
          <ac:spMkLst>
            <pc:docMk/>
            <pc:sldMk cId="1956852301" sldId="275"/>
            <ac:spMk id="12" creationId="{8506443F-0AE3-4C33-8E6D-24AA6447D681}"/>
          </ac:spMkLst>
        </pc:spChg>
        <pc:spChg chg="add mod">
          <ac:chgData name="Suman Raj" userId="afec2e0e-e097-4995-a01b-9de849233f59" providerId="ADAL" clId="{362DBC7E-7FBF-4A86-AF85-C9697DF17F04}" dt="2021-07-11T12:36:13.551" v="81" actId="1076"/>
          <ac:spMkLst>
            <pc:docMk/>
            <pc:sldMk cId="1956852301" sldId="275"/>
            <ac:spMk id="14" creationId="{EB8EF3E7-4F9B-4185-92FE-743B8961F56E}"/>
          </ac:spMkLst>
        </pc:spChg>
        <pc:spChg chg="add mod">
          <ac:chgData name="Suman Raj" userId="afec2e0e-e097-4995-a01b-9de849233f59" providerId="ADAL" clId="{362DBC7E-7FBF-4A86-AF85-C9697DF17F04}" dt="2021-07-11T12:33:40.255" v="55" actId="1076"/>
          <ac:spMkLst>
            <pc:docMk/>
            <pc:sldMk cId="1956852301" sldId="275"/>
            <ac:spMk id="15" creationId="{268B4087-B528-41DF-BCA1-B550844BFD97}"/>
          </ac:spMkLst>
        </pc:spChg>
        <pc:spChg chg="del">
          <ac:chgData name="Suman Raj" userId="afec2e0e-e097-4995-a01b-9de849233f59" providerId="ADAL" clId="{362DBC7E-7FBF-4A86-AF85-C9697DF17F04}" dt="2021-07-11T12:23:25.519" v="12" actId="478"/>
          <ac:spMkLst>
            <pc:docMk/>
            <pc:sldMk cId="1956852301" sldId="275"/>
            <ac:spMk id="16" creationId="{1002CBAC-A8BF-4C02-B2A1-D96BCA5FDDE2}"/>
          </ac:spMkLst>
        </pc:spChg>
        <pc:spChg chg="add mod">
          <ac:chgData name="Suman Raj" userId="afec2e0e-e097-4995-a01b-9de849233f59" providerId="ADAL" clId="{362DBC7E-7FBF-4A86-AF85-C9697DF17F04}" dt="2021-07-11T12:34:59.208" v="67" actId="14100"/>
          <ac:spMkLst>
            <pc:docMk/>
            <pc:sldMk cId="1956852301" sldId="275"/>
            <ac:spMk id="17" creationId="{32654DA6-9093-4AAC-96B0-6ACAB86433B7}"/>
          </ac:spMkLst>
        </pc:spChg>
        <pc:spChg chg="add mod">
          <ac:chgData name="Suman Raj" userId="afec2e0e-e097-4995-a01b-9de849233f59" providerId="ADAL" clId="{362DBC7E-7FBF-4A86-AF85-C9697DF17F04}" dt="2021-07-11T12:36:08.795" v="80" actId="14100"/>
          <ac:spMkLst>
            <pc:docMk/>
            <pc:sldMk cId="1956852301" sldId="275"/>
            <ac:spMk id="18" creationId="{1CCB44B6-9925-4EB1-940F-5280472BDA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4078-AE9F-4C89-AD8F-B31CBBCDE699}" type="datetimeFigureOut">
              <a:rPr lang="en-GB"/>
              <a:t>11/07/2021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3408-3793-4938-9B8D-D7DDB8AAA62A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frame</a:t>
            </a:r>
            <a:r>
              <a:rPr lang="en-US"/>
              <a:t> is the bearing structure of a drone. It has to be light and robust in order to resist to impacts and stress. It is often made of plastic or carbon fiber and has an X shape (Quad-X configuration) or an + shape (Quad-+ configuration)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brushless </a:t>
            </a:r>
            <a:r>
              <a:rPr lang="en-US" b="1"/>
              <a:t>motors</a:t>
            </a:r>
            <a:r>
              <a:rPr lang="en-US"/>
              <a:t> turn the propellers, supporting the drone and keeping it in flight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ESC</a:t>
            </a:r>
            <a:r>
              <a:rPr lang="en-US"/>
              <a:t> (Electronic Speed Controls) change the rotation speed of the electric motor and control its rotation direction by varying the supply voltage supplied by the battery. Each engine has a dedicated ESC.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propellers</a:t>
            </a:r>
            <a:r>
              <a:rPr lang="en-US"/>
              <a:t> can be made in plastic or carbon fiber and they has to be as light and robust as frame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 LiPo </a:t>
            </a:r>
            <a:r>
              <a:rPr lang="en-US" b="1"/>
              <a:t>battery</a:t>
            </a:r>
            <a:r>
              <a:rPr lang="en-US"/>
              <a:t> is the primary source of energy, his capacity determines the flight autonomy and the maximum power developed by the engines.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controller</a:t>
            </a:r>
            <a:r>
              <a:rPr lang="en-US"/>
              <a:t> acquires sensors data and, after an elaboration with a dedicated processor, controls the rotational speed of motors through the ESCs. The main sensors on a drone are IMU </a:t>
            </a:r>
            <a:r>
              <a:rPr lang="en-US" i="1"/>
              <a:t>(Inertial Measurement Unit)</a:t>
            </a:r>
            <a:r>
              <a:rPr lang="en-US"/>
              <a:t>, that measure angular </a:t>
            </a:r>
            <a:r>
              <a:rPr lang="en-US" err="1"/>
              <a:t>accellarion</a:t>
            </a:r>
            <a:r>
              <a:rPr lang="en-US"/>
              <a:t> and speed, gyroscope, GPS and altimeter.</a:t>
            </a:r>
            <a:endParaRPr lang="en-GB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43408-3793-4938-9B8D-D7DDB8AAA62A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open-source meta-operating system for your robot. It provides the services you would expect from an operating system, including hardware abstraction, low-level device control, implementation of commonly-used functionality, message-passing between processes, and package management.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43408-3793-4938-9B8D-D7DDB8AAA62A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5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tia.org/news/up-up-and-away-how-do-drones-wor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about-r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" TargetMode="External"/><Relationship Id="rId2" Type="http://schemas.openxmlformats.org/officeDocument/2006/relationships/hyperlink" Target="http://gazebosim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mo.dlr.de/docs/Definition_of_Vehicles,_Vehicle_Types,_and_Rout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56ED95-0E55-45D4-8C8D-551FD2CE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99" y="868363"/>
            <a:ext cx="6496202" cy="6190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6830"/>
          </a:xfrm>
        </p:spPr>
        <p:txBody>
          <a:bodyPr/>
          <a:lstStyle/>
          <a:p>
            <a:r>
              <a:rPr lang="en-US"/>
              <a:t>IoT Simulators</a:t>
            </a:r>
            <a:br>
              <a:rPr lang="en-US"/>
            </a:br>
            <a:r>
              <a:rPr lang="en-US"/>
              <a:t>NS3 and SUMO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EBAB-8252-4DCC-98A7-3F02105A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64946"/>
            <a:ext cx="10455479" cy="1224691"/>
          </a:xfrm>
        </p:spPr>
        <p:txBody>
          <a:bodyPr/>
          <a:lstStyle/>
          <a:p>
            <a:r>
              <a:rPr lang="en-US"/>
              <a:t>                                                                                   Presented By – Shreya Mishra</a:t>
            </a:r>
          </a:p>
          <a:p>
            <a:r>
              <a:rPr lang="en-US"/>
              <a:t>                                                                                    Indian Institute Of Science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660F-814E-479C-9984-5762971C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Components in an UAV simulation 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F0EC0B-6174-48EA-8629-5ACCCF7A4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08041"/>
            <a:ext cx="5181600" cy="414528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6E437D-EC4E-4C35-A9F0-AA12660E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7997" y="2715351"/>
            <a:ext cx="5181600" cy="250445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>
                <a:solidFill>
                  <a:schemeClr val="accent6"/>
                </a:solidFill>
                <a:latin typeface="Bell MT"/>
              </a:rPr>
              <a:t>Physical design</a:t>
            </a: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Sensors</a:t>
            </a:r>
            <a:endParaRPr lang="en-US">
              <a:solidFill>
                <a:schemeClr val="accent6"/>
              </a:solidFill>
            </a:endParaRP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Actuators </a:t>
            </a:r>
            <a:endParaRPr lang="en-GB">
              <a:solidFill>
                <a:schemeClr val="accent6"/>
              </a:solidFill>
            </a:endParaRP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Battery</a:t>
            </a: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Controllers</a:t>
            </a:r>
          </a:p>
          <a:p>
            <a:r>
              <a:rPr lang="en-GB">
                <a:solidFill>
                  <a:srgbClr val="FF0000"/>
                </a:solidFill>
                <a:latin typeface="Bell MT"/>
              </a:rPr>
              <a:t>Communication/Networking</a:t>
            </a:r>
            <a:r>
              <a:rPr lang="en-GB">
                <a:latin typeface="Bell MT"/>
              </a:rPr>
              <a:t> </a:t>
            </a:r>
          </a:p>
          <a:p>
            <a:r>
              <a:rPr lang="en-GB">
                <a:solidFill>
                  <a:srgbClr val="FF0000"/>
                </a:solidFill>
                <a:latin typeface="Bell MT"/>
              </a:rPr>
              <a:t>Onboard compute</a:t>
            </a:r>
            <a:r>
              <a:rPr lang="en-GB">
                <a:latin typeface="Bell MT"/>
              </a:rPr>
              <a:t> 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283B-85D6-46B5-83EB-0D05A72E19F9}"/>
              </a:ext>
            </a:extLst>
          </p:cNvPr>
          <p:cNvSpPr txBox="1"/>
          <p:nvPr/>
        </p:nvSpPr>
        <p:spPr>
          <a:xfrm>
            <a:off x="191146" y="6377553"/>
            <a:ext cx="6424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https://www.ctia.org/news/up-up-and-away-how-do-drones-work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A519-2A07-45AD-BF80-AAD94599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Robot Operating System (ROS)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3F5F-DB84-439F-9931-461C5202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6085668" cy="421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Bell MT"/>
              </a:rPr>
              <a:t>Open-source meta-operating system </a:t>
            </a:r>
          </a:p>
          <a:p>
            <a:pPr lvl="1"/>
            <a:r>
              <a:rPr lang="en-GB">
                <a:latin typeface="Bell MT"/>
              </a:rPr>
              <a:t>Hardware abstraction</a:t>
            </a:r>
          </a:p>
          <a:p>
            <a:pPr lvl="1"/>
            <a:r>
              <a:rPr lang="en-GB">
                <a:latin typeface="Bell MT"/>
              </a:rPr>
              <a:t>Low level device control </a:t>
            </a:r>
          </a:p>
          <a:p>
            <a:pPr lvl="1"/>
            <a:r>
              <a:rPr lang="en-GB">
                <a:latin typeface="Bell MT"/>
              </a:rPr>
              <a:t>Inter-process communication </a:t>
            </a:r>
          </a:p>
          <a:p>
            <a:r>
              <a:rPr lang="en-GB">
                <a:latin typeface="Bell MT"/>
              </a:rPr>
              <a:t>Flexible framework for writing robot software. </a:t>
            </a:r>
            <a:endParaRPr lang="en-GB"/>
          </a:p>
          <a:p>
            <a:pPr lvl="1"/>
            <a:r>
              <a:rPr lang="en-GB">
                <a:latin typeface="Bell MT"/>
              </a:rPr>
              <a:t>Collection of tools, libraries, and conventions </a:t>
            </a:r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6238-7F7F-4E7B-8037-88395345BD1D}"/>
              </a:ext>
            </a:extLst>
          </p:cNvPr>
          <p:cNvSpPr txBox="1"/>
          <p:nvPr/>
        </p:nvSpPr>
        <p:spPr>
          <a:xfrm>
            <a:off x="423620" y="6261315"/>
            <a:ext cx="474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https://www.ros.org/about-ros/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48F922C-97FD-4FA2-93C8-7EDF9763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468" y="2322342"/>
            <a:ext cx="4667572" cy="29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6C3-A84E-4704-9957-1A771859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Gazebo simulator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D855D-4EE8-4A3A-AEF9-2CF2487D3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6085668" cy="39897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latin typeface="Bell MT"/>
              </a:rPr>
              <a:t>3d rigid-body dynamics </a:t>
            </a:r>
            <a:endParaRPr lang="en-US"/>
          </a:p>
          <a:p>
            <a:r>
              <a:rPr lang="en-GB">
                <a:latin typeface="Bell MT"/>
              </a:rPr>
              <a:t>variety of sensors including noise </a:t>
            </a:r>
            <a:endParaRPr lang="en-GB"/>
          </a:p>
          <a:p>
            <a:r>
              <a:rPr lang="en-GB">
                <a:latin typeface="Bell MT"/>
              </a:rPr>
              <a:t>3d visualization and user interaction </a:t>
            </a:r>
          </a:p>
          <a:p>
            <a:r>
              <a:rPr lang="en-GB">
                <a:latin typeface="Bell MT"/>
              </a:rPr>
              <a:t>Includes a database of many robots and environments (Gazebo worlds) </a:t>
            </a:r>
            <a:endParaRPr lang="en-GB"/>
          </a:p>
          <a:p>
            <a:r>
              <a:rPr lang="en-GB">
                <a:latin typeface="Bell MT"/>
              </a:rPr>
              <a:t>Provides a ROS interface</a:t>
            </a:r>
            <a:endParaRPr lang="en-GB"/>
          </a:p>
          <a:p>
            <a:r>
              <a:rPr lang="en-GB">
                <a:latin typeface="Bell MT"/>
              </a:rPr>
              <a:t>Extensible with plugins</a:t>
            </a:r>
          </a:p>
          <a:p>
            <a:r>
              <a:rPr lang="en-GB">
                <a:latin typeface="Bell MT"/>
              </a:rPr>
              <a:t>Simulation tool already installed in ROS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B9B77-8662-48F1-9D39-7A39E8DD002F}"/>
              </a:ext>
            </a:extLst>
          </p:cNvPr>
          <p:cNvSpPr txBox="1"/>
          <p:nvPr/>
        </p:nvSpPr>
        <p:spPr>
          <a:xfrm>
            <a:off x="9619281" y="6222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http://gazebosim.org/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5DA09-034A-43A1-BE93-D57A849B5241}"/>
              </a:ext>
            </a:extLst>
          </p:cNvPr>
          <p:cNvSpPr txBox="1"/>
          <p:nvPr/>
        </p:nvSpPr>
        <p:spPr>
          <a:xfrm>
            <a:off x="9076841" y="6493790"/>
            <a:ext cx="3673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http://gazebosim.org/tutorials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9C326F8-A416-4F99-B9C5-26F5DC11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417" y="2053768"/>
            <a:ext cx="5171268" cy="32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0597-A628-4D16-A217-9432BD11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Case: Drone flies to waypoint: Workflow 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B1190C-FB4B-47DE-969F-DF5A6CDC9001}"/>
              </a:ext>
            </a:extLst>
          </p:cNvPr>
          <p:cNvSpPr/>
          <p:nvPr/>
        </p:nvSpPr>
        <p:spPr>
          <a:xfrm>
            <a:off x="1144291" y="2080647"/>
            <a:ext cx="1898542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Drone Structure (URDF)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986D5-FA7C-4821-A4C9-6D647E43D36D}"/>
              </a:ext>
            </a:extLst>
          </p:cNvPr>
          <p:cNvSpPr/>
          <p:nvPr/>
        </p:nvSpPr>
        <p:spPr>
          <a:xfrm>
            <a:off x="1326718" y="5388566"/>
            <a:ext cx="2234339" cy="4003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Waypoint subscriber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2AAD4C-5A0F-49A2-94D0-4656787CFF1F}"/>
              </a:ext>
            </a:extLst>
          </p:cNvPr>
          <p:cNvSpPr/>
          <p:nvPr/>
        </p:nvSpPr>
        <p:spPr>
          <a:xfrm>
            <a:off x="3854626" y="3531622"/>
            <a:ext cx="1239864" cy="490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Motors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A0DB45-F9A1-41DA-A188-97905580BC12}"/>
              </a:ext>
            </a:extLst>
          </p:cNvPr>
          <p:cNvSpPr/>
          <p:nvPr/>
        </p:nvSpPr>
        <p:spPr>
          <a:xfrm>
            <a:off x="5989125" y="3670836"/>
            <a:ext cx="1898541" cy="7103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Position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A5B23B-F127-46E4-A004-51C570F4EFFF}"/>
              </a:ext>
            </a:extLst>
          </p:cNvPr>
          <p:cNvSpPr/>
          <p:nvPr/>
        </p:nvSpPr>
        <p:spPr>
          <a:xfrm>
            <a:off x="4813837" y="5388566"/>
            <a:ext cx="2337660" cy="3745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Waypoint publisher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7016DB-3CBB-46A7-B92B-67FC86D6E635}"/>
              </a:ext>
            </a:extLst>
          </p:cNvPr>
          <p:cNvSpPr/>
          <p:nvPr/>
        </p:nvSpPr>
        <p:spPr>
          <a:xfrm>
            <a:off x="4618494" y="2080646"/>
            <a:ext cx="2260169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World with Obstacles (URDF)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DA1F6D-1565-4107-B90B-E6A9472F589A}"/>
              </a:ext>
            </a:extLst>
          </p:cNvPr>
          <p:cNvSpPr/>
          <p:nvPr/>
        </p:nvSpPr>
        <p:spPr>
          <a:xfrm>
            <a:off x="9293817" y="3113866"/>
            <a:ext cx="1963118" cy="4520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Gazebo Server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23648C-59EE-41D0-82BB-06F016DE77B2}"/>
              </a:ext>
            </a:extLst>
          </p:cNvPr>
          <p:cNvSpPr/>
          <p:nvPr/>
        </p:nvSpPr>
        <p:spPr>
          <a:xfrm>
            <a:off x="9293815" y="2016069"/>
            <a:ext cx="1898542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Gazebo Client (GUI) 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2734CF7-19C2-4A57-B95B-87E1FE23725B}"/>
              </a:ext>
            </a:extLst>
          </p:cNvPr>
          <p:cNvSpPr/>
          <p:nvPr/>
        </p:nvSpPr>
        <p:spPr>
          <a:xfrm rot="16200000">
            <a:off x="1820475" y="4636144"/>
            <a:ext cx="1385411" cy="9601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8EF3E7-4F9B-4185-92FE-743B8961F56E}"/>
              </a:ext>
            </a:extLst>
          </p:cNvPr>
          <p:cNvSpPr/>
          <p:nvPr/>
        </p:nvSpPr>
        <p:spPr>
          <a:xfrm>
            <a:off x="1599805" y="3348641"/>
            <a:ext cx="1391367" cy="594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Odometry sensor 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2654DA6-9093-4AAC-96B0-6ACAB86433B7}"/>
              </a:ext>
            </a:extLst>
          </p:cNvPr>
          <p:cNvSpPr/>
          <p:nvPr/>
        </p:nvSpPr>
        <p:spPr>
          <a:xfrm rot="5400000">
            <a:off x="6307945" y="4804933"/>
            <a:ext cx="955732" cy="10821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145F3EE-E61A-4094-9FA0-9D09A33A5C4A}"/>
              </a:ext>
            </a:extLst>
          </p:cNvPr>
          <p:cNvSpPr/>
          <p:nvPr/>
        </p:nvSpPr>
        <p:spPr>
          <a:xfrm>
            <a:off x="5094489" y="3841854"/>
            <a:ext cx="881719" cy="9600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42055-3C69-4851-A251-3282C4A881CD}"/>
              </a:ext>
            </a:extLst>
          </p:cNvPr>
          <p:cNvSpPr/>
          <p:nvPr/>
        </p:nvSpPr>
        <p:spPr>
          <a:xfrm>
            <a:off x="385520" y="1722249"/>
            <a:ext cx="7955795" cy="335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05F66-0C60-46F9-ACAE-C5D0D40D3B9C}"/>
              </a:ext>
            </a:extLst>
          </p:cNvPr>
          <p:cNvSpPr txBox="1"/>
          <p:nvPr/>
        </p:nvSpPr>
        <p:spPr>
          <a:xfrm>
            <a:off x="505147" y="18225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/>
              <a:t>ROS</a:t>
            </a:r>
            <a:endParaRPr lang="en-US" b="1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3E20AF-35E7-4138-9AB7-0C4AFCE3F13D}"/>
              </a:ext>
            </a:extLst>
          </p:cNvPr>
          <p:cNvSpPr/>
          <p:nvPr/>
        </p:nvSpPr>
        <p:spPr>
          <a:xfrm>
            <a:off x="8999993" y="1760994"/>
            <a:ext cx="2750947" cy="464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147C38-BF18-4B4F-A397-B3494D0B1369}"/>
              </a:ext>
            </a:extLst>
          </p:cNvPr>
          <p:cNvSpPr/>
          <p:nvPr/>
        </p:nvSpPr>
        <p:spPr>
          <a:xfrm>
            <a:off x="9621541" y="4707287"/>
            <a:ext cx="1511084" cy="1136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A5FBD-144D-487A-B89B-4F6608D1DB8E}"/>
              </a:ext>
            </a:extLst>
          </p:cNvPr>
          <p:cNvSpPr txBox="1"/>
          <p:nvPr/>
        </p:nvSpPr>
        <p:spPr>
          <a:xfrm>
            <a:off x="9624931" y="4949609"/>
            <a:ext cx="14000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Hardware Integration using Drivers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19BADA-46C5-439C-B007-A0D1C1DE1534}"/>
              </a:ext>
            </a:extLst>
          </p:cNvPr>
          <p:cNvSpPr/>
          <p:nvPr/>
        </p:nvSpPr>
        <p:spPr>
          <a:xfrm>
            <a:off x="9119460" y="1867545"/>
            <a:ext cx="2505558" cy="2479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9EB06-26DF-4CFD-9E86-938C1A6C9CF7}"/>
              </a:ext>
            </a:extLst>
          </p:cNvPr>
          <p:cNvSpPr txBox="1"/>
          <p:nvPr/>
        </p:nvSpPr>
        <p:spPr>
          <a:xfrm>
            <a:off x="9820275" y="3930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/>
              <a:t>Gazebo</a:t>
            </a:r>
            <a:endParaRPr lang="en-US" b="1">
              <a:cs typeface="Calibri"/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760B6F4-3A08-40C6-8347-9AC7FC71AF11}"/>
              </a:ext>
            </a:extLst>
          </p:cNvPr>
          <p:cNvSpPr/>
          <p:nvPr/>
        </p:nvSpPr>
        <p:spPr>
          <a:xfrm>
            <a:off x="2094614" y="3119776"/>
            <a:ext cx="7193795" cy="21956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B1234BD-EB67-4A07-8D86-E31926F324B4}"/>
              </a:ext>
            </a:extLst>
          </p:cNvPr>
          <p:cNvSpPr/>
          <p:nvPr/>
        </p:nvSpPr>
        <p:spPr>
          <a:xfrm>
            <a:off x="4277291" y="3236013"/>
            <a:ext cx="5011118" cy="27122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FCC6F924-6683-4F97-AF26-777BC64826C3}"/>
              </a:ext>
            </a:extLst>
          </p:cNvPr>
          <p:cNvSpPr/>
          <p:nvPr/>
        </p:nvSpPr>
        <p:spPr>
          <a:xfrm>
            <a:off x="6653697" y="3403911"/>
            <a:ext cx="2634711" cy="245391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3EF27-011D-418A-8872-CEC393C5C82F}"/>
              </a:ext>
            </a:extLst>
          </p:cNvPr>
          <p:cNvSpPr/>
          <p:nvPr/>
        </p:nvSpPr>
        <p:spPr>
          <a:xfrm>
            <a:off x="701943" y="5189994"/>
            <a:ext cx="7322949" cy="122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73AA5-AD0A-4F9D-A064-4E3246889613}"/>
              </a:ext>
            </a:extLst>
          </p:cNvPr>
          <p:cNvSpPr txBox="1"/>
          <p:nvPr/>
        </p:nvSpPr>
        <p:spPr>
          <a:xfrm>
            <a:off x="834487" y="59489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Coordination Scripts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8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1CF-7B71-4716-AEF6-4F5317A8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387" y="2504864"/>
            <a:ext cx="2249837" cy="1552092"/>
          </a:xfrm>
        </p:spPr>
        <p:txBody>
          <a:bodyPr/>
          <a:lstStyle/>
          <a:p>
            <a:r>
              <a:rPr lang="en-GB">
                <a:latin typeface="Bell MT"/>
              </a:rPr>
              <a:t>DEMO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BAA-C3F8-489E-89E3-D3AABE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Simulators 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805E-C392-4142-AC23-C34DC1D5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803633"/>
            <a:ext cx="10682681" cy="4373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Network connection plays a vital </a:t>
            </a: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role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as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is all about the data being communicated in faster speeds all the time.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architecture has to be tested in all kinds of network connectivity/speeds. To test this, virtual network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simulators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are mostly used to vary the network load, connectivity, stability etc.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Availability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Portability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Cost effective 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No Time Constraints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Ease of setup</a:t>
            </a:r>
          </a:p>
          <a:p>
            <a:pPr marL="0" indent="0">
              <a:buNone/>
            </a:pP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Examples – </a:t>
            </a:r>
            <a:r>
              <a:rPr lang="en-US" sz="2400" err="1">
                <a:solidFill>
                  <a:srgbClr val="111111"/>
                </a:solidFill>
                <a:latin typeface="Roboto" panose="020B0604020202020204" pitchFamily="2" charset="0"/>
              </a:rPr>
              <a:t>Cooja</a:t>
            </a: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 , NS3, SUMO, Gazebo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546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763-EFBB-46C3-9D6B-EDED638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6756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Bell MT"/>
              </a:rPr>
              <a:t>When to choose what? (</a:t>
            </a:r>
            <a:r>
              <a:rPr lang="en-US" err="1">
                <a:latin typeface="Bell MT"/>
              </a:rPr>
              <a:t>Cooja</a:t>
            </a:r>
            <a:r>
              <a:rPr lang="en-US">
                <a:latin typeface="Bell MT"/>
              </a:rPr>
              <a:t>/NS3/</a:t>
            </a:r>
            <a:r>
              <a:rPr lang="en-US" err="1">
                <a:latin typeface="Bell MT"/>
              </a:rPr>
              <a:t>MiniNet</a:t>
            </a:r>
            <a:r>
              <a:rPr lang="en-US">
                <a:latin typeface="Bell MT"/>
              </a:rPr>
              <a:t>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920DD7-A264-442C-84A9-BABA447B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" y="1759611"/>
            <a:ext cx="6026193" cy="26801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270A-844C-4B97-828C-5FC78AAE4239}"/>
              </a:ext>
            </a:extLst>
          </p:cNvPr>
          <p:cNvSpPr txBox="1"/>
          <p:nvPr/>
        </p:nvSpPr>
        <p:spPr>
          <a:xfrm>
            <a:off x="6514448" y="1874729"/>
            <a:ext cx="5403153" cy="2566273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Contiki plays the best role when working with power constrained networks. </a:t>
            </a:r>
          </a:p>
          <a:p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- 802.15.4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Best to be used with </a:t>
            </a:r>
            <a:r>
              <a:rPr lang="en-US" err="1">
                <a:cs typeface="Calibri"/>
              </a:rPr>
              <a:t>Zolertia</a:t>
            </a:r>
            <a:r>
              <a:rPr lang="en-US">
                <a:cs typeface="Calibri"/>
              </a:rPr>
              <a:t> motes, </a:t>
            </a:r>
            <a:r>
              <a:rPr lang="en-US" err="1">
                <a:cs typeface="Calibri"/>
              </a:rPr>
              <a:t>TelosB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RPL knowledge is necessary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 is must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34F14-95B3-4251-BDCD-142429470A02}"/>
              </a:ext>
            </a:extLst>
          </p:cNvPr>
          <p:cNvSpPr txBox="1"/>
          <p:nvPr/>
        </p:nvSpPr>
        <p:spPr>
          <a:xfrm>
            <a:off x="650180" y="4554123"/>
            <a:ext cx="5668417" cy="230832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NS3 is suitable to test almost all real time network usage </a:t>
            </a:r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Wi-Fi, LTE, FANET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 be used for Drone/V2x simulation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Network /Link Performance Analysis is easy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C++ and Python is 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7148B-A223-4DDC-BEEC-5C5D49CCC3DF}"/>
              </a:ext>
            </a:extLst>
          </p:cNvPr>
          <p:cNvSpPr txBox="1"/>
          <p:nvPr/>
        </p:nvSpPr>
        <p:spPr>
          <a:xfrm>
            <a:off x="6511577" y="4558430"/>
            <a:ext cx="5455475" cy="230832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MiniNet</a:t>
            </a:r>
            <a:r>
              <a:rPr lang="en-US"/>
              <a:t> acts as an emulator for SDN networks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Supports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Mininet-</a:t>
            </a:r>
            <a:r>
              <a:rPr lang="en-US" err="1">
                <a:ea typeface="+mn-lt"/>
                <a:cs typeface="+mn-lt"/>
              </a:rPr>
              <a:t>WiFi</a:t>
            </a:r>
            <a:r>
              <a:rPr lang="en-US">
                <a:ea typeface="+mn-lt"/>
                <a:cs typeface="+mn-lt"/>
              </a:rPr>
              <a:t> developers extended the functionality of Mininet by adding virtualized </a:t>
            </a:r>
            <a:r>
              <a:rPr lang="en-US" err="1">
                <a:ea typeface="+mn-lt"/>
                <a:cs typeface="+mn-lt"/>
              </a:rPr>
              <a:t>WiFi</a:t>
            </a:r>
            <a:r>
              <a:rPr lang="en-US">
                <a:ea typeface="+mn-lt"/>
                <a:cs typeface="+mn-lt"/>
              </a:rPr>
              <a:t> stations and access points based on the standard Linux wireless drivers and the 80211_hwsim wireless simulation driver.</a:t>
            </a:r>
          </a:p>
        </p:txBody>
      </p:sp>
    </p:spTree>
    <p:extLst>
      <p:ext uri="{BB962C8B-B14F-4D97-AF65-F5344CB8AC3E}">
        <p14:creationId xmlns:p14="http://schemas.microsoft.com/office/powerpoint/2010/main" val="309107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A5C-D067-484C-9230-8586D74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01"/>
            <a:ext cx="10515600" cy="923926"/>
          </a:xfrm>
        </p:spPr>
        <p:txBody>
          <a:bodyPr>
            <a:normAutofit/>
          </a:bodyPr>
          <a:lstStyle/>
          <a:p>
            <a:r>
              <a:rPr lang="en-US"/>
              <a:t>Network Simulator (NS3)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E1F-45F5-4F28-BACC-8342B9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298"/>
            <a:ext cx="10515600" cy="51845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0" i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Ns3 is a discrete event network simulator. It provides a simulation time and it jump from one event to another event. Ns3 contains various inbuilt libraries and modules within a directory. It supports Graphical user interface and python bindings.</a:t>
            </a:r>
          </a:p>
          <a:p>
            <a:r>
              <a:rPr lang="en-US" sz="2000" b="1">
                <a:latin typeface="Bell MT"/>
                <a:ea typeface="Roboto"/>
              </a:rPr>
              <a:t>Model Development</a:t>
            </a:r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pPr lvl="1"/>
            <a:r>
              <a:rPr lang="en-US" sz="2000">
                <a:latin typeface="Bell MT"/>
                <a:ea typeface="Roboto"/>
              </a:rPr>
              <a:t>Develop by a Defined Channel and Mobility Models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Simulate a Model according to Events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Node and also Link Configuration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Define Node and Link Attributes (Data rate, Latency and also Packet Loss)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Manage Command Arguments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Simulation Execution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Building a File and also Analyze Outputs in a Command Prompt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Performance Analysis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Modeling Network by using </a:t>
            </a:r>
            <a:r>
              <a:rPr lang="en-US" sz="2000" err="1">
                <a:latin typeface="Bell MT"/>
                <a:ea typeface="Roboto"/>
              </a:rPr>
              <a:t>NetAnim</a:t>
            </a:r>
            <a:r>
              <a:rPr lang="en-US" sz="2000">
                <a:latin typeface="Bell MT"/>
                <a:ea typeface="Roboto"/>
              </a:rPr>
              <a:t>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Analyze the Performance under GNU plot</a:t>
            </a:r>
            <a:endParaRPr lang="en-US"/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ns-3 | a discrete-event network simulator for internet systems (nsnam.org)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AD1-43B1-47DF-AEAF-12DD69F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NS3 Work?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76C2B7-B4A5-4801-B6D8-E3F1D1870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209" y="2005012"/>
            <a:ext cx="4469581" cy="435133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EB10E5-4E50-43D6-93CD-3A18174E0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782" y="2005012"/>
            <a:ext cx="5130435" cy="4351338"/>
          </a:xfrm>
        </p:spPr>
      </p:pic>
    </p:spTree>
    <p:extLst>
      <p:ext uri="{BB962C8B-B14F-4D97-AF65-F5344CB8AC3E}">
        <p14:creationId xmlns:p14="http://schemas.microsoft.com/office/powerpoint/2010/main" val="124002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4B46-884F-4DE2-BDD2-D99515E9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SUMO (Simulation Of Urban Mobility)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9236-4F54-4499-A28B-994A1B5C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35" y="2005724"/>
            <a:ext cx="10860065" cy="452614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Bell MT"/>
              </a:rPr>
              <a:t>• SUMO is an open source traffic simulation package including net import and demand modeling components. </a:t>
            </a:r>
            <a:endParaRPr lang="en-US"/>
          </a:p>
          <a:p>
            <a:pPr marL="0" indent="0">
              <a:buNone/>
            </a:pPr>
            <a:endParaRPr lang="en-US">
              <a:latin typeface="Bell MT"/>
            </a:endParaRPr>
          </a:p>
          <a:p>
            <a:pPr marL="0" indent="0">
              <a:buNone/>
            </a:pPr>
            <a:r>
              <a:rPr lang="en-US">
                <a:latin typeface="Bell MT"/>
              </a:rPr>
              <a:t>• The German Aerospace Center (DLR) started the development of SUMO back in 2001.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Bell MT"/>
              </a:rPr>
              <a:t>• It involves route choice and traffic light algorithm or simulating vehicular communication.</a:t>
            </a:r>
          </a:p>
          <a:p>
            <a:pPr marL="0" indent="0">
              <a:buNone/>
            </a:pPr>
            <a:endParaRPr lang="en-US">
              <a:latin typeface="Bell MT"/>
            </a:endParaRPr>
          </a:p>
          <a:p>
            <a:pPr marL="0" indent="0">
              <a:buNone/>
            </a:pPr>
            <a:r>
              <a:rPr lang="en-US" sz="3600" b="1" u="sng">
                <a:latin typeface="Bell MT"/>
              </a:rPr>
              <a:t>Features</a:t>
            </a:r>
            <a:endParaRPr lang="en-US" sz="3600">
              <a:latin typeface="Bell MT"/>
            </a:endParaRPr>
          </a:p>
          <a:p>
            <a:pPr marL="0" indent="0">
              <a:buNone/>
            </a:pPr>
            <a:r>
              <a:rPr lang="en-US" sz="3600">
                <a:latin typeface="Bell MT"/>
              </a:rPr>
              <a:t>Automated Driving, Vehicle Communication, Traffic Management, Microscopic Simulation, Multimodal Traffic, Online Interaction, Network Import</a:t>
            </a:r>
          </a:p>
          <a:p>
            <a:pPr marL="0" indent="0">
              <a:buNone/>
            </a:pPr>
            <a:endParaRPr lang="en-US" sz="3600">
              <a:latin typeface="Bell MT"/>
            </a:endParaRPr>
          </a:p>
          <a:p>
            <a:pPr marL="0" indent="0">
              <a:buNone/>
            </a:pPr>
            <a:r>
              <a:rPr lang="en-US" sz="3600">
                <a:latin typeface="Bell MT"/>
                <a:hlinkClick r:id="rId2"/>
              </a:rPr>
              <a:t>Definition of Vehicles, Vehicle Types, and Routes - SUMO Documentation (dlr.de)</a:t>
            </a:r>
            <a:endParaRPr lang="en-US">
              <a:latin typeface="Bell MT"/>
            </a:endParaRPr>
          </a:p>
          <a:p>
            <a:pPr marL="0" indent="0" algn="ctr">
              <a:buNone/>
            </a:pPr>
            <a:endParaRPr lang="en-US" b="1"/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40700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A0C6-C8E2-4233-9DF3-35E01871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 Working (Sumo)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477B-E343-45F7-B62C-E87A5D59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78246"/>
            <a:ext cx="11239500" cy="47368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solidFill>
                <a:srgbClr val="3B383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3B3835"/>
                </a:solidFill>
                <a:latin typeface="Bell MT"/>
              </a:rPr>
              <a:t> In order to create simulation in SUMO first create a road network on which vehicles can move.</a:t>
            </a:r>
            <a:endParaRPr lang="en-US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3B3835"/>
                </a:solidFill>
                <a:latin typeface="Bell MT"/>
              </a:rPr>
              <a:t>The road network consists of nodes (junctions) and edges (i.e. roads that connect various junctions with each other).</a:t>
            </a:r>
            <a:endParaRPr lang="en-US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3B3835"/>
                </a:solidFill>
                <a:latin typeface="Bell MT"/>
              </a:rPr>
              <a:t>Road network can be created in three ways: </a:t>
            </a:r>
            <a:endParaRPr lang="en-US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3B3835"/>
                </a:solidFill>
                <a:latin typeface="Bell MT"/>
              </a:rPr>
              <a:t>1. Manually by creating your own node file, edge file and connection file.</a:t>
            </a:r>
            <a:endParaRPr lang="en-US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3B3835"/>
                </a:solidFill>
                <a:latin typeface="Bell MT"/>
              </a:rPr>
              <a:t>2. Using NETGENERATE command.</a:t>
            </a:r>
            <a:endParaRPr lang="en-US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3B3835"/>
                </a:solidFill>
                <a:latin typeface="Bell MT"/>
              </a:rPr>
              <a:t>3. Importing road network from non SUMO formats like OSM, VISSIM, VISUM </a:t>
            </a:r>
            <a:r>
              <a:rPr lang="en-US" err="1">
                <a:solidFill>
                  <a:srgbClr val="3B3835"/>
                </a:solidFill>
                <a:latin typeface="Bell MT"/>
              </a:rPr>
              <a:t>etc</a:t>
            </a:r>
            <a:endParaRPr lang="en-US" err="1"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94923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D6B9881-21FB-4D3B-9545-46C1F74A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50F68-A3A7-48A1-9555-033ECF84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Multi-drone systems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490D-0641-4C23-95C2-E8801FD4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Times New Roman"/>
                <a:cs typeface="Times New Roman"/>
              </a:rPr>
              <a:t>Multiple drones cooperate and communicate with each other. </a:t>
            </a:r>
          </a:p>
          <a:p>
            <a:r>
              <a:rPr lang="en-GB">
                <a:latin typeface="Times New Roman"/>
                <a:cs typeface="Times New Roman"/>
              </a:rPr>
              <a:t>Single drone is far less capable as an entity. </a:t>
            </a:r>
          </a:p>
          <a:p>
            <a:r>
              <a:rPr lang="en-GB">
                <a:latin typeface="Times New Roman"/>
                <a:cs typeface="Times New Roman"/>
              </a:rPr>
              <a:t>Applications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military missions (battlefield surveillance)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searching for survivors in disaster hit areas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delivery of payload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drone light shows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smart city, etc.</a:t>
            </a:r>
          </a:p>
          <a:p>
            <a:r>
              <a:rPr lang="en-GB">
                <a:latin typeface="Times New Roman"/>
                <a:cs typeface="Times New Roman"/>
              </a:rPr>
              <a:t>Complexity lies in the co-ordinated movement. </a:t>
            </a:r>
          </a:p>
          <a:p>
            <a:endParaRPr lang="en-GB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C3C1-D725-49DA-A4FE-32AE5921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do we need simulators for UAV? 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85DE-BF2D-4D4A-A560-EBBA5B1E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latin typeface="Bell MT"/>
              </a:rPr>
              <a:t>UAV fleet deployment in a city for package delivery</a:t>
            </a:r>
          </a:p>
          <a:p>
            <a:pPr lvl="1"/>
            <a:r>
              <a:rPr lang="en-GB">
                <a:latin typeface="Bell MT"/>
              </a:rPr>
              <a:t>Resource requirements for experiments</a:t>
            </a:r>
          </a:p>
          <a:p>
            <a:pPr lvl="2"/>
            <a:r>
              <a:rPr lang="en-GB">
                <a:latin typeface="Bell MT"/>
              </a:rPr>
              <a:t>UAVs</a:t>
            </a:r>
          </a:p>
          <a:p>
            <a:pPr lvl="2"/>
            <a:r>
              <a:rPr lang="en-GB">
                <a:latin typeface="Bell MT"/>
              </a:rPr>
              <a:t>Network devices</a:t>
            </a:r>
          </a:p>
          <a:p>
            <a:pPr lvl="2"/>
            <a:r>
              <a:rPr lang="en-GB">
                <a:latin typeface="Bell MT"/>
              </a:rPr>
              <a:t>Flight controllers </a:t>
            </a:r>
          </a:p>
          <a:p>
            <a:pPr lvl="1"/>
            <a:r>
              <a:rPr lang="en-GB">
                <a:latin typeface="Bell MT"/>
              </a:rPr>
              <a:t>Operational constraints</a:t>
            </a:r>
          </a:p>
          <a:p>
            <a:pPr lvl="2"/>
            <a:r>
              <a:rPr lang="en-GB">
                <a:latin typeface="Bell MT"/>
              </a:rPr>
              <a:t>Access to target environments</a:t>
            </a:r>
          </a:p>
          <a:p>
            <a:pPr lvl="1"/>
            <a:r>
              <a:rPr lang="en-GB">
                <a:latin typeface="Bell MT"/>
              </a:rPr>
              <a:t>Scalability challenges</a:t>
            </a:r>
          </a:p>
          <a:p>
            <a:pPr lvl="2"/>
            <a:r>
              <a:rPr lang="en-GB">
                <a:latin typeface="Bell MT"/>
              </a:rPr>
              <a:t>Devices may not be available in specific quantities</a:t>
            </a:r>
          </a:p>
          <a:p>
            <a:pPr lvl="1"/>
            <a:r>
              <a:rPr lang="en-GB">
                <a:latin typeface="Bell MT"/>
              </a:rPr>
              <a:t>Safe risk compared to hardware failure</a:t>
            </a:r>
          </a:p>
          <a:p>
            <a:r>
              <a:rPr lang="en-GB">
                <a:latin typeface="Bell MT"/>
              </a:rPr>
              <a:t>Confidence gain for system's behaviour </a:t>
            </a:r>
          </a:p>
          <a:p>
            <a:pPr lvl="1"/>
            <a:r>
              <a:rPr lang="en-GB">
                <a:latin typeface="Bell MT"/>
              </a:rPr>
              <a:t>Precise evaluation of UAV's mobility</a:t>
            </a:r>
          </a:p>
          <a:p>
            <a:r>
              <a:rPr lang="en-GB">
                <a:latin typeface="Bell MT"/>
              </a:rPr>
              <a:t>Simulation environments: ROS, </a:t>
            </a:r>
            <a:r>
              <a:rPr lang="en-GB" err="1">
                <a:latin typeface="Bell MT"/>
              </a:rPr>
              <a:t>AirSim</a:t>
            </a:r>
            <a:r>
              <a:rPr lang="en-GB">
                <a:latin typeface="Bell MT"/>
              </a:rPr>
              <a:t>, Gazebo, MATLAB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dark]" id="{E9650C87-BE61-4E47-B813-3243037EAB60}" vid="{4EE1DFB8-3A97-4966-B390-FC568BDB9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E1863C484B41A7CD4CFE2FEC149E" ma:contentTypeVersion="12" ma:contentTypeDescription="Create a new document." ma:contentTypeScope="" ma:versionID="18071a84c4a63d1869bf073f57191301">
  <xsd:schema xmlns:xsd="http://www.w3.org/2001/XMLSchema" xmlns:xs="http://www.w3.org/2001/XMLSchema" xmlns:p="http://schemas.microsoft.com/office/2006/metadata/properties" xmlns:ns2="6fcd1cf4-17f7-4df6-9737-cba6ecd66da8" xmlns:ns3="0da33219-70b2-4832-9b35-7150b80db5cd" targetNamespace="http://schemas.microsoft.com/office/2006/metadata/properties" ma:root="true" ma:fieldsID="b3fe3412610b4ccc1bdf9526f886e42f" ns2:_="" ns3:_="">
    <xsd:import namespace="6fcd1cf4-17f7-4df6-9737-cba6ecd66da8"/>
    <xsd:import namespace="0da33219-70b2-4832-9b35-7150b80db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1cf4-17f7-4df6-9737-cba6ecd66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33219-70b2-4832-9b35-7150b80db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54EC0D-BC91-4F89-AC1E-2032DB1F5A75}">
  <ds:schemaRefs>
    <ds:schemaRef ds:uri="0da33219-70b2-4832-9b35-7150b80db5cd"/>
    <ds:schemaRef ds:uri="6fcd1cf4-17f7-4df6-9737-cba6ecd66d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ABA6E4-7EF5-4376-9B61-320E1E9B6D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A6BD36-826A-45A8-AC93-25F1311979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Dream Lab Powerpoint Template [light]</Template>
  <Application>Microsoft Office PowerPoint</Application>
  <PresentationFormat>Widescreen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IoT Simulators NS3 and SUMO</vt:lpstr>
      <vt:lpstr>Why do we need Simulators ?</vt:lpstr>
      <vt:lpstr>When to choose what? (Cooja/NS3/MiniNet)</vt:lpstr>
      <vt:lpstr>Network Simulator (NS3)</vt:lpstr>
      <vt:lpstr>How Does NS3 Work?</vt:lpstr>
      <vt:lpstr>SUMO (Simulation Of Urban Mobility)</vt:lpstr>
      <vt:lpstr> Working (Sumo)</vt:lpstr>
      <vt:lpstr>Multi-drone systems</vt:lpstr>
      <vt:lpstr>Why do we need simulators for UAV?  </vt:lpstr>
      <vt:lpstr>Components in an UAV simulation </vt:lpstr>
      <vt:lpstr>Robot Operating System (ROS) </vt:lpstr>
      <vt:lpstr>Gazebo simulator</vt:lpstr>
      <vt:lpstr>Case: Drone flies to waypoint: Workflow 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Simulators NS3 and SUMO</dc:title>
  <dc:creator>shreya mishra</dc:creator>
  <cp:revision>1</cp:revision>
  <dcterms:created xsi:type="dcterms:W3CDTF">2021-06-30T17:02:27Z</dcterms:created>
  <dcterms:modified xsi:type="dcterms:W3CDTF">2021-07-11T12:54:28Z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0x010100C8B7E1863C484B41A7CD4CFE2FEC149E</vt:lpwstr>
  </property>
</Properties>
</file>