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3" r:id="rId4"/>
    <p:sldId id="280" r:id="rId5"/>
    <p:sldId id="294" r:id="rId7"/>
    <p:sldId id="295" r:id="rId8"/>
    <p:sldId id="275" r:id="rId9"/>
    <p:sldId id="297" r:id="rId10"/>
    <p:sldId id="321" r:id="rId11"/>
    <p:sldId id="289" r:id="rId12"/>
    <p:sldId id="298" r:id="rId13"/>
    <p:sldId id="290" r:id="rId14"/>
    <p:sldId id="277" r:id="rId15"/>
    <p:sldId id="345" r:id="rId16"/>
    <p:sldId id="346" r:id="rId17"/>
    <p:sldId id="347" r:id="rId18"/>
    <p:sldId id="348" r:id="rId19"/>
    <p:sldId id="279" r:id="rId20"/>
    <p:sldId id="28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29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https://pixabay.com/zh/photos/download/teddy-bear-620761_1280.jpg?attachment</a:t>
            </a:r>
            <a:endParaRPr lang="en-US" altLang="zh-CN" dirty="0"/>
          </a:p>
          <a:p>
            <a:r>
              <a:rPr lang="en-US" altLang="zh-CN" dirty="0"/>
              <a:t>https://pixabay.com/zh/photos/download/doll-200759_1280.jpg?attachment</a:t>
            </a:r>
            <a:endParaRPr lang="en-US" altLang="zh-CN" dirty="0"/>
          </a:p>
          <a:p>
            <a:r>
              <a:rPr lang="en-US" altLang="zh-CN" dirty="0"/>
              <a:t>https://pixabay.com/zh/photos/download/teddy-164932_1280.jpg?attachment</a:t>
            </a:r>
            <a:endParaRPr lang="en-US" altLang="zh-CN" dirty="0"/>
          </a:p>
          <a:p>
            <a:r>
              <a:rPr lang="en-US" altLang="zh-CN" dirty="0"/>
              <a:t>https://pixabay.com/zh/photos/download/sheep-719487_1280.jpg?attachment</a:t>
            </a:r>
            <a:endParaRPr lang="en-US" altLang="zh-CN" dirty="0"/>
          </a:p>
          <a:p>
            <a:r>
              <a:rPr lang="en-US" altLang="zh-CN" dirty="0"/>
              <a:t>https://pixabay.com/zh/photos/download/luigi-559832_1280.jpg?attachment</a:t>
            </a:r>
            <a:endParaRPr lang="en-US" altLang="zh-CN" dirty="0"/>
          </a:p>
          <a:p>
            <a:r>
              <a:rPr lang="en-US" altLang="zh-CN" dirty="0"/>
              <a:t>https://pixabay.com/zh/photos/download/love-275290_1280.jpg?attachment</a:t>
            </a:r>
            <a:endParaRPr lang="en-US" altLang="zh-CN" dirty="0"/>
          </a:p>
          <a:p>
            <a:r>
              <a:rPr lang="en-US" altLang="zh-CN" dirty="0"/>
              <a:t>https://pixabay.com/zh/photos/download/warrior-498250_1280.jpg?attachment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png"/><Relationship Id="rId7" Type="http://schemas.openxmlformats.org/officeDocument/2006/relationships/image" Target="../media/image15.jpeg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8" name="文本框 87"/>
          <p:cNvSpPr txBox="1"/>
          <p:nvPr/>
        </p:nvSpPr>
        <p:spPr>
          <a:xfrm>
            <a:off x="886522" y="5135165"/>
            <a:ext cx="2180938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汇报人：雷颖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2566" y="2126037"/>
            <a:ext cx="4662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Manuscript</a:t>
            </a:r>
            <a:r>
              <a:rPr lang="en-US" altLang="zh-CN" sz="54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 </a:t>
            </a:r>
            <a:r>
              <a:rPr lang="en-US" altLang="zh-CN" sz="5400" b="1" dirty="0">
                <a:solidFill>
                  <a:srgbClr val="9DC3E6"/>
                </a:solidFill>
                <a:latin typeface="新蒂黑板报" panose="03000600000000000000" pitchFamily="66" charset="-122"/>
                <a:ea typeface="方正静蕾简体" panose="02000000000000000000" pitchFamily="2" charset="-122"/>
              </a:rPr>
              <a:t>R</a:t>
            </a:r>
            <a:r>
              <a:rPr lang="en-US" altLang="zh-CN" sz="5400" b="1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ecognition</a:t>
            </a:r>
            <a:endParaRPr lang="zh-CN" altLang="en-US" sz="54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2697951" y="4259810"/>
            <a:ext cx="4433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方正静蕾简体" panose="02000000000000000000" pitchFamily="2" charset="-122"/>
              </a:rPr>
              <a:t>——</a:t>
            </a:r>
            <a:r>
              <a:rPr lang="zh-CN" altLang="en-US" dirty="0">
                <a:ea typeface="方正静蕾简体" panose="02000000000000000000" pitchFamily="2" charset="-122"/>
              </a:rPr>
              <a:t>多媒体技术期末大项目</a:t>
            </a:r>
            <a:endParaRPr lang="zh-CN" altLang="en-US" dirty="0"/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5308223" y="3550072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53" y="connsiteY0-154"/>
              </a:cxn>
              <a:cxn ang="0">
                <a:pos x="connsiteX1-155" y="connsiteY1-156"/>
              </a:cxn>
              <a:cxn ang="0">
                <a:pos x="connsiteX2-157" y="connsiteY2-158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5725795" y="2479675"/>
            <a:ext cx="49612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主要是采用</a:t>
            </a:r>
            <a:r>
              <a:rPr lang="en-US" altLang="zh-CN" sz="1600" b="1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“投影+连通域”</a:t>
            </a:r>
            <a:r>
              <a:rPr lang="en-US" altLang="zh-CN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的方式来实现</a:t>
            </a:r>
            <a:endParaRPr lang="en-US" altLang="zh-CN" sz="16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对图像进行二值化与腐蚀</a:t>
            </a:r>
            <a:endParaRPr lang="en-US" altLang="zh-CN" sz="1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对预处理后的图片进行水平投影得到图片中所有文本行</a:t>
            </a:r>
            <a:endParaRPr lang="en-US" altLang="zh-CN" sz="1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分别对图片中的每一个文本行进行一系列操作得到连通域</a:t>
            </a:r>
            <a:endParaRPr lang="en-US" altLang="zh-CN" sz="1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对连通域进行合并,</a:t>
            </a:r>
            <a:r>
              <a:rPr lang="zh-CN" altLang="en-US" sz="1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再</a:t>
            </a:r>
            <a:r>
              <a:rPr lang="en-US" altLang="zh-CN" sz="1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针对合并错的部分进行切分操作</a:t>
            </a:r>
            <a:endParaRPr lang="en-US" altLang="zh-CN" sz="1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最后再对没有合并的部分高宽比很大的竖形字符进行单独的合并</a:t>
            </a:r>
            <a:endParaRPr lang="en-US" altLang="zh-CN" sz="14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4752895" y="1485707"/>
            <a:ext cx="6445028" cy="3030686"/>
          </a:xfrm>
          <a:custGeom>
            <a:avLst/>
            <a:gdLst>
              <a:gd name="connsiteX0" fmla="*/ 6111936 w 6416813"/>
              <a:gd name="connsiteY0" fmla="*/ 519638 h 3001581"/>
              <a:gd name="connsiteX1" fmla="*/ 3290358 w 6416813"/>
              <a:gd name="connsiteY1" fmla="*/ 23250 h 3001581"/>
              <a:gd name="connsiteX2" fmla="*/ 103021 w 6416813"/>
              <a:gd name="connsiteY2" fmla="*/ 1029090 h 3001581"/>
              <a:gd name="connsiteX3" fmla="*/ 769227 w 6416813"/>
              <a:gd name="connsiteY3" fmla="*/ 2531318 h 3001581"/>
              <a:gd name="connsiteX4" fmla="*/ 272838 w 6416813"/>
              <a:gd name="connsiteY4" fmla="*/ 3001581 h 3001581"/>
              <a:gd name="connsiteX5" fmla="*/ 1539936 w 6416813"/>
              <a:gd name="connsiteY5" fmla="*/ 2688072 h 3001581"/>
              <a:gd name="connsiteX6" fmla="*/ 5824553 w 6416813"/>
              <a:gd name="connsiteY6" fmla="*/ 2648884 h 3001581"/>
              <a:gd name="connsiteX7" fmla="*/ 6111936 w 6416813"/>
              <a:gd name="connsiteY7" fmla="*/ 519638 h 3001581"/>
              <a:gd name="connsiteX0-1" fmla="*/ 6111936 w 6416813"/>
              <a:gd name="connsiteY0-2" fmla="*/ 519638 h 3001581"/>
              <a:gd name="connsiteX1-3" fmla="*/ 3290358 w 6416813"/>
              <a:gd name="connsiteY1-4" fmla="*/ 23250 h 3001581"/>
              <a:gd name="connsiteX2-5" fmla="*/ 103021 w 6416813"/>
              <a:gd name="connsiteY2-6" fmla="*/ 1029090 h 3001581"/>
              <a:gd name="connsiteX3-7" fmla="*/ 769227 w 6416813"/>
              <a:gd name="connsiteY3-8" fmla="*/ 2531318 h 3001581"/>
              <a:gd name="connsiteX4-9" fmla="*/ 272838 w 6416813"/>
              <a:gd name="connsiteY4-10" fmla="*/ 3001581 h 3001581"/>
              <a:gd name="connsiteX5-11" fmla="*/ 1539936 w 6416813"/>
              <a:gd name="connsiteY5-12" fmla="*/ 2688072 h 3001581"/>
              <a:gd name="connsiteX6-13" fmla="*/ 5824553 w 6416813"/>
              <a:gd name="connsiteY6-14" fmla="*/ 2648884 h 3001581"/>
              <a:gd name="connsiteX7-15" fmla="*/ 6111936 w 6416813"/>
              <a:gd name="connsiteY7-16" fmla="*/ 519638 h 3001581"/>
              <a:gd name="connsiteX0-17" fmla="*/ 6111936 w 6416813"/>
              <a:gd name="connsiteY0-18" fmla="*/ 519638 h 3001581"/>
              <a:gd name="connsiteX1-19" fmla="*/ 3290358 w 6416813"/>
              <a:gd name="connsiteY1-20" fmla="*/ 23250 h 3001581"/>
              <a:gd name="connsiteX2-21" fmla="*/ 103021 w 6416813"/>
              <a:gd name="connsiteY2-22" fmla="*/ 1029090 h 3001581"/>
              <a:gd name="connsiteX3-23" fmla="*/ 769227 w 6416813"/>
              <a:gd name="connsiteY3-24" fmla="*/ 2531318 h 3001581"/>
              <a:gd name="connsiteX4-25" fmla="*/ 272838 w 6416813"/>
              <a:gd name="connsiteY4-26" fmla="*/ 3001581 h 3001581"/>
              <a:gd name="connsiteX5-27" fmla="*/ 1539936 w 6416813"/>
              <a:gd name="connsiteY5-28" fmla="*/ 2688072 h 3001581"/>
              <a:gd name="connsiteX6-29" fmla="*/ 5824553 w 6416813"/>
              <a:gd name="connsiteY6-30" fmla="*/ 2648884 h 3001581"/>
              <a:gd name="connsiteX7-31" fmla="*/ 6111936 w 6416813"/>
              <a:gd name="connsiteY7-32" fmla="*/ 519638 h 3001581"/>
              <a:gd name="connsiteX0-33" fmla="*/ 6072123 w 6377000"/>
              <a:gd name="connsiteY0-34" fmla="*/ 519638 h 3001581"/>
              <a:gd name="connsiteX1-35" fmla="*/ 3250545 w 6377000"/>
              <a:gd name="connsiteY1-36" fmla="*/ 23250 h 3001581"/>
              <a:gd name="connsiteX2-37" fmla="*/ 63208 w 6377000"/>
              <a:gd name="connsiteY2-38" fmla="*/ 1029090 h 3001581"/>
              <a:gd name="connsiteX3-39" fmla="*/ 729414 w 6377000"/>
              <a:gd name="connsiteY3-40" fmla="*/ 2531318 h 3001581"/>
              <a:gd name="connsiteX4-41" fmla="*/ 233025 w 6377000"/>
              <a:gd name="connsiteY4-42" fmla="*/ 3001581 h 3001581"/>
              <a:gd name="connsiteX5-43" fmla="*/ 1500123 w 6377000"/>
              <a:gd name="connsiteY5-44" fmla="*/ 2688072 h 3001581"/>
              <a:gd name="connsiteX6-45" fmla="*/ 5784740 w 6377000"/>
              <a:gd name="connsiteY6-46" fmla="*/ 2648884 h 3001581"/>
              <a:gd name="connsiteX7-47" fmla="*/ 6072123 w 6377000"/>
              <a:gd name="connsiteY7-48" fmla="*/ 519638 h 3001581"/>
              <a:gd name="connsiteX0-49" fmla="*/ 6202752 w 6463800"/>
              <a:gd name="connsiteY0-50" fmla="*/ 673348 h 2985474"/>
              <a:gd name="connsiteX1-51" fmla="*/ 3250545 w 6463800"/>
              <a:gd name="connsiteY1-52" fmla="*/ 7143 h 2985474"/>
              <a:gd name="connsiteX2-53" fmla="*/ 63208 w 6463800"/>
              <a:gd name="connsiteY2-54" fmla="*/ 1012983 h 2985474"/>
              <a:gd name="connsiteX3-55" fmla="*/ 729414 w 6463800"/>
              <a:gd name="connsiteY3-56" fmla="*/ 2515211 h 2985474"/>
              <a:gd name="connsiteX4-57" fmla="*/ 233025 w 6463800"/>
              <a:gd name="connsiteY4-58" fmla="*/ 2985474 h 2985474"/>
              <a:gd name="connsiteX5-59" fmla="*/ 1500123 w 6463800"/>
              <a:gd name="connsiteY5-60" fmla="*/ 2671965 h 2985474"/>
              <a:gd name="connsiteX6-61" fmla="*/ 5784740 w 6463800"/>
              <a:gd name="connsiteY6-62" fmla="*/ 2632777 h 2985474"/>
              <a:gd name="connsiteX7-63" fmla="*/ 6202752 w 6463800"/>
              <a:gd name="connsiteY7-64" fmla="*/ 673348 h 2985474"/>
              <a:gd name="connsiteX0-65" fmla="*/ 6202752 w 6463800"/>
              <a:gd name="connsiteY0-66" fmla="*/ 673348 h 3037725"/>
              <a:gd name="connsiteX1-67" fmla="*/ 3250545 w 6463800"/>
              <a:gd name="connsiteY1-68" fmla="*/ 7143 h 3037725"/>
              <a:gd name="connsiteX2-69" fmla="*/ 63208 w 6463800"/>
              <a:gd name="connsiteY2-70" fmla="*/ 1012983 h 3037725"/>
              <a:gd name="connsiteX3-71" fmla="*/ 729414 w 6463800"/>
              <a:gd name="connsiteY3-72" fmla="*/ 2515211 h 3037725"/>
              <a:gd name="connsiteX4-73" fmla="*/ 533471 w 6463800"/>
              <a:gd name="connsiteY4-74" fmla="*/ 3037725 h 3037725"/>
              <a:gd name="connsiteX5-75" fmla="*/ 1500123 w 6463800"/>
              <a:gd name="connsiteY5-76" fmla="*/ 2671965 h 3037725"/>
              <a:gd name="connsiteX6-77" fmla="*/ 5784740 w 6463800"/>
              <a:gd name="connsiteY6-78" fmla="*/ 2632777 h 3037725"/>
              <a:gd name="connsiteX7-79" fmla="*/ 6202752 w 6463800"/>
              <a:gd name="connsiteY7-80" fmla="*/ 673348 h 3037725"/>
              <a:gd name="connsiteX0-81" fmla="*/ 6202752 w 6399662"/>
              <a:gd name="connsiteY0-82" fmla="*/ 673568 h 3037945"/>
              <a:gd name="connsiteX1-83" fmla="*/ 3250545 w 6399662"/>
              <a:gd name="connsiteY1-84" fmla="*/ 7363 h 3037945"/>
              <a:gd name="connsiteX2-85" fmla="*/ 63208 w 6399662"/>
              <a:gd name="connsiteY2-86" fmla="*/ 1013203 h 3037945"/>
              <a:gd name="connsiteX3-87" fmla="*/ 729414 w 6399662"/>
              <a:gd name="connsiteY3-88" fmla="*/ 2515431 h 3037945"/>
              <a:gd name="connsiteX4-89" fmla="*/ 533471 w 6399662"/>
              <a:gd name="connsiteY4-90" fmla="*/ 3037945 h 3037945"/>
              <a:gd name="connsiteX5-91" fmla="*/ 1500123 w 6399662"/>
              <a:gd name="connsiteY5-92" fmla="*/ 2672185 h 3037945"/>
              <a:gd name="connsiteX6-93" fmla="*/ 5614923 w 6399662"/>
              <a:gd name="connsiteY6-94" fmla="*/ 2698311 h 3037945"/>
              <a:gd name="connsiteX7-95" fmla="*/ 6202752 w 6399662"/>
              <a:gd name="connsiteY7-96" fmla="*/ 673568 h 3037945"/>
              <a:gd name="connsiteX0-97" fmla="*/ 6202752 w 6427727"/>
              <a:gd name="connsiteY0-98" fmla="*/ 673568 h 3037945"/>
              <a:gd name="connsiteX1-99" fmla="*/ 3250545 w 6427727"/>
              <a:gd name="connsiteY1-100" fmla="*/ 7363 h 3037945"/>
              <a:gd name="connsiteX2-101" fmla="*/ 63208 w 6427727"/>
              <a:gd name="connsiteY2-102" fmla="*/ 1013203 h 3037945"/>
              <a:gd name="connsiteX3-103" fmla="*/ 729414 w 6427727"/>
              <a:gd name="connsiteY3-104" fmla="*/ 2515431 h 3037945"/>
              <a:gd name="connsiteX4-105" fmla="*/ 533471 w 6427727"/>
              <a:gd name="connsiteY4-106" fmla="*/ 3037945 h 3037945"/>
              <a:gd name="connsiteX5-107" fmla="*/ 1500123 w 6427727"/>
              <a:gd name="connsiteY5-108" fmla="*/ 2672185 h 3037945"/>
              <a:gd name="connsiteX6-109" fmla="*/ 5614923 w 6427727"/>
              <a:gd name="connsiteY6-110" fmla="*/ 2698311 h 3037945"/>
              <a:gd name="connsiteX7-111" fmla="*/ 6202752 w 6427727"/>
              <a:gd name="connsiteY7-112" fmla="*/ 673568 h 3037945"/>
              <a:gd name="connsiteX0-113" fmla="*/ 6202752 w 6427727"/>
              <a:gd name="connsiteY0-114" fmla="*/ 666268 h 3030645"/>
              <a:gd name="connsiteX1-115" fmla="*/ 3250545 w 6427727"/>
              <a:gd name="connsiteY1-116" fmla="*/ 63 h 3030645"/>
              <a:gd name="connsiteX2-117" fmla="*/ 63208 w 6427727"/>
              <a:gd name="connsiteY2-118" fmla="*/ 1005903 h 3030645"/>
              <a:gd name="connsiteX3-119" fmla="*/ 729414 w 6427727"/>
              <a:gd name="connsiteY3-120" fmla="*/ 2508131 h 3030645"/>
              <a:gd name="connsiteX4-121" fmla="*/ 533471 w 6427727"/>
              <a:gd name="connsiteY4-122" fmla="*/ 3030645 h 3030645"/>
              <a:gd name="connsiteX5-123" fmla="*/ 1500123 w 6427727"/>
              <a:gd name="connsiteY5-124" fmla="*/ 2664885 h 3030645"/>
              <a:gd name="connsiteX6-125" fmla="*/ 5614923 w 6427727"/>
              <a:gd name="connsiteY6-126" fmla="*/ 2691011 h 3030645"/>
              <a:gd name="connsiteX7-127" fmla="*/ 6202752 w 6427727"/>
              <a:gd name="connsiteY7-128" fmla="*/ 666268 h 3030645"/>
              <a:gd name="connsiteX0-129" fmla="*/ 6202752 w 6445028"/>
              <a:gd name="connsiteY0-130" fmla="*/ 666309 h 3030686"/>
              <a:gd name="connsiteX1-131" fmla="*/ 3250545 w 6445028"/>
              <a:gd name="connsiteY1-132" fmla="*/ 104 h 3030686"/>
              <a:gd name="connsiteX2-133" fmla="*/ 63208 w 6445028"/>
              <a:gd name="connsiteY2-134" fmla="*/ 1005944 h 3030686"/>
              <a:gd name="connsiteX3-135" fmla="*/ 729414 w 6445028"/>
              <a:gd name="connsiteY3-136" fmla="*/ 2508172 h 3030686"/>
              <a:gd name="connsiteX4-137" fmla="*/ 533471 w 6445028"/>
              <a:gd name="connsiteY4-138" fmla="*/ 3030686 h 3030686"/>
              <a:gd name="connsiteX5-139" fmla="*/ 1500123 w 6445028"/>
              <a:gd name="connsiteY5-140" fmla="*/ 2664926 h 3030686"/>
              <a:gd name="connsiteX6-141" fmla="*/ 5614923 w 6445028"/>
              <a:gd name="connsiteY6-142" fmla="*/ 2691052 h 3030686"/>
              <a:gd name="connsiteX7-143" fmla="*/ 6202752 w 6445028"/>
              <a:gd name="connsiteY7-144" fmla="*/ 666309 h 3030686"/>
            </a:gdLst>
            <a:ahLst/>
            <a:cxnLst>
              <a:cxn ang="0">
                <a:pos x="connsiteX0-129" y="connsiteY0-130"/>
              </a:cxn>
              <a:cxn ang="0">
                <a:pos x="connsiteX1-131" y="connsiteY1-132"/>
              </a:cxn>
              <a:cxn ang="0">
                <a:pos x="connsiteX2-133" y="connsiteY2-134"/>
              </a:cxn>
              <a:cxn ang="0">
                <a:pos x="connsiteX3-135" y="connsiteY3-136"/>
              </a:cxn>
              <a:cxn ang="0">
                <a:pos x="connsiteX4-137" y="connsiteY4-138"/>
              </a:cxn>
              <a:cxn ang="0">
                <a:pos x="connsiteX5-139" y="connsiteY5-140"/>
              </a:cxn>
              <a:cxn ang="0">
                <a:pos x="connsiteX6-141" y="connsiteY6-142"/>
              </a:cxn>
              <a:cxn ang="0">
                <a:pos x="connsiteX7-143" y="connsiteY7-144"/>
              </a:cxn>
            </a:cxnLst>
            <a:rect l="l" t="t" r="r" b="b"/>
            <a:pathLst>
              <a:path w="6445028" h="3030686">
                <a:moveTo>
                  <a:pt x="6202752" y="666309"/>
                </a:moveTo>
                <a:cubicBezTo>
                  <a:pt x="5769501" y="126378"/>
                  <a:pt x="4286865" y="-4250"/>
                  <a:pt x="3250545" y="104"/>
                </a:cubicBezTo>
                <a:cubicBezTo>
                  <a:pt x="2214225" y="4458"/>
                  <a:pt x="365830" y="169922"/>
                  <a:pt x="63208" y="1005944"/>
                </a:cubicBezTo>
                <a:cubicBezTo>
                  <a:pt x="-239414" y="1841966"/>
                  <a:pt x="637974" y="2244738"/>
                  <a:pt x="729414" y="2508172"/>
                </a:cubicBezTo>
                <a:lnTo>
                  <a:pt x="533471" y="3030686"/>
                </a:lnTo>
                <a:lnTo>
                  <a:pt x="1500123" y="2664926"/>
                </a:lnTo>
                <a:cubicBezTo>
                  <a:pt x="2242529" y="2749835"/>
                  <a:pt x="4713586" y="2919652"/>
                  <a:pt x="5614923" y="2691052"/>
                </a:cubicBezTo>
                <a:cubicBezTo>
                  <a:pt x="6516260" y="2462452"/>
                  <a:pt x="6636003" y="1206240"/>
                  <a:pt x="6202752" y="666309"/>
                </a:cubicBez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666314" y="2279224"/>
            <a:ext cx="4086581" cy="4729556"/>
            <a:chOff x="4427538" y="954088"/>
            <a:chExt cx="3333750" cy="3729038"/>
          </a:xfrm>
        </p:grpSpPr>
        <p:sp>
          <p:nvSpPr>
            <p:cNvPr id="26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853430" y="1674495"/>
            <a:ext cx="4244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字符分割算法</a:t>
            </a:r>
            <a:endParaRPr lang="zh-CN" altLang="en-US" sz="48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111" name="图片 110"/>
          <p:cNvPicPr/>
          <p:nvPr/>
        </p:nvPicPr>
        <p:blipFill>
          <a:blip r:embed="rId1"/>
          <a:stretch>
            <a:fillRect/>
          </a:stretch>
        </p:blipFill>
        <p:spPr>
          <a:xfrm>
            <a:off x="240665" y="142875"/>
            <a:ext cx="4317365" cy="20300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" name="图片 111"/>
          <p:cNvPicPr/>
          <p:nvPr/>
        </p:nvPicPr>
        <p:blipFill>
          <a:blip r:embed="rId2"/>
          <a:stretch>
            <a:fillRect/>
          </a:stretch>
        </p:blipFill>
        <p:spPr>
          <a:xfrm>
            <a:off x="6286500" y="4516120"/>
            <a:ext cx="5240020" cy="20535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31"/>
          <p:cNvSpPr/>
          <p:nvPr/>
        </p:nvSpPr>
        <p:spPr>
          <a:xfrm rot="5400000">
            <a:off x="4301035" y="647506"/>
            <a:ext cx="3421408" cy="691126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  <a:gd name="connsiteX0-783" fmla="*/ 84755 w 673460"/>
              <a:gd name="connsiteY0-784" fmla="*/ 13918 h 568883"/>
              <a:gd name="connsiteX1-785" fmla="*/ 672364 w 673460"/>
              <a:gd name="connsiteY1-786" fmla="*/ 14845 h 568883"/>
              <a:gd name="connsiteX2-787" fmla="*/ 673460 w 673460"/>
              <a:gd name="connsiteY2-788" fmla="*/ 540528 h 568883"/>
              <a:gd name="connsiteX3-789" fmla="*/ 43142 w 673460"/>
              <a:gd name="connsiteY3-790" fmla="*/ 525832 h 568883"/>
              <a:gd name="connsiteX4-791" fmla="*/ 84755 w 673460"/>
              <a:gd name="connsiteY4-792" fmla="*/ 13918 h 568883"/>
              <a:gd name="connsiteX0-793" fmla="*/ 84755 w 673460"/>
              <a:gd name="connsiteY0-794" fmla="*/ 13918 h 559604"/>
              <a:gd name="connsiteX1-795" fmla="*/ 672364 w 673460"/>
              <a:gd name="connsiteY1-796" fmla="*/ 14845 h 559604"/>
              <a:gd name="connsiteX2-797" fmla="*/ 673460 w 673460"/>
              <a:gd name="connsiteY2-798" fmla="*/ 540528 h 559604"/>
              <a:gd name="connsiteX3-799" fmla="*/ 43142 w 673460"/>
              <a:gd name="connsiteY3-800" fmla="*/ 525832 h 559604"/>
              <a:gd name="connsiteX4-801" fmla="*/ 84755 w 673460"/>
              <a:gd name="connsiteY4-802" fmla="*/ 13918 h 559604"/>
              <a:gd name="connsiteX0-803" fmla="*/ 84755 w 675575"/>
              <a:gd name="connsiteY0-804" fmla="*/ 13918 h 562548"/>
              <a:gd name="connsiteX1-805" fmla="*/ 672364 w 675575"/>
              <a:gd name="connsiteY1-806" fmla="*/ 14845 h 562548"/>
              <a:gd name="connsiteX2-807" fmla="*/ 675575 w 675575"/>
              <a:gd name="connsiteY2-808" fmla="*/ 545971 h 562548"/>
              <a:gd name="connsiteX3-809" fmla="*/ 43142 w 675575"/>
              <a:gd name="connsiteY3-810" fmla="*/ 525832 h 562548"/>
              <a:gd name="connsiteX4-811" fmla="*/ 84755 w 675575"/>
              <a:gd name="connsiteY4-812" fmla="*/ 13918 h 562548"/>
              <a:gd name="connsiteX0-813" fmla="*/ 84755 w 680821"/>
              <a:gd name="connsiteY0-814" fmla="*/ 13918 h 562548"/>
              <a:gd name="connsiteX1-815" fmla="*/ 680821 w 680821"/>
              <a:gd name="connsiteY1-816" fmla="*/ 14845 h 562548"/>
              <a:gd name="connsiteX2-817" fmla="*/ 675575 w 680821"/>
              <a:gd name="connsiteY2-818" fmla="*/ 545971 h 562548"/>
              <a:gd name="connsiteX3-819" fmla="*/ 43142 w 680821"/>
              <a:gd name="connsiteY3-820" fmla="*/ 525832 h 562548"/>
              <a:gd name="connsiteX4-821" fmla="*/ 84755 w 680821"/>
              <a:gd name="connsiteY4-822" fmla="*/ 13918 h 562548"/>
              <a:gd name="connsiteX0-823" fmla="*/ 72868 w 690076"/>
              <a:gd name="connsiteY0-824" fmla="*/ 20358 h 559916"/>
              <a:gd name="connsiteX1-825" fmla="*/ 690076 w 690076"/>
              <a:gd name="connsiteY1-826" fmla="*/ 12213 h 559916"/>
              <a:gd name="connsiteX2-827" fmla="*/ 684830 w 690076"/>
              <a:gd name="connsiteY2-828" fmla="*/ 543339 h 559916"/>
              <a:gd name="connsiteX3-829" fmla="*/ 52397 w 690076"/>
              <a:gd name="connsiteY3-830" fmla="*/ 523200 h 559916"/>
              <a:gd name="connsiteX4-831" fmla="*/ 72868 w 690076"/>
              <a:gd name="connsiteY4-832" fmla="*/ 20358 h 559916"/>
              <a:gd name="connsiteX0-833" fmla="*/ 72868 w 690076"/>
              <a:gd name="connsiteY0-834" fmla="*/ 22718 h 562276"/>
              <a:gd name="connsiteX1-835" fmla="*/ 690076 w 690076"/>
              <a:gd name="connsiteY1-836" fmla="*/ 14573 h 562276"/>
              <a:gd name="connsiteX2-837" fmla="*/ 684830 w 690076"/>
              <a:gd name="connsiteY2-838" fmla="*/ 545699 h 562276"/>
              <a:gd name="connsiteX3-839" fmla="*/ 52397 w 690076"/>
              <a:gd name="connsiteY3-840" fmla="*/ 525560 h 562276"/>
              <a:gd name="connsiteX4-841" fmla="*/ 72868 w 690076"/>
              <a:gd name="connsiteY4-842" fmla="*/ 22718 h 562276"/>
              <a:gd name="connsiteX0-843" fmla="*/ 59152 w 676360"/>
              <a:gd name="connsiteY0-844" fmla="*/ 22718 h 562276"/>
              <a:gd name="connsiteX1-845" fmla="*/ 676360 w 676360"/>
              <a:gd name="connsiteY1-846" fmla="*/ 14573 h 562276"/>
              <a:gd name="connsiteX2-847" fmla="*/ 671114 w 676360"/>
              <a:gd name="connsiteY2-848" fmla="*/ 545699 h 562276"/>
              <a:gd name="connsiteX3-849" fmla="*/ 38681 w 676360"/>
              <a:gd name="connsiteY3-850" fmla="*/ 525560 h 562276"/>
              <a:gd name="connsiteX4-851" fmla="*/ 103808 w 676360"/>
              <a:gd name="connsiteY4-852" fmla="*/ 279153 h 562276"/>
              <a:gd name="connsiteX5-853" fmla="*/ 59152 w 676360"/>
              <a:gd name="connsiteY5-854" fmla="*/ 22718 h 562276"/>
              <a:gd name="connsiteX0-855" fmla="*/ 41341 w 658549"/>
              <a:gd name="connsiteY0-856" fmla="*/ 22718 h 562276"/>
              <a:gd name="connsiteX1-857" fmla="*/ 658549 w 658549"/>
              <a:gd name="connsiteY1-858" fmla="*/ 14573 h 562276"/>
              <a:gd name="connsiteX2-859" fmla="*/ 653303 w 658549"/>
              <a:gd name="connsiteY2-860" fmla="*/ 545699 h 562276"/>
              <a:gd name="connsiteX3-861" fmla="*/ 20870 w 658549"/>
              <a:gd name="connsiteY3-862" fmla="*/ 525560 h 562276"/>
              <a:gd name="connsiteX4-863" fmla="*/ 85997 w 658549"/>
              <a:gd name="connsiteY4-864" fmla="*/ 279153 h 562276"/>
              <a:gd name="connsiteX5-865" fmla="*/ 41341 w 658549"/>
              <a:gd name="connsiteY5-866" fmla="*/ 22718 h 562276"/>
              <a:gd name="connsiteX0-867" fmla="*/ 23542 w 640750"/>
              <a:gd name="connsiteY0-868" fmla="*/ 22718 h 562276"/>
              <a:gd name="connsiteX1-869" fmla="*/ 640750 w 640750"/>
              <a:gd name="connsiteY1-870" fmla="*/ 14573 h 562276"/>
              <a:gd name="connsiteX2-871" fmla="*/ 635504 w 640750"/>
              <a:gd name="connsiteY2-872" fmla="*/ 545699 h 562276"/>
              <a:gd name="connsiteX3-873" fmla="*/ 3071 w 640750"/>
              <a:gd name="connsiteY3-874" fmla="*/ 525560 h 562276"/>
              <a:gd name="connsiteX4-875" fmla="*/ 68198 w 640750"/>
              <a:gd name="connsiteY4-876" fmla="*/ 279153 h 562276"/>
              <a:gd name="connsiteX5-877" fmla="*/ 23542 w 640750"/>
              <a:gd name="connsiteY5-878" fmla="*/ 22718 h 562276"/>
              <a:gd name="connsiteX0-879" fmla="*/ 24044 w 641252"/>
              <a:gd name="connsiteY0-880" fmla="*/ 22718 h 562276"/>
              <a:gd name="connsiteX1-881" fmla="*/ 641252 w 641252"/>
              <a:gd name="connsiteY1-882" fmla="*/ 14573 h 562276"/>
              <a:gd name="connsiteX2-883" fmla="*/ 636006 w 641252"/>
              <a:gd name="connsiteY2-884" fmla="*/ 545699 h 562276"/>
              <a:gd name="connsiteX3-885" fmla="*/ 3573 w 641252"/>
              <a:gd name="connsiteY3-886" fmla="*/ 525560 h 562276"/>
              <a:gd name="connsiteX4-887" fmla="*/ 68700 w 641252"/>
              <a:gd name="connsiteY4-888" fmla="*/ 279153 h 562276"/>
              <a:gd name="connsiteX5-889" fmla="*/ 24044 w 641252"/>
              <a:gd name="connsiteY5-890" fmla="*/ 22718 h 562276"/>
              <a:gd name="connsiteX0-891" fmla="*/ 31476 w 648684"/>
              <a:gd name="connsiteY0-892" fmla="*/ 22718 h 562276"/>
              <a:gd name="connsiteX1-893" fmla="*/ 648684 w 648684"/>
              <a:gd name="connsiteY1-894" fmla="*/ 14573 h 562276"/>
              <a:gd name="connsiteX2-895" fmla="*/ 643438 w 648684"/>
              <a:gd name="connsiteY2-896" fmla="*/ 545699 h 562276"/>
              <a:gd name="connsiteX3-897" fmla="*/ 11005 w 648684"/>
              <a:gd name="connsiteY3-898" fmla="*/ 525560 h 562276"/>
              <a:gd name="connsiteX4-899" fmla="*/ 76132 w 648684"/>
              <a:gd name="connsiteY4-900" fmla="*/ 279153 h 562276"/>
              <a:gd name="connsiteX5-901" fmla="*/ 31476 w 648684"/>
              <a:gd name="connsiteY5-902" fmla="*/ 22718 h 562276"/>
            </a:gdLst>
            <a:ahLst/>
            <a:cxnLst>
              <a:cxn ang="0">
                <a:pos x="connsiteX0-891" y="connsiteY0-892"/>
              </a:cxn>
              <a:cxn ang="0">
                <a:pos x="connsiteX1-893" y="connsiteY1-894"/>
              </a:cxn>
              <a:cxn ang="0">
                <a:pos x="connsiteX2-895" y="connsiteY2-896"/>
              </a:cxn>
              <a:cxn ang="0">
                <a:pos x="connsiteX3-897" y="connsiteY3-898"/>
              </a:cxn>
              <a:cxn ang="0">
                <a:pos x="connsiteX4-899" y="connsiteY4-900"/>
              </a:cxn>
              <a:cxn ang="0">
                <a:pos x="connsiteX5-901" y="connsiteY5-902"/>
              </a:cxn>
            </a:cxnLst>
            <a:rect l="l" t="t" r="r" b="b"/>
            <a:pathLst>
              <a:path w="648684" h="562276">
                <a:moveTo>
                  <a:pt x="31476" y="22718"/>
                </a:moveTo>
                <a:cubicBezTo>
                  <a:pt x="149400" y="4275"/>
                  <a:pt x="424155" y="-13389"/>
                  <a:pt x="648684" y="14573"/>
                </a:cubicBezTo>
                <a:cubicBezTo>
                  <a:pt x="609553" y="92898"/>
                  <a:pt x="618372" y="432838"/>
                  <a:pt x="643438" y="545699"/>
                </a:cubicBezTo>
                <a:cubicBezTo>
                  <a:pt x="542091" y="567277"/>
                  <a:pt x="109269" y="574431"/>
                  <a:pt x="11005" y="525560"/>
                </a:cubicBezTo>
                <a:cubicBezTo>
                  <a:pt x="-33861" y="453465"/>
                  <a:pt x="72720" y="362960"/>
                  <a:pt x="76132" y="279153"/>
                </a:cubicBezTo>
                <a:cubicBezTo>
                  <a:pt x="79544" y="195346"/>
                  <a:pt x="-41749" y="78155"/>
                  <a:pt x="31476" y="22718"/>
                </a:cubicBezTo>
                <a:close/>
              </a:path>
            </a:pathLst>
          </a:custGeom>
          <a:solidFill>
            <a:srgbClr val="9DC3E6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椭圆 31"/>
          <p:cNvSpPr/>
          <p:nvPr/>
        </p:nvSpPr>
        <p:spPr>
          <a:xfrm rot="16200000" flipH="1">
            <a:off x="5860006" y="2207827"/>
            <a:ext cx="3489396" cy="343367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</a:gdLst>
            <a:ahLst/>
            <a:cxnLst>
              <a:cxn ang="0">
                <a:pos x="connsiteX0-763" y="connsiteY0-764"/>
              </a:cxn>
              <a:cxn ang="0">
                <a:pos x="connsiteX1-765" y="connsiteY1-766"/>
              </a:cxn>
              <a:cxn ang="0">
                <a:pos x="connsiteX2-767" y="connsiteY2-768"/>
              </a:cxn>
              <a:cxn ang="0">
                <a:pos x="connsiteX3-769" y="connsiteY3-770"/>
              </a:cxn>
              <a:cxn ang="0">
                <a:pos x="connsiteX4-771" y="connsiteY4-772"/>
              </a:cxn>
            </a:cxnLst>
            <a:rect l="l" t="t" r="r" b="b"/>
            <a:pathLst>
              <a:path w="661574" h="567351">
                <a:moveTo>
                  <a:pt x="72869" y="23576"/>
                </a:moveTo>
                <a:cubicBezTo>
                  <a:pt x="184450" y="15112"/>
                  <a:pt x="500961" y="-25493"/>
                  <a:pt x="660478" y="24503"/>
                </a:cubicBezTo>
                <a:cubicBezTo>
                  <a:pt x="621347" y="102828"/>
                  <a:pt x="636508" y="437325"/>
                  <a:pt x="661574" y="550186"/>
                </a:cubicBezTo>
                <a:cubicBezTo>
                  <a:pt x="560227" y="571764"/>
                  <a:pt x="148547" y="585268"/>
                  <a:pt x="52398" y="512809"/>
                </a:cubicBezTo>
                <a:cubicBezTo>
                  <a:pt x="-13816" y="401434"/>
                  <a:pt x="-27876" y="101288"/>
                  <a:pt x="72869" y="2357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31"/>
          <p:cNvSpPr/>
          <p:nvPr/>
        </p:nvSpPr>
        <p:spPr>
          <a:xfrm rot="5400000">
            <a:off x="2661848" y="2237052"/>
            <a:ext cx="3489396" cy="337522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</a:gdLst>
            <a:ahLst/>
            <a:cxnLst>
              <a:cxn ang="0">
                <a:pos x="connsiteX0-773" y="connsiteY0-774"/>
              </a:cxn>
              <a:cxn ang="0">
                <a:pos x="connsiteX1-775" y="connsiteY1-776"/>
              </a:cxn>
              <a:cxn ang="0">
                <a:pos x="connsiteX2-777" y="connsiteY2-778"/>
              </a:cxn>
              <a:cxn ang="0">
                <a:pos x="connsiteX3-779" y="connsiteY3-780"/>
              </a:cxn>
              <a:cxn ang="0">
                <a:pos x="connsiteX4-781" y="connsiteY4-782"/>
              </a:cxn>
            </a:cxnLst>
            <a:rect l="l" t="t" r="r" b="b"/>
            <a:pathLst>
              <a:path w="661574" h="557693">
                <a:moveTo>
                  <a:pt x="72869" y="13918"/>
                </a:moveTo>
                <a:cubicBezTo>
                  <a:pt x="184450" y="5454"/>
                  <a:pt x="435949" y="-13117"/>
                  <a:pt x="660478" y="14845"/>
                </a:cubicBezTo>
                <a:cubicBezTo>
                  <a:pt x="621347" y="93170"/>
                  <a:pt x="636508" y="427667"/>
                  <a:pt x="661574" y="540528"/>
                </a:cubicBezTo>
                <a:cubicBezTo>
                  <a:pt x="560227" y="562106"/>
                  <a:pt x="148547" y="575610"/>
                  <a:pt x="52398" y="503151"/>
                </a:cubicBezTo>
                <a:cubicBezTo>
                  <a:pt x="-13816" y="391776"/>
                  <a:pt x="-27876" y="91630"/>
                  <a:pt x="72869" y="1391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29196" y="2339958"/>
            <a:ext cx="16325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en-US" altLang="zh-CN" sz="40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MNIST</a:t>
            </a:r>
            <a:r>
              <a:rPr lang="en-US" altLang="zh-CN" sz="4000" b="1" spc="0" baseline="300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1</a:t>
            </a:r>
            <a:endParaRPr lang="en-US" altLang="zh-CN" sz="4000" b="1" spc="0" baseline="300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097803" y="3079418"/>
            <a:ext cx="2790061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十类</a:t>
            </a: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数字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训练数据60000项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测试数据10000项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图像大小为28*28像素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每张图像都为灰度图像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位深度为8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720766" y="2216768"/>
            <a:ext cx="18891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ctr"/>
            <a:r>
              <a:rPr lang="en-US" altLang="zh-CN" sz="40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EMNIST</a:t>
            </a:r>
            <a:r>
              <a:rPr lang="en-US" altLang="zh-CN" sz="4000" b="1" spc="0" baseline="300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</a:t>
            </a:r>
            <a:endParaRPr lang="en-US" altLang="zh-CN" sz="4000" b="1" spc="0" baseline="3000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365898" y="4269367"/>
            <a:ext cx="279006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英文字符与坎那达语字符</a:t>
            </a:r>
            <a:endParaRPr lang="en-US" altLang="zh-CN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数据集一共74000张图像</a:t>
            </a:r>
            <a:endParaRPr lang="en-US" altLang="zh-CN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提升泛化性能</a:t>
            </a: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6365898" y="2800138"/>
            <a:ext cx="2790061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26 类</a:t>
            </a: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字母</a:t>
            </a: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大小写组合</a:t>
            </a:r>
            <a:endParaRPr lang="en-US" altLang="zh-CN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训练集 4800 张/</a:t>
            </a: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类</a:t>
            </a:r>
            <a:endParaRPr lang="en-US" altLang="zh-CN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测试集 800 张/</a:t>
            </a: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类</a:t>
            </a:r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9300878" y="3599387"/>
            <a:ext cx="1962209" cy="2165328"/>
            <a:chOff x="4427538" y="954088"/>
            <a:chExt cx="3333750" cy="3729038"/>
          </a:xfrm>
        </p:grpSpPr>
        <p:sp>
          <p:nvSpPr>
            <p:cNvPr id="113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6" name="Freeform 15"/>
          <p:cNvSpPr/>
          <p:nvPr/>
        </p:nvSpPr>
        <p:spPr bwMode="auto">
          <a:xfrm>
            <a:off x="2026285" y="3444240"/>
            <a:ext cx="15240" cy="17780"/>
          </a:xfrm>
          <a:custGeom>
            <a:avLst/>
            <a:gdLst>
              <a:gd name="T0" fmla="*/ 1 w 1"/>
              <a:gd name="T1" fmla="*/ 0 h 1"/>
              <a:gd name="T2" fmla="*/ 1 w 1"/>
              <a:gd name="T3" fmla="*/ 0 h 1"/>
              <a:gd name="T4" fmla="*/ 0 w 1"/>
              <a:gd name="T5" fmla="*/ 1 h 1"/>
              <a:gd name="T6" fmla="*/ 1 w 1"/>
              <a:gd name="T7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1"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1"/>
                  <a:pt x="0" y="0"/>
                  <a:pt x="0" y="1"/>
                </a:cubicBezTo>
                <a:cubicBezTo>
                  <a:pt x="0" y="0"/>
                  <a:pt x="1" y="0"/>
                  <a:pt x="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7" name="Freeform 16"/>
          <p:cNvSpPr>
            <a:spLocks noEditPoints="1"/>
          </p:cNvSpPr>
          <p:nvPr/>
        </p:nvSpPr>
        <p:spPr bwMode="auto">
          <a:xfrm>
            <a:off x="977900" y="2685415"/>
            <a:ext cx="2748915" cy="3194685"/>
          </a:xfrm>
          <a:custGeom>
            <a:avLst/>
            <a:gdLst>
              <a:gd name="T0" fmla="*/ 8 w 153"/>
              <a:gd name="T1" fmla="*/ 136 h 231"/>
              <a:gd name="T2" fmla="*/ 78 w 153"/>
              <a:gd name="T3" fmla="*/ 52 h 231"/>
              <a:gd name="T4" fmla="*/ 72 w 153"/>
              <a:gd name="T5" fmla="*/ 58 h 231"/>
              <a:gd name="T6" fmla="*/ 57 w 153"/>
              <a:gd name="T7" fmla="*/ 210 h 231"/>
              <a:gd name="T8" fmla="*/ 146 w 153"/>
              <a:gd name="T9" fmla="*/ 14 h 231"/>
              <a:gd name="T10" fmla="*/ 37 w 153"/>
              <a:gd name="T11" fmla="*/ 56 h 231"/>
              <a:gd name="T12" fmla="*/ 67 w 153"/>
              <a:gd name="T13" fmla="*/ 56 h 231"/>
              <a:gd name="T14" fmla="*/ 83 w 153"/>
              <a:gd name="T15" fmla="*/ 56 h 231"/>
              <a:gd name="T16" fmla="*/ 113 w 153"/>
              <a:gd name="T17" fmla="*/ 59 h 231"/>
              <a:gd name="T18" fmla="*/ 41 w 153"/>
              <a:gd name="T19" fmla="*/ 64 h 231"/>
              <a:gd name="T20" fmla="*/ 36 w 153"/>
              <a:gd name="T21" fmla="*/ 63 h 231"/>
              <a:gd name="T22" fmla="*/ 39 w 153"/>
              <a:gd name="T23" fmla="*/ 65 h 231"/>
              <a:gd name="T24" fmla="*/ 49 w 153"/>
              <a:gd name="T25" fmla="*/ 66 h 231"/>
              <a:gd name="T26" fmla="*/ 45 w 153"/>
              <a:gd name="T27" fmla="*/ 71 h 231"/>
              <a:gd name="T28" fmla="*/ 21 w 153"/>
              <a:gd name="T29" fmla="*/ 79 h 231"/>
              <a:gd name="T30" fmla="*/ 53 w 153"/>
              <a:gd name="T31" fmla="*/ 73 h 231"/>
              <a:gd name="T32" fmla="*/ 39 w 153"/>
              <a:gd name="T33" fmla="*/ 74 h 231"/>
              <a:gd name="T34" fmla="*/ 59 w 153"/>
              <a:gd name="T35" fmla="*/ 77 h 231"/>
              <a:gd name="T36" fmla="*/ 33 w 153"/>
              <a:gd name="T37" fmla="*/ 78 h 231"/>
              <a:gd name="T38" fmla="*/ 46 w 153"/>
              <a:gd name="T39" fmla="*/ 79 h 231"/>
              <a:gd name="T40" fmla="*/ 65 w 153"/>
              <a:gd name="T41" fmla="*/ 81 h 231"/>
              <a:gd name="T42" fmla="*/ 29 w 153"/>
              <a:gd name="T43" fmla="*/ 86 h 231"/>
              <a:gd name="T44" fmla="*/ 31 w 153"/>
              <a:gd name="T45" fmla="*/ 84 h 231"/>
              <a:gd name="T46" fmla="*/ 55 w 153"/>
              <a:gd name="T47" fmla="*/ 86 h 231"/>
              <a:gd name="T48" fmla="*/ 51 w 153"/>
              <a:gd name="T49" fmla="*/ 90 h 231"/>
              <a:gd name="T50" fmla="*/ 63 w 153"/>
              <a:gd name="T51" fmla="*/ 93 h 231"/>
              <a:gd name="T52" fmla="*/ 66 w 153"/>
              <a:gd name="T53" fmla="*/ 95 h 231"/>
              <a:gd name="T54" fmla="*/ 37 w 153"/>
              <a:gd name="T55" fmla="*/ 98 h 231"/>
              <a:gd name="T56" fmla="*/ 40 w 153"/>
              <a:gd name="T57" fmla="*/ 101 h 231"/>
              <a:gd name="T58" fmla="*/ 41 w 153"/>
              <a:gd name="T59" fmla="*/ 104 h 231"/>
              <a:gd name="T60" fmla="*/ 34 w 153"/>
              <a:gd name="T61" fmla="*/ 105 h 231"/>
              <a:gd name="T62" fmla="*/ 34 w 153"/>
              <a:gd name="T63" fmla="*/ 106 h 231"/>
              <a:gd name="T64" fmla="*/ 43 w 153"/>
              <a:gd name="T65" fmla="*/ 108 h 231"/>
              <a:gd name="T66" fmla="*/ 39 w 153"/>
              <a:gd name="T67" fmla="*/ 113 h 231"/>
              <a:gd name="T68" fmla="*/ 43 w 153"/>
              <a:gd name="T69" fmla="*/ 114 h 231"/>
              <a:gd name="T70" fmla="*/ 63 w 153"/>
              <a:gd name="T71" fmla="*/ 115 h 231"/>
              <a:gd name="T72" fmla="*/ 47 w 153"/>
              <a:gd name="T73" fmla="*/ 118 h 231"/>
              <a:gd name="T74" fmla="*/ 59 w 153"/>
              <a:gd name="T75" fmla="*/ 122 h 231"/>
              <a:gd name="T76" fmla="*/ 47 w 153"/>
              <a:gd name="T77" fmla="*/ 123 h 231"/>
              <a:gd name="T78" fmla="*/ 54 w 153"/>
              <a:gd name="T79" fmla="*/ 126 h 231"/>
              <a:gd name="T80" fmla="*/ 43 w 153"/>
              <a:gd name="T81" fmla="*/ 128 h 231"/>
              <a:gd name="T82" fmla="*/ 58 w 153"/>
              <a:gd name="T83" fmla="*/ 128 h 231"/>
              <a:gd name="T84" fmla="*/ 59 w 153"/>
              <a:gd name="T85" fmla="*/ 134 h 231"/>
              <a:gd name="T86" fmla="*/ 50 w 153"/>
              <a:gd name="T87" fmla="*/ 135 h 231"/>
              <a:gd name="T88" fmla="*/ 53 w 153"/>
              <a:gd name="T89" fmla="*/ 140 h 231"/>
              <a:gd name="T90" fmla="*/ 42 w 153"/>
              <a:gd name="T91" fmla="*/ 144 h 231"/>
              <a:gd name="T92" fmla="*/ 6 w 153"/>
              <a:gd name="T93" fmla="*/ 149 h 231"/>
              <a:gd name="T94" fmla="*/ 64 w 153"/>
              <a:gd name="T95" fmla="*/ 170 h 231"/>
              <a:gd name="T96" fmla="*/ 34 w 153"/>
              <a:gd name="T97" fmla="*/ 157 h 231"/>
              <a:gd name="T98" fmla="*/ 63 w 153"/>
              <a:gd name="T99" fmla="*/ 162 h 231"/>
              <a:gd name="T100" fmla="*/ 31 w 153"/>
              <a:gd name="T101" fmla="*/ 179 h 231"/>
              <a:gd name="T102" fmla="*/ 56 w 153"/>
              <a:gd name="T103" fmla="*/ 174 h 231"/>
              <a:gd name="T104" fmla="*/ 61 w 153"/>
              <a:gd name="T105" fmla="*/ 177 h 231"/>
              <a:gd name="T106" fmla="*/ 31 w 153"/>
              <a:gd name="T107" fmla="*/ 195 h 231"/>
              <a:gd name="T108" fmla="*/ 60 w 153"/>
              <a:gd name="T109" fmla="*/ 187 h 231"/>
              <a:gd name="T110" fmla="*/ 65 w 153"/>
              <a:gd name="T111" fmla="*/ 195 h 231"/>
              <a:gd name="T112" fmla="*/ 57 w 153"/>
              <a:gd name="T113" fmla="*/ 199 h 231"/>
              <a:gd name="T114" fmla="*/ 63 w 153"/>
              <a:gd name="T115" fmla="*/ 206 h 231"/>
              <a:gd name="T116" fmla="*/ 66 w 153"/>
              <a:gd name="T117" fmla="*/ 213 h 231"/>
              <a:gd name="T118" fmla="*/ 35 w 153"/>
              <a:gd name="T119" fmla="*/ 217 h 231"/>
              <a:gd name="T120" fmla="*/ 62 w 153"/>
              <a:gd name="T121" fmla="*/ 220 h 231"/>
              <a:gd name="T122" fmla="*/ 27 w 153"/>
              <a:gd name="T123" fmla="*/ 226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3" h="231">
                <a:moveTo>
                  <a:pt x="39" y="219"/>
                </a:moveTo>
                <a:cubicBezTo>
                  <a:pt x="39" y="219"/>
                  <a:pt x="39" y="219"/>
                  <a:pt x="38" y="219"/>
                </a:cubicBezTo>
                <a:cubicBezTo>
                  <a:pt x="39" y="221"/>
                  <a:pt x="40" y="222"/>
                  <a:pt x="41" y="224"/>
                </a:cubicBezTo>
                <a:cubicBezTo>
                  <a:pt x="41" y="224"/>
                  <a:pt x="42" y="224"/>
                  <a:pt x="42" y="224"/>
                </a:cubicBezTo>
                <a:cubicBezTo>
                  <a:pt x="42" y="225"/>
                  <a:pt x="41" y="224"/>
                  <a:pt x="40" y="224"/>
                </a:cubicBezTo>
                <a:cubicBezTo>
                  <a:pt x="40" y="225"/>
                  <a:pt x="40" y="225"/>
                  <a:pt x="40" y="226"/>
                </a:cubicBezTo>
                <a:cubicBezTo>
                  <a:pt x="39" y="227"/>
                  <a:pt x="38" y="225"/>
                  <a:pt x="37" y="225"/>
                </a:cubicBezTo>
                <a:cubicBezTo>
                  <a:pt x="37" y="226"/>
                  <a:pt x="38" y="227"/>
                  <a:pt x="39" y="228"/>
                </a:cubicBezTo>
                <a:cubicBezTo>
                  <a:pt x="39" y="228"/>
                  <a:pt x="40" y="227"/>
                  <a:pt x="40" y="227"/>
                </a:cubicBezTo>
                <a:cubicBezTo>
                  <a:pt x="41" y="227"/>
                  <a:pt x="41" y="226"/>
                  <a:pt x="41" y="226"/>
                </a:cubicBezTo>
                <a:cubicBezTo>
                  <a:pt x="41" y="226"/>
                  <a:pt x="41" y="226"/>
                  <a:pt x="42" y="226"/>
                </a:cubicBezTo>
                <a:cubicBezTo>
                  <a:pt x="42" y="227"/>
                  <a:pt x="42" y="228"/>
                  <a:pt x="41" y="228"/>
                </a:cubicBezTo>
                <a:cubicBezTo>
                  <a:pt x="41" y="228"/>
                  <a:pt x="41" y="228"/>
                  <a:pt x="40" y="228"/>
                </a:cubicBezTo>
                <a:cubicBezTo>
                  <a:pt x="38" y="229"/>
                  <a:pt x="36" y="230"/>
                  <a:pt x="33" y="230"/>
                </a:cubicBezTo>
                <a:cubicBezTo>
                  <a:pt x="32" y="230"/>
                  <a:pt x="33" y="230"/>
                  <a:pt x="32" y="231"/>
                </a:cubicBezTo>
                <a:cubicBezTo>
                  <a:pt x="31" y="230"/>
                  <a:pt x="30" y="229"/>
                  <a:pt x="29" y="230"/>
                </a:cubicBezTo>
                <a:cubicBezTo>
                  <a:pt x="28" y="228"/>
                  <a:pt x="26" y="229"/>
                  <a:pt x="25" y="228"/>
                </a:cubicBezTo>
                <a:cubicBezTo>
                  <a:pt x="24" y="228"/>
                  <a:pt x="24" y="229"/>
                  <a:pt x="23" y="228"/>
                </a:cubicBezTo>
                <a:cubicBezTo>
                  <a:pt x="23" y="228"/>
                  <a:pt x="23" y="228"/>
                  <a:pt x="23" y="227"/>
                </a:cubicBezTo>
                <a:cubicBezTo>
                  <a:pt x="22" y="227"/>
                  <a:pt x="21" y="228"/>
                  <a:pt x="20" y="228"/>
                </a:cubicBezTo>
                <a:cubicBezTo>
                  <a:pt x="21" y="227"/>
                  <a:pt x="21" y="226"/>
                  <a:pt x="22" y="226"/>
                </a:cubicBezTo>
                <a:cubicBezTo>
                  <a:pt x="23" y="225"/>
                  <a:pt x="23" y="224"/>
                  <a:pt x="24" y="224"/>
                </a:cubicBezTo>
                <a:cubicBezTo>
                  <a:pt x="23" y="223"/>
                  <a:pt x="24" y="222"/>
                  <a:pt x="24" y="221"/>
                </a:cubicBezTo>
                <a:cubicBezTo>
                  <a:pt x="26" y="220"/>
                  <a:pt x="26" y="215"/>
                  <a:pt x="29" y="215"/>
                </a:cubicBezTo>
                <a:cubicBezTo>
                  <a:pt x="29" y="210"/>
                  <a:pt x="30" y="205"/>
                  <a:pt x="29" y="201"/>
                </a:cubicBezTo>
                <a:cubicBezTo>
                  <a:pt x="30" y="198"/>
                  <a:pt x="30" y="193"/>
                  <a:pt x="30" y="189"/>
                </a:cubicBezTo>
                <a:cubicBezTo>
                  <a:pt x="30" y="186"/>
                  <a:pt x="30" y="184"/>
                  <a:pt x="29" y="182"/>
                </a:cubicBezTo>
                <a:cubicBezTo>
                  <a:pt x="29" y="181"/>
                  <a:pt x="30" y="181"/>
                  <a:pt x="30" y="180"/>
                </a:cubicBezTo>
                <a:cubicBezTo>
                  <a:pt x="30" y="175"/>
                  <a:pt x="30" y="169"/>
                  <a:pt x="31" y="163"/>
                </a:cubicBezTo>
                <a:cubicBezTo>
                  <a:pt x="31" y="159"/>
                  <a:pt x="32" y="156"/>
                  <a:pt x="32" y="152"/>
                </a:cubicBezTo>
                <a:cubicBezTo>
                  <a:pt x="32" y="152"/>
                  <a:pt x="32" y="151"/>
                  <a:pt x="32" y="151"/>
                </a:cubicBezTo>
                <a:cubicBezTo>
                  <a:pt x="32" y="150"/>
                  <a:pt x="32" y="150"/>
                  <a:pt x="32" y="149"/>
                </a:cubicBezTo>
                <a:cubicBezTo>
                  <a:pt x="33" y="147"/>
                  <a:pt x="32" y="144"/>
                  <a:pt x="32" y="141"/>
                </a:cubicBezTo>
                <a:cubicBezTo>
                  <a:pt x="32" y="142"/>
                  <a:pt x="32" y="143"/>
                  <a:pt x="31" y="144"/>
                </a:cubicBezTo>
                <a:cubicBezTo>
                  <a:pt x="31" y="144"/>
                  <a:pt x="31" y="143"/>
                  <a:pt x="31" y="143"/>
                </a:cubicBezTo>
                <a:cubicBezTo>
                  <a:pt x="30" y="137"/>
                  <a:pt x="30" y="129"/>
                  <a:pt x="29" y="123"/>
                </a:cubicBezTo>
                <a:cubicBezTo>
                  <a:pt x="29" y="118"/>
                  <a:pt x="29" y="114"/>
                  <a:pt x="28" y="110"/>
                </a:cubicBezTo>
                <a:cubicBezTo>
                  <a:pt x="27" y="99"/>
                  <a:pt x="26" y="88"/>
                  <a:pt x="24" y="78"/>
                </a:cubicBezTo>
                <a:cubicBezTo>
                  <a:pt x="23" y="80"/>
                  <a:pt x="22" y="83"/>
                  <a:pt x="21" y="84"/>
                </a:cubicBezTo>
                <a:cubicBezTo>
                  <a:pt x="21" y="86"/>
                  <a:pt x="20" y="87"/>
                  <a:pt x="20" y="88"/>
                </a:cubicBezTo>
                <a:cubicBezTo>
                  <a:pt x="18" y="92"/>
                  <a:pt x="17" y="98"/>
                  <a:pt x="15" y="101"/>
                </a:cubicBezTo>
                <a:cubicBezTo>
                  <a:pt x="16" y="104"/>
                  <a:pt x="14" y="106"/>
                  <a:pt x="14" y="109"/>
                </a:cubicBezTo>
                <a:cubicBezTo>
                  <a:pt x="14" y="109"/>
                  <a:pt x="14" y="110"/>
                  <a:pt x="13" y="110"/>
                </a:cubicBezTo>
                <a:cubicBezTo>
                  <a:pt x="13" y="111"/>
                  <a:pt x="13" y="112"/>
                  <a:pt x="12" y="113"/>
                </a:cubicBezTo>
                <a:cubicBezTo>
                  <a:pt x="12" y="115"/>
                  <a:pt x="12" y="118"/>
                  <a:pt x="11" y="120"/>
                </a:cubicBezTo>
                <a:cubicBezTo>
                  <a:pt x="11" y="121"/>
                  <a:pt x="11" y="122"/>
                  <a:pt x="11" y="123"/>
                </a:cubicBezTo>
                <a:cubicBezTo>
                  <a:pt x="10" y="126"/>
                  <a:pt x="9" y="130"/>
                  <a:pt x="9" y="133"/>
                </a:cubicBezTo>
                <a:cubicBezTo>
                  <a:pt x="9" y="133"/>
                  <a:pt x="9" y="133"/>
                  <a:pt x="9" y="133"/>
                </a:cubicBezTo>
                <a:cubicBezTo>
                  <a:pt x="9" y="133"/>
                  <a:pt x="9" y="134"/>
                  <a:pt x="9" y="134"/>
                </a:cubicBezTo>
                <a:cubicBezTo>
                  <a:pt x="9" y="135"/>
                  <a:pt x="8" y="136"/>
                  <a:pt x="8" y="136"/>
                </a:cubicBezTo>
                <a:cubicBezTo>
                  <a:pt x="9" y="136"/>
                  <a:pt x="8" y="136"/>
                  <a:pt x="8" y="136"/>
                </a:cubicBezTo>
                <a:cubicBezTo>
                  <a:pt x="8" y="138"/>
                  <a:pt x="9" y="141"/>
                  <a:pt x="8" y="143"/>
                </a:cubicBezTo>
                <a:cubicBezTo>
                  <a:pt x="8" y="143"/>
                  <a:pt x="9" y="143"/>
                  <a:pt x="9" y="143"/>
                </a:cubicBezTo>
                <a:cubicBezTo>
                  <a:pt x="9" y="145"/>
                  <a:pt x="8" y="147"/>
                  <a:pt x="9" y="149"/>
                </a:cubicBezTo>
                <a:cubicBezTo>
                  <a:pt x="9" y="149"/>
                  <a:pt x="8" y="150"/>
                  <a:pt x="8" y="150"/>
                </a:cubicBezTo>
                <a:cubicBezTo>
                  <a:pt x="8" y="150"/>
                  <a:pt x="9" y="150"/>
                  <a:pt x="9" y="150"/>
                </a:cubicBezTo>
                <a:cubicBezTo>
                  <a:pt x="8" y="153"/>
                  <a:pt x="6" y="157"/>
                  <a:pt x="5" y="160"/>
                </a:cubicBezTo>
                <a:cubicBezTo>
                  <a:pt x="4" y="162"/>
                  <a:pt x="4" y="163"/>
                  <a:pt x="5" y="165"/>
                </a:cubicBezTo>
                <a:cubicBezTo>
                  <a:pt x="4" y="166"/>
                  <a:pt x="5" y="168"/>
                  <a:pt x="3" y="169"/>
                </a:cubicBezTo>
                <a:cubicBezTo>
                  <a:pt x="2" y="168"/>
                  <a:pt x="3" y="167"/>
                  <a:pt x="3" y="165"/>
                </a:cubicBezTo>
                <a:cubicBezTo>
                  <a:pt x="3" y="165"/>
                  <a:pt x="2" y="166"/>
                  <a:pt x="2" y="166"/>
                </a:cubicBezTo>
                <a:cubicBezTo>
                  <a:pt x="0" y="164"/>
                  <a:pt x="2" y="162"/>
                  <a:pt x="3" y="161"/>
                </a:cubicBezTo>
                <a:cubicBezTo>
                  <a:pt x="4" y="158"/>
                  <a:pt x="6" y="156"/>
                  <a:pt x="7" y="153"/>
                </a:cubicBezTo>
                <a:cubicBezTo>
                  <a:pt x="7" y="153"/>
                  <a:pt x="6" y="153"/>
                  <a:pt x="6" y="153"/>
                </a:cubicBezTo>
                <a:cubicBezTo>
                  <a:pt x="5" y="154"/>
                  <a:pt x="5" y="155"/>
                  <a:pt x="4" y="156"/>
                </a:cubicBezTo>
                <a:cubicBezTo>
                  <a:pt x="4" y="157"/>
                  <a:pt x="4" y="160"/>
                  <a:pt x="3" y="161"/>
                </a:cubicBezTo>
                <a:cubicBezTo>
                  <a:pt x="1" y="160"/>
                  <a:pt x="2" y="158"/>
                  <a:pt x="2" y="157"/>
                </a:cubicBezTo>
                <a:cubicBezTo>
                  <a:pt x="3" y="154"/>
                  <a:pt x="3" y="149"/>
                  <a:pt x="3" y="146"/>
                </a:cubicBezTo>
                <a:cubicBezTo>
                  <a:pt x="3" y="145"/>
                  <a:pt x="3" y="146"/>
                  <a:pt x="3" y="146"/>
                </a:cubicBezTo>
                <a:cubicBezTo>
                  <a:pt x="1" y="145"/>
                  <a:pt x="4" y="143"/>
                  <a:pt x="3" y="141"/>
                </a:cubicBezTo>
                <a:cubicBezTo>
                  <a:pt x="4" y="141"/>
                  <a:pt x="4" y="141"/>
                  <a:pt x="4" y="141"/>
                </a:cubicBezTo>
                <a:cubicBezTo>
                  <a:pt x="5" y="136"/>
                  <a:pt x="5" y="131"/>
                  <a:pt x="6" y="127"/>
                </a:cubicBezTo>
                <a:cubicBezTo>
                  <a:pt x="7" y="123"/>
                  <a:pt x="8" y="117"/>
                  <a:pt x="9" y="112"/>
                </a:cubicBezTo>
                <a:cubicBezTo>
                  <a:pt x="8" y="112"/>
                  <a:pt x="7" y="111"/>
                  <a:pt x="8" y="110"/>
                </a:cubicBezTo>
                <a:cubicBezTo>
                  <a:pt x="8" y="110"/>
                  <a:pt x="8" y="110"/>
                  <a:pt x="9" y="110"/>
                </a:cubicBezTo>
                <a:cubicBezTo>
                  <a:pt x="9" y="109"/>
                  <a:pt x="9" y="108"/>
                  <a:pt x="9" y="108"/>
                </a:cubicBezTo>
                <a:cubicBezTo>
                  <a:pt x="9" y="107"/>
                  <a:pt x="8" y="103"/>
                  <a:pt x="9" y="102"/>
                </a:cubicBezTo>
                <a:cubicBezTo>
                  <a:pt x="9" y="101"/>
                  <a:pt x="10" y="100"/>
                  <a:pt x="10" y="99"/>
                </a:cubicBezTo>
                <a:cubicBezTo>
                  <a:pt x="11" y="101"/>
                  <a:pt x="9" y="103"/>
                  <a:pt x="10" y="104"/>
                </a:cubicBezTo>
                <a:cubicBezTo>
                  <a:pt x="11" y="101"/>
                  <a:pt x="12" y="98"/>
                  <a:pt x="13" y="94"/>
                </a:cubicBezTo>
                <a:cubicBezTo>
                  <a:pt x="14" y="91"/>
                  <a:pt x="15" y="88"/>
                  <a:pt x="16" y="85"/>
                </a:cubicBezTo>
                <a:cubicBezTo>
                  <a:pt x="17" y="83"/>
                  <a:pt x="17" y="81"/>
                  <a:pt x="18" y="79"/>
                </a:cubicBezTo>
                <a:cubicBezTo>
                  <a:pt x="18" y="78"/>
                  <a:pt x="19" y="77"/>
                  <a:pt x="18" y="76"/>
                </a:cubicBezTo>
                <a:cubicBezTo>
                  <a:pt x="18" y="77"/>
                  <a:pt x="17" y="78"/>
                  <a:pt x="17" y="79"/>
                </a:cubicBezTo>
                <a:cubicBezTo>
                  <a:pt x="18" y="74"/>
                  <a:pt x="20" y="68"/>
                  <a:pt x="21" y="63"/>
                </a:cubicBezTo>
                <a:cubicBezTo>
                  <a:pt x="21" y="62"/>
                  <a:pt x="21" y="62"/>
                  <a:pt x="21" y="61"/>
                </a:cubicBezTo>
                <a:cubicBezTo>
                  <a:pt x="21" y="60"/>
                  <a:pt x="22" y="58"/>
                  <a:pt x="21" y="57"/>
                </a:cubicBezTo>
                <a:cubicBezTo>
                  <a:pt x="22" y="56"/>
                  <a:pt x="23" y="56"/>
                  <a:pt x="25" y="55"/>
                </a:cubicBezTo>
                <a:cubicBezTo>
                  <a:pt x="24" y="55"/>
                  <a:pt x="24" y="55"/>
                  <a:pt x="24" y="54"/>
                </a:cubicBezTo>
                <a:cubicBezTo>
                  <a:pt x="25" y="53"/>
                  <a:pt x="26" y="52"/>
                  <a:pt x="28" y="52"/>
                </a:cubicBezTo>
                <a:cubicBezTo>
                  <a:pt x="28" y="52"/>
                  <a:pt x="28" y="50"/>
                  <a:pt x="29" y="50"/>
                </a:cubicBezTo>
                <a:cubicBezTo>
                  <a:pt x="29" y="51"/>
                  <a:pt x="29" y="51"/>
                  <a:pt x="29" y="52"/>
                </a:cubicBezTo>
                <a:cubicBezTo>
                  <a:pt x="31" y="51"/>
                  <a:pt x="33" y="48"/>
                  <a:pt x="36" y="49"/>
                </a:cubicBezTo>
                <a:cubicBezTo>
                  <a:pt x="35" y="50"/>
                  <a:pt x="35" y="50"/>
                  <a:pt x="35" y="50"/>
                </a:cubicBezTo>
                <a:cubicBezTo>
                  <a:pt x="37" y="52"/>
                  <a:pt x="40" y="52"/>
                  <a:pt x="43" y="53"/>
                </a:cubicBezTo>
                <a:cubicBezTo>
                  <a:pt x="47" y="52"/>
                  <a:pt x="50" y="52"/>
                  <a:pt x="52" y="52"/>
                </a:cubicBezTo>
                <a:cubicBezTo>
                  <a:pt x="53" y="52"/>
                  <a:pt x="54" y="52"/>
                  <a:pt x="55" y="52"/>
                </a:cubicBezTo>
                <a:cubicBezTo>
                  <a:pt x="56" y="52"/>
                  <a:pt x="57" y="52"/>
                  <a:pt x="57" y="52"/>
                </a:cubicBezTo>
                <a:cubicBezTo>
                  <a:pt x="60" y="52"/>
                  <a:pt x="62" y="50"/>
                  <a:pt x="64" y="50"/>
                </a:cubicBezTo>
                <a:cubicBezTo>
                  <a:pt x="66" y="50"/>
                  <a:pt x="68" y="50"/>
                  <a:pt x="68" y="52"/>
                </a:cubicBezTo>
                <a:cubicBezTo>
                  <a:pt x="69" y="51"/>
                  <a:pt x="68" y="51"/>
                  <a:pt x="69" y="51"/>
                </a:cubicBezTo>
                <a:cubicBezTo>
                  <a:pt x="71" y="50"/>
                  <a:pt x="75" y="51"/>
                  <a:pt x="78" y="52"/>
                </a:cubicBezTo>
                <a:cubicBezTo>
                  <a:pt x="79" y="52"/>
                  <a:pt x="81" y="52"/>
                  <a:pt x="83" y="52"/>
                </a:cubicBezTo>
                <a:cubicBezTo>
                  <a:pt x="87" y="53"/>
                  <a:pt x="92" y="54"/>
                  <a:pt x="96" y="55"/>
                </a:cubicBezTo>
                <a:cubicBezTo>
                  <a:pt x="99" y="55"/>
                  <a:pt x="102" y="55"/>
                  <a:pt x="105" y="56"/>
                </a:cubicBezTo>
                <a:cubicBezTo>
                  <a:pt x="107" y="56"/>
                  <a:pt x="109" y="56"/>
                  <a:pt x="110" y="56"/>
                </a:cubicBezTo>
                <a:cubicBezTo>
                  <a:pt x="111" y="56"/>
                  <a:pt x="112" y="55"/>
                  <a:pt x="112" y="54"/>
                </a:cubicBezTo>
                <a:cubicBezTo>
                  <a:pt x="116" y="51"/>
                  <a:pt x="120" y="47"/>
                  <a:pt x="122" y="43"/>
                </a:cubicBezTo>
                <a:cubicBezTo>
                  <a:pt x="126" y="38"/>
                  <a:pt x="130" y="33"/>
                  <a:pt x="134" y="27"/>
                </a:cubicBezTo>
                <a:cubicBezTo>
                  <a:pt x="134" y="27"/>
                  <a:pt x="134" y="26"/>
                  <a:pt x="135" y="26"/>
                </a:cubicBezTo>
                <a:cubicBezTo>
                  <a:pt x="135" y="26"/>
                  <a:pt x="135" y="25"/>
                  <a:pt x="135" y="25"/>
                </a:cubicBezTo>
                <a:cubicBezTo>
                  <a:pt x="136" y="24"/>
                  <a:pt x="137" y="23"/>
                  <a:pt x="138" y="22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138" y="20"/>
                  <a:pt x="139" y="20"/>
                  <a:pt x="139" y="19"/>
                </a:cubicBezTo>
                <a:cubicBezTo>
                  <a:pt x="139" y="19"/>
                  <a:pt x="139" y="19"/>
                  <a:pt x="139" y="19"/>
                </a:cubicBezTo>
                <a:cubicBezTo>
                  <a:pt x="139" y="17"/>
                  <a:pt x="141" y="16"/>
                  <a:pt x="141" y="15"/>
                </a:cubicBezTo>
                <a:cubicBezTo>
                  <a:pt x="141" y="15"/>
                  <a:pt x="141" y="15"/>
                  <a:pt x="141" y="14"/>
                </a:cubicBezTo>
                <a:cubicBezTo>
                  <a:pt x="143" y="12"/>
                  <a:pt x="144" y="10"/>
                  <a:pt x="146" y="8"/>
                </a:cubicBezTo>
                <a:cubicBezTo>
                  <a:pt x="147" y="8"/>
                  <a:pt x="147" y="9"/>
                  <a:pt x="148" y="9"/>
                </a:cubicBezTo>
                <a:cubicBezTo>
                  <a:pt x="148" y="8"/>
                  <a:pt x="149" y="7"/>
                  <a:pt x="149" y="5"/>
                </a:cubicBezTo>
                <a:cubicBezTo>
                  <a:pt x="150" y="4"/>
                  <a:pt x="150" y="3"/>
                  <a:pt x="152" y="2"/>
                </a:cubicBezTo>
                <a:cubicBezTo>
                  <a:pt x="152" y="1"/>
                  <a:pt x="152" y="0"/>
                  <a:pt x="153" y="0"/>
                </a:cubicBezTo>
                <a:cubicBezTo>
                  <a:pt x="153" y="1"/>
                  <a:pt x="153" y="1"/>
                  <a:pt x="153" y="1"/>
                </a:cubicBezTo>
                <a:cubicBezTo>
                  <a:pt x="153" y="2"/>
                  <a:pt x="152" y="3"/>
                  <a:pt x="151" y="4"/>
                </a:cubicBezTo>
                <a:cubicBezTo>
                  <a:pt x="151" y="4"/>
                  <a:pt x="151" y="5"/>
                  <a:pt x="151" y="5"/>
                </a:cubicBezTo>
                <a:cubicBezTo>
                  <a:pt x="151" y="6"/>
                  <a:pt x="150" y="6"/>
                  <a:pt x="150" y="7"/>
                </a:cubicBezTo>
                <a:cubicBezTo>
                  <a:pt x="149" y="7"/>
                  <a:pt x="150" y="8"/>
                  <a:pt x="149" y="8"/>
                </a:cubicBezTo>
                <a:cubicBezTo>
                  <a:pt x="149" y="10"/>
                  <a:pt x="147" y="12"/>
                  <a:pt x="148" y="14"/>
                </a:cubicBezTo>
                <a:cubicBezTo>
                  <a:pt x="147" y="15"/>
                  <a:pt x="149" y="18"/>
                  <a:pt x="149" y="19"/>
                </a:cubicBezTo>
                <a:cubicBezTo>
                  <a:pt x="148" y="20"/>
                  <a:pt x="146" y="21"/>
                  <a:pt x="145" y="21"/>
                </a:cubicBezTo>
                <a:cubicBezTo>
                  <a:pt x="145" y="22"/>
                  <a:pt x="144" y="22"/>
                  <a:pt x="145" y="22"/>
                </a:cubicBezTo>
                <a:cubicBezTo>
                  <a:pt x="142" y="24"/>
                  <a:pt x="139" y="26"/>
                  <a:pt x="138" y="29"/>
                </a:cubicBezTo>
                <a:cubicBezTo>
                  <a:pt x="138" y="29"/>
                  <a:pt x="138" y="29"/>
                  <a:pt x="138" y="29"/>
                </a:cubicBezTo>
                <a:cubicBezTo>
                  <a:pt x="137" y="29"/>
                  <a:pt x="137" y="29"/>
                  <a:pt x="137" y="29"/>
                </a:cubicBezTo>
                <a:cubicBezTo>
                  <a:pt x="134" y="31"/>
                  <a:pt x="133" y="35"/>
                  <a:pt x="130" y="37"/>
                </a:cubicBezTo>
                <a:cubicBezTo>
                  <a:pt x="130" y="37"/>
                  <a:pt x="129" y="37"/>
                  <a:pt x="129" y="38"/>
                </a:cubicBezTo>
                <a:cubicBezTo>
                  <a:pt x="129" y="38"/>
                  <a:pt x="129" y="39"/>
                  <a:pt x="129" y="39"/>
                </a:cubicBezTo>
                <a:cubicBezTo>
                  <a:pt x="128" y="40"/>
                  <a:pt x="127" y="41"/>
                  <a:pt x="126" y="42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6" y="43"/>
                  <a:pt x="126" y="43"/>
                  <a:pt x="126" y="43"/>
                </a:cubicBezTo>
                <a:cubicBezTo>
                  <a:pt x="124" y="45"/>
                  <a:pt x="123" y="48"/>
                  <a:pt x="121" y="50"/>
                </a:cubicBezTo>
                <a:cubicBezTo>
                  <a:pt x="119" y="54"/>
                  <a:pt x="116" y="57"/>
                  <a:pt x="114" y="61"/>
                </a:cubicBezTo>
                <a:cubicBezTo>
                  <a:pt x="114" y="61"/>
                  <a:pt x="114" y="61"/>
                  <a:pt x="113" y="61"/>
                </a:cubicBezTo>
                <a:cubicBezTo>
                  <a:pt x="113" y="61"/>
                  <a:pt x="113" y="61"/>
                  <a:pt x="113" y="60"/>
                </a:cubicBezTo>
                <a:cubicBezTo>
                  <a:pt x="112" y="60"/>
                  <a:pt x="111" y="61"/>
                  <a:pt x="110" y="61"/>
                </a:cubicBezTo>
                <a:cubicBezTo>
                  <a:pt x="109" y="61"/>
                  <a:pt x="108" y="60"/>
                  <a:pt x="106" y="60"/>
                </a:cubicBezTo>
                <a:cubicBezTo>
                  <a:pt x="106" y="60"/>
                  <a:pt x="106" y="61"/>
                  <a:pt x="106" y="61"/>
                </a:cubicBezTo>
                <a:cubicBezTo>
                  <a:pt x="100" y="60"/>
                  <a:pt x="95" y="59"/>
                  <a:pt x="90" y="59"/>
                </a:cubicBezTo>
                <a:cubicBezTo>
                  <a:pt x="89" y="59"/>
                  <a:pt x="87" y="59"/>
                  <a:pt x="86" y="59"/>
                </a:cubicBezTo>
                <a:cubicBezTo>
                  <a:pt x="85" y="59"/>
                  <a:pt x="83" y="58"/>
                  <a:pt x="82" y="59"/>
                </a:cubicBezTo>
                <a:cubicBezTo>
                  <a:pt x="81" y="59"/>
                  <a:pt x="80" y="60"/>
                  <a:pt x="78" y="60"/>
                </a:cubicBezTo>
                <a:cubicBezTo>
                  <a:pt x="79" y="59"/>
                  <a:pt x="79" y="59"/>
                  <a:pt x="80" y="59"/>
                </a:cubicBezTo>
                <a:cubicBezTo>
                  <a:pt x="77" y="59"/>
                  <a:pt x="74" y="58"/>
                  <a:pt x="72" y="58"/>
                </a:cubicBezTo>
                <a:cubicBezTo>
                  <a:pt x="72" y="63"/>
                  <a:pt x="72" y="71"/>
                  <a:pt x="71" y="76"/>
                </a:cubicBezTo>
                <a:cubicBezTo>
                  <a:pt x="71" y="78"/>
                  <a:pt x="70" y="79"/>
                  <a:pt x="70" y="81"/>
                </a:cubicBezTo>
                <a:cubicBezTo>
                  <a:pt x="70" y="82"/>
                  <a:pt x="70" y="82"/>
                  <a:pt x="70" y="83"/>
                </a:cubicBezTo>
                <a:cubicBezTo>
                  <a:pt x="70" y="84"/>
                  <a:pt x="70" y="85"/>
                  <a:pt x="70" y="86"/>
                </a:cubicBezTo>
                <a:cubicBezTo>
                  <a:pt x="70" y="87"/>
                  <a:pt x="70" y="87"/>
                  <a:pt x="70" y="88"/>
                </a:cubicBezTo>
                <a:cubicBezTo>
                  <a:pt x="69" y="90"/>
                  <a:pt x="69" y="91"/>
                  <a:pt x="69" y="93"/>
                </a:cubicBezTo>
                <a:cubicBezTo>
                  <a:pt x="69" y="94"/>
                  <a:pt x="69" y="95"/>
                  <a:pt x="69" y="97"/>
                </a:cubicBezTo>
                <a:cubicBezTo>
                  <a:pt x="69" y="98"/>
                  <a:pt x="68" y="100"/>
                  <a:pt x="68" y="102"/>
                </a:cubicBezTo>
                <a:cubicBezTo>
                  <a:pt x="67" y="104"/>
                  <a:pt x="68" y="106"/>
                  <a:pt x="67" y="108"/>
                </a:cubicBezTo>
                <a:cubicBezTo>
                  <a:pt x="67" y="109"/>
                  <a:pt x="67" y="111"/>
                  <a:pt x="67" y="112"/>
                </a:cubicBezTo>
                <a:cubicBezTo>
                  <a:pt x="67" y="114"/>
                  <a:pt x="67" y="117"/>
                  <a:pt x="67" y="118"/>
                </a:cubicBezTo>
                <a:cubicBezTo>
                  <a:pt x="67" y="119"/>
                  <a:pt x="68" y="119"/>
                  <a:pt x="68" y="119"/>
                </a:cubicBezTo>
                <a:cubicBezTo>
                  <a:pt x="68" y="119"/>
                  <a:pt x="67" y="119"/>
                  <a:pt x="67" y="120"/>
                </a:cubicBezTo>
                <a:cubicBezTo>
                  <a:pt x="67" y="120"/>
                  <a:pt x="67" y="123"/>
                  <a:pt x="67" y="124"/>
                </a:cubicBezTo>
                <a:cubicBezTo>
                  <a:pt x="67" y="125"/>
                  <a:pt x="66" y="128"/>
                  <a:pt x="66" y="129"/>
                </a:cubicBezTo>
                <a:cubicBezTo>
                  <a:pt x="66" y="130"/>
                  <a:pt x="66" y="130"/>
                  <a:pt x="66" y="131"/>
                </a:cubicBezTo>
                <a:cubicBezTo>
                  <a:pt x="66" y="131"/>
                  <a:pt x="66" y="132"/>
                  <a:pt x="66" y="133"/>
                </a:cubicBezTo>
                <a:cubicBezTo>
                  <a:pt x="66" y="137"/>
                  <a:pt x="66" y="141"/>
                  <a:pt x="66" y="147"/>
                </a:cubicBezTo>
                <a:cubicBezTo>
                  <a:pt x="66" y="147"/>
                  <a:pt x="66" y="148"/>
                  <a:pt x="66" y="149"/>
                </a:cubicBezTo>
                <a:cubicBezTo>
                  <a:pt x="66" y="152"/>
                  <a:pt x="67" y="157"/>
                  <a:pt x="66" y="161"/>
                </a:cubicBezTo>
                <a:cubicBezTo>
                  <a:pt x="67" y="164"/>
                  <a:pt x="66" y="167"/>
                  <a:pt x="66" y="170"/>
                </a:cubicBezTo>
                <a:cubicBezTo>
                  <a:pt x="66" y="170"/>
                  <a:pt x="67" y="170"/>
                  <a:pt x="67" y="170"/>
                </a:cubicBezTo>
                <a:cubicBezTo>
                  <a:pt x="67" y="171"/>
                  <a:pt x="67" y="171"/>
                  <a:pt x="66" y="171"/>
                </a:cubicBezTo>
                <a:cubicBezTo>
                  <a:pt x="66" y="174"/>
                  <a:pt x="66" y="176"/>
                  <a:pt x="66" y="179"/>
                </a:cubicBezTo>
                <a:cubicBezTo>
                  <a:pt x="66" y="179"/>
                  <a:pt x="66" y="179"/>
                  <a:pt x="66" y="180"/>
                </a:cubicBezTo>
                <a:cubicBezTo>
                  <a:pt x="66" y="180"/>
                  <a:pt x="66" y="181"/>
                  <a:pt x="66" y="181"/>
                </a:cubicBezTo>
                <a:cubicBezTo>
                  <a:pt x="67" y="183"/>
                  <a:pt x="66" y="185"/>
                  <a:pt x="66" y="187"/>
                </a:cubicBezTo>
                <a:cubicBezTo>
                  <a:pt x="66" y="190"/>
                  <a:pt x="66" y="194"/>
                  <a:pt x="66" y="197"/>
                </a:cubicBezTo>
                <a:cubicBezTo>
                  <a:pt x="67" y="201"/>
                  <a:pt x="66" y="207"/>
                  <a:pt x="67" y="212"/>
                </a:cubicBezTo>
                <a:cubicBezTo>
                  <a:pt x="67" y="213"/>
                  <a:pt x="67" y="214"/>
                  <a:pt x="67" y="215"/>
                </a:cubicBezTo>
                <a:cubicBezTo>
                  <a:pt x="68" y="215"/>
                  <a:pt x="69" y="216"/>
                  <a:pt x="70" y="216"/>
                </a:cubicBezTo>
                <a:cubicBezTo>
                  <a:pt x="70" y="217"/>
                  <a:pt x="70" y="218"/>
                  <a:pt x="69" y="217"/>
                </a:cubicBezTo>
                <a:cubicBezTo>
                  <a:pt x="70" y="219"/>
                  <a:pt x="71" y="220"/>
                  <a:pt x="72" y="221"/>
                </a:cubicBezTo>
                <a:cubicBezTo>
                  <a:pt x="72" y="223"/>
                  <a:pt x="72" y="226"/>
                  <a:pt x="72" y="227"/>
                </a:cubicBezTo>
                <a:cubicBezTo>
                  <a:pt x="70" y="228"/>
                  <a:pt x="68" y="229"/>
                  <a:pt x="65" y="229"/>
                </a:cubicBezTo>
                <a:cubicBezTo>
                  <a:pt x="65" y="229"/>
                  <a:pt x="65" y="230"/>
                  <a:pt x="65" y="230"/>
                </a:cubicBezTo>
                <a:cubicBezTo>
                  <a:pt x="65" y="230"/>
                  <a:pt x="64" y="230"/>
                  <a:pt x="63" y="230"/>
                </a:cubicBezTo>
                <a:cubicBezTo>
                  <a:pt x="63" y="230"/>
                  <a:pt x="63" y="229"/>
                  <a:pt x="62" y="229"/>
                </a:cubicBezTo>
                <a:cubicBezTo>
                  <a:pt x="59" y="229"/>
                  <a:pt x="56" y="229"/>
                  <a:pt x="53" y="229"/>
                </a:cubicBezTo>
                <a:cubicBezTo>
                  <a:pt x="53" y="229"/>
                  <a:pt x="53" y="229"/>
                  <a:pt x="53" y="229"/>
                </a:cubicBezTo>
                <a:cubicBezTo>
                  <a:pt x="52" y="227"/>
                  <a:pt x="54" y="228"/>
                  <a:pt x="54" y="227"/>
                </a:cubicBezTo>
                <a:cubicBezTo>
                  <a:pt x="53" y="227"/>
                  <a:pt x="53" y="228"/>
                  <a:pt x="51" y="228"/>
                </a:cubicBezTo>
                <a:cubicBezTo>
                  <a:pt x="51" y="226"/>
                  <a:pt x="53" y="225"/>
                  <a:pt x="54" y="223"/>
                </a:cubicBezTo>
                <a:cubicBezTo>
                  <a:pt x="53" y="223"/>
                  <a:pt x="51" y="226"/>
                  <a:pt x="50" y="225"/>
                </a:cubicBezTo>
                <a:cubicBezTo>
                  <a:pt x="52" y="222"/>
                  <a:pt x="55" y="221"/>
                  <a:pt x="57" y="218"/>
                </a:cubicBezTo>
                <a:cubicBezTo>
                  <a:pt x="57" y="218"/>
                  <a:pt x="56" y="218"/>
                  <a:pt x="56" y="218"/>
                </a:cubicBezTo>
                <a:cubicBezTo>
                  <a:pt x="55" y="217"/>
                  <a:pt x="56" y="215"/>
                  <a:pt x="57" y="214"/>
                </a:cubicBezTo>
                <a:cubicBezTo>
                  <a:pt x="57" y="212"/>
                  <a:pt x="58" y="211"/>
                  <a:pt x="59" y="209"/>
                </a:cubicBezTo>
                <a:cubicBezTo>
                  <a:pt x="60" y="209"/>
                  <a:pt x="60" y="209"/>
                  <a:pt x="60" y="208"/>
                </a:cubicBezTo>
                <a:cubicBezTo>
                  <a:pt x="60" y="208"/>
                  <a:pt x="60" y="208"/>
                  <a:pt x="60" y="208"/>
                </a:cubicBezTo>
                <a:cubicBezTo>
                  <a:pt x="59" y="208"/>
                  <a:pt x="59" y="210"/>
                  <a:pt x="57" y="210"/>
                </a:cubicBezTo>
                <a:cubicBezTo>
                  <a:pt x="56" y="209"/>
                  <a:pt x="57" y="208"/>
                  <a:pt x="57" y="207"/>
                </a:cubicBezTo>
                <a:cubicBezTo>
                  <a:pt x="57" y="207"/>
                  <a:pt x="57" y="206"/>
                  <a:pt x="57" y="206"/>
                </a:cubicBezTo>
                <a:cubicBezTo>
                  <a:pt x="57" y="204"/>
                  <a:pt x="57" y="202"/>
                  <a:pt x="56" y="199"/>
                </a:cubicBezTo>
                <a:cubicBezTo>
                  <a:pt x="56" y="199"/>
                  <a:pt x="56" y="200"/>
                  <a:pt x="55" y="199"/>
                </a:cubicBezTo>
                <a:cubicBezTo>
                  <a:pt x="55" y="197"/>
                  <a:pt x="57" y="196"/>
                  <a:pt x="56" y="194"/>
                </a:cubicBezTo>
                <a:cubicBezTo>
                  <a:pt x="57" y="193"/>
                  <a:pt x="55" y="192"/>
                  <a:pt x="55" y="190"/>
                </a:cubicBezTo>
                <a:cubicBezTo>
                  <a:pt x="55" y="190"/>
                  <a:pt x="56" y="190"/>
                  <a:pt x="56" y="190"/>
                </a:cubicBezTo>
                <a:cubicBezTo>
                  <a:pt x="56" y="187"/>
                  <a:pt x="56" y="184"/>
                  <a:pt x="56" y="182"/>
                </a:cubicBezTo>
                <a:cubicBezTo>
                  <a:pt x="56" y="181"/>
                  <a:pt x="55" y="181"/>
                  <a:pt x="55" y="180"/>
                </a:cubicBezTo>
                <a:cubicBezTo>
                  <a:pt x="55" y="179"/>
                  <a:pt x="55" y="179"/>
                  <a:pt x="55" y="179"/>
                </a:cubicBezTo>
                <a:cubicBezTo>
                  <a:pt x="56" y="178"/>
                  <a:pt x="55" y="178"/>
                  <a:pt x="55" y="177"/>
                </a:cubicBezTo>
                <a:cubicBezTo>
                  <a:pt x="55" y="170"/>
                  <a:pt x="54" y="161"/>
                  <a:pt x="53" y="153"/>
                </a:cubicBezTo>
                <a:cubicBezTo>
                  <a:pt x="53" y="153"/>
                  <a:pt x="52" y="153"/>
                  <a:pt x="52" y="153"/>
                </a:cubicBezTo>
                <a:cubicBezTo>
                  <a:pt x="52" y="152"/>
                  <a:pt x="53" y="151"/>
                  <a:pt x="52" y="149"/>
                </a:cubicBezTo>
                <a:cubicBezTo>
                  <a:pt x="52" y="149"/>
                  <a:pt x="51" y="150"/>
                  <a:pt x="51" y="149"/>
                </a:cubicBezTo>
                <a:cubicBezTo>
                  <a:pt x="51" y="149"/>
                  <a:pt x="51" y="149"/>
                  <a:pt x="51" y="148"/>
                </a:cubicBezTo>
                <a:cubicBezTo>
                  <a:pt x="49" y="147"/>
                  <a:pt x="50" y="144"/>
                  <a:pt x="48" y="143"/>
                </a:cubicBezTo>
                <a:cubicBezTo>
                  <a:pt x="48" y="144"/>
                  <a:pt x="48" y="145"/>
                  <a:pt x="47" y="145"/>
                </a:cubicBezTo>
                <a:cubicBezTo>
                  <a:pt x="47" y="144"/>
                  <a:pt x="47" y="144"/>
                  <a:pt x="47" y="143"/>
                </a:cubicBezTo>
                <a:cubicBezTo>
                  <a:pt x="46" y="145"/>
                  <a:pt x="45" y="147"/>
                  <a:pt x="44" y="149"/>
                </a:cubicBezTo>
                <a:cubicBezTo>
                  <a:pt x="44" y="151"/>
                  <a:pt x="43" y="152"/>
                  <a:pt x="44" y="154"/>
                </a:cubicBezTo>
                <a:cubicBezTo>
                  <a:pt x="43" y="157"/>
                  <a:pt x="43" y="161"/>
                  <a:pt x="42" y="163"/>
                </a:cubicBezTo>
                <a:cubicBezTo>
                  <a:pt x="42" y="163"/>
                  <a:pt x="42" y="162"/>
                  <a:pt x="41" y="162"/>
                </a:cubicBezTo>
                <a:cubicBezTo>
                  <a:pt x="43" y="158"/>
                  <a:pt x="43" y="153"/>
                  <a:pt x="43" y="149"/>
                </a:cubicBezTo>
                <a:cubicBezTo>
                  <a:pt x="42" y="149"/>
                  <a:pt x="43" y="152"/>
                  <a:pt x="42" y="152"/>
                </a:cubicBezTo>
                <a:cubicBezTo>
                  <a:pt x="42" y="153"/>
                  <a:pt x="42" y="154"/>
                  <a:pt x="42" y="156"/>
                </a:cubicBezTo>
                <a:cubicBezTo>
                  <a:pt x="41" y="157"/>
                  <a:pt x="41" y="158"/>
                  <a:pt x="41" y="160"/>
                </a:cubicBezTo>
                <a:cubicBezTo>
                  <a:pt x="41" y="160"/>
                  <a:pt x="41" y="161"/>
                  <a:pt x="41" y="162"/>
                </a:cubicBezTo>
                <a:cubicBezTo>
                  <a:pt x="41" y="163"/>
                  <a:pt x="40" y="166"/>
                  <a:pt x="41" y="169"/>
                </a:cubicBezTo>
                <a:cubicBezTo>
                  <a:pt x="41" y="170"/>
                  <a:pt x="40" y="172"/>
                  <a:pt x="40" y="174"/>
                </a:cubicBezTo>
                <a:cubicBezTo>
                  <a:pt x="40" y="175"/>
                  <a:pt x="40" y="175"/>
                  <a:pt x="40" y="176"/>
                </a:cubicBezTo>
                <a:cubicBezTo>
                  <a:pt x="40" y="179"/>
                  <a:pt x="40" y="181"/>
                  <a:pt x="39" y="185"/>
                </a:cubicBezTo>
                <a:cubicBezTo>
                  <a:pt x="39" y="187"/>
                  <a:pt x="39" y="189"/>
                  <a:pt x="39" y="190"/>
                </a:cubicBezTo>
                <a:cubicBezTo>
                  <a:pt x="39" y="191"/>
                  <a:pt x="39" y="191"/>
                  <a:pt x="39" y="191"/>
                </a:cubicBezTo>
                <a:cubicBezTo>
                  <a:pt x="39" y="192"/>
                  <a:pt x="39" y="192"/>
                  <a:pt x="39" y="193"/>
                </a:cubicBezTo>
                <a:cubicBezTo>
                  <a:pt x="38" y="197"/>
                  <a:pt x="38" y="201"/>
                  <a:pt x="38" y="205"/>
                </a:cubicBezTo>
                <a:cubicBezTo>
                  <a:pt x="37" y="207"/>
                  <a:pt x="37" y="208"/>
                  <a:pt x="37" y="210"/>
                </a:cubicBezTo>
                <a:cubicBezTo>
                  <a:pt x="37" y="211"/>
                  <a:pt x="38" y="212"/>
                  <a:pt x="38" y="213"/>
                </a:cubicBezTo>
                <a:cubicBezTo>
                  <a:pt x="38" y="213"/>
                  <a:pt x="37" y="214"/>
                  <a:pt x="37" y="213"/>
                </a:cubicBezTo>
                <a:cubicBezTo>
                  <a:pt x="37" y="214"/>
                  <a:pt x="37" y="214"/>
                  <a:pt x="37" y="214"/>
                </a:cubicBezTo>
                <a:cubicBezTo>
                  <a:pt x="38" y="216"/>
                  <a:pt x="39" y="217"/>
                  <a:pt x="39" y="219"/>
                </a:cubicBezTo>
                <a:close/>
                <a:moveTo>
                  <a:pt x="37" y="215"/>
                </a:moveTo>
                <a:cubicBezTo>
                  <a:pt x="37" y="214"/>
                  <a:pt x="36" y="214"/>
                  <a:pt x="36" y="214"/>
                </a:cubicBezTo>
                <a:cubicBezTo>
                  <a:pt x="36" y="214"/>
                  <a:pt x="37" y="215"/>
                  <a:pt x="37" y="215"/>
                </a:cubicBezTo>
                <a:close/>
                <a:moveTo>
                  <a:pt x="144" y="15"/>
                </a:moveTo>
                <a:cubicBezTo>
                  <a:pt x="144" y="15"/>
                  <a:pt x="145" y="14"/>
                  <a:pt x="145" y="14"/>
                </a:cubicBezTo>
                <a:cubicBezTo>
                  <a:pt x="145" y="14"/>
                  <a:pt x="145" y="15"/>
                  <a:pt x="144" y="15"/>
                </a:cubicBezTo>
                <a:close/>
                <a:moveTo>
                  <a:pt x="146" y="15"/>
                </a:moveTo>
                <a:cubicBezTo>
                  <a:pt x="147" y="15"/>
                  <a:pt x="146" y="16"/>
                  <a:pt x="147" y="16"/>
                </a:cubicBezTo>
                <a:cubicBezTo>
                  <a:pt x="147" y="15"/>
                  <a:pt x="147" y="14"/>
                  <a:pt x="146" y="14"/>
                </a:cubicBezTo>
                <a:cubicBezTo>
                  <a:pt x="147" y="14"/>
                  <a:pt x="146" y="14"/>
                  <a:pt x="146" y="14"/>
                </a:cubicBezTo>
                <a:cubicBezTo>
                  <a:pt x="146" y="14"/>
                  <a:pt x="146" y="14"/>
                  <a:pt x="146" y="15"/>
                </a:cubicBezTo>
                <a:close/>
                <a:moveTo>
                  <a:pt x="142" y="18"/>
                </a:moveTo>
                <a:cubicBezTo>
                  <a:pt x="143" y="18"/>
                  <a:pt x="144" y="18"/>
                  <a:pt x="144" y="17"/>
                </a:cubicBezTo>
                <a:cubicBezTo>
                  <a:pt x="143" y="17"/>
                  <a:pt x="143" y="18"/>
                  <a:pt x="142" y="18"/>
                </a:cubicBezTo>
                <a:close/>
                <a:moveTo>
                  <a:pt x="130" y="34"/>
                </a:moveTo>
                <a:cubicBezTo>
                  <a:pt x="132" y="32"/>
                  <a:pt x="134" y="30"/>
                  <a:pt x="135" y="28"/>
                </a:cubicBezTo>
                <a:cubicBezTo>
                  <a:pt x="133" y="30"/>
                  <a:pt x="131" y="32"/>
                  <a:pt x="130" y="34"/>
                </a:cubicBezTo>
                <a:close/>
                <a:moveTo>
                  <a:pt x="122" y="44"/>
                </a:moveTo>
                <a:cubicBezTo>
                  <a:pt x="122" y="44"/>
                  <a:pt x="123" y="44"/>
                  <a:pt x="123" y="44"/>
                </a:cubicBezTo>
                <a:cubicBezTo>
                  <a:pt x="124" y="43"/>
                  <a:pt x="125" y="41"/>
                  <a:pt x="125" y="40"/>
                </a:cubicBezTo>
                <a:cubicBezTo>
                  <a:pt x="124" y="42"/>
                  <a:pt x="123" y="43"/>
                  <a:pt x="122" y="44"/>
                </a:cubicBezTo>
                <a:close/>
                <a:moveTo>
                  <a:pt x="30" y="52"/>
                </a:moveTo>
                <a:cubicBezTo>
                  <a:pt x="30" y="52"/>
                  <a:pt x="30" y="52"/>
                  <a:pt x="31" y="52"/>
                </a:cubicBezTo>
                <a:cubicBezTo>
                  <a:pt x="31" y="52"/>
                  <a:pt x="31" y="52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2"/>
                  <a:pt x="30" y="52"/>
                  <a:pt x="30" y="52"/>
                </a:cubicBezTo>
                <a:close/>
                <a:moveTo>
                  <a:pt x="61" y="56"/>
                </a:moveTo>
                <a:cubicBezTo>
                  <a:pt x="62" y="56"/>
                  <a:pt x="62" y="58"/>
                  <a:pt x="63" y="59"/>
                </a:cubicBezTo>
                <a:cubicBezTo>
                  <a:pt x="63" y="59"/>
                  <a:pt x="63" y="58"/>
                  <a:pt x="64" y="58"/>
                </a:cubicBezTo>
                <a:cubicBezTo>
                  <a:pt x="64" y="57"/>
                  <a:pt x="64" y="56"/>
                  <a:pt x="64" y="55"/>
                </a:cubicBezTo>
                <a:cubicBezTo>
                  <a:pt x="63" y="56"/>
                  <a:pt x="64" y="57"/>
                  <a:pt x="63" y="57"/>
                </a:cubicBezTo>
                <a:cubicBezTo>
                  <a:pt x="61" y="55"/>
                  <a:pt x="65" y="51"/>
                  <a:pt x="66" y="55"/>
                </a:cubicBezTo>
                <a:cubicBezTo>
                  <a:pt x="67" y="55"/>
                  <a:pt x="68" y="54"/>
                  <a:pt x="68" y="54"/>
                </a:cubicBezTo>
                <a:cubicBezTo>
                  <a:pt x="67" y="53"/>
                  <a:pt x="66" y="53"/>
                  <a:pt x="67" y="52"/>
                </a:cubicBezTo>
                <a:cubicBezTo>
                  <a:pt x="65" y="51"/>
                  <a:pt x="62" y="51"/>
                  <a:pt x="60" y="52"/>
                </a:cubicBezTo>
                <a:cubicBezTo>
                  <a:pt x="62" y="53"/>
                  <a:pt x="63" y="51"/>
                  <a:pt x="64" y="52"/>
                </a:cubicBezTo>
                <a:cubicBezTo>
                  <a:pt x="64" y="54"/>
                  <a:pt x="62" y="54"/>
                  <a:pt x="61" y="56"/>
                </a:cubicBezTo>
                <a:close/>
                <a:moveTo>
                  <a:pt x="112" y="56"/>
                </a:moveTo>
                <a:cubicBezTo>
                  <a:pt x="114" y="55"/>
                  <a:pt x="114" y="53"/>
                  <a:pt x="116" y="52"/>
                </a:cubicBezTo>
                <a:cubicBezTo>
                  <a:pt x="116" y="52"/>
                  <a:pt x="117" y="52"/>
                  <a:pt x="116" y="52"/>
                </a:cubicBezTo>
                <a:cubicBezTo>
                  <a:pt x="115" y="53"/>
                  <a:pt x="113" y="54"/>
                  <a:pt x="112" y="56"/>
                </a:cubicBezTo>
                <a:close/>
                <a:moveTo>
                  <a:pt x="33" y="54"/>
                </a:moveTo>
                <a:cubicBezTo>
                  <a:pt x="33" y="54"/>
                  <a:pt x="33" y="54"/>
                  <a:pt x="33" y="54"/>
                </a:cubicBezTo>
                <a:cubicBezTo>
                  <a:pt x="32" y="55"/>
                  <a:pt x="32" y="56"/>
                  <a:pt x="32" y="57"/>
                </a:cubicBezTo>
                <a:cubicBezTo>
                  <a:pt x="32" y="57"/>
                  <a:pt x="31" y="58"/>
                  <a:pt x="32" y="59"/>
                </a:cubicBezTo>
                <a:cubicBezTo>
                  <a:pt x="34" y="57"/>
                  <a:pt x="34" y="54"/>
                  <a:pt x="35" y="52"/>
                </a:cubicBezTo>
                <a:cubicBezTo>
                  <a:pt x="33" y="51"/>
                  <a:pt x="33" y="53"/>
                  <a:pt x="33" y="54"/>
                </a:cubicBezTo>
                <a:close/>
                <a:moveTo>
                  <a:pt x="71" y="52"/>
                </a:moveTo>
                <a:cubicBezTo>
                  <a:pt x="73" y="53"/>
                  <a:pt x="75" y="53"/>
                  <a:pt x="77" y="52"/>
                </a:cubicBezTo>
                <a:cubicBezTo>
                  <a:pt x="75" y="52"/>
                  <a:pt x="72" y="51"/>
                  <a:pt x="71" y="52"/>
                </a:cubicBezTo>
                <a:close/>
                <a:moveTo>
                  <a:pt x="69" y="52"/>
                </a:moveTo>
                <a:cubicBezTo>
                  <a:pt x="69" y="52"/>
                  <a:pt x="70" y="53"/>
                  <a:pt x="70" y="52"/>
                </a:cubicBezTo>
                <a:cubicBezTo>
                  <a:pt x="69" y="53"/>
                  <a:pt x="69" y="52"/>
                  <a:pt x="69" y="52"/>
                </a:cubicBezTo>
                <a:close/>
                <a:moveTo>
                  <a:pt x="35" y="55"/>
                </a:moveTo>
                <a:cubicBezTo>
                  <a:pt x="36" y="54"/>
                  <a:pt x="37" y="54"/>
                  <a:pt x="37" y="53"/>
                </a:cubicBezTo>
                <a:cubicBezTo>
                  <a:pt x="37" y="53"/>
                  <a:pt x="36" y="52"/>
                  <a:pt x="36" y="52"/>
                </a:cubicBezTo>
                <a:cubicBezTo>
                  <a:pt x="36" y="53"/>
                  <a:pt x="35" y="54"/>
                  <a:pt x="35" y="55"/>
                </a:cubicBezTo>
                <a:close/>
                <a:moveTo>
                  <a:pt x="56" y="53"/>
                </a:moveTo>
                <a:cubicBezTo>
                  <a:pt x="53" y="54"/>
                  <a:pt x="48" y="53"/>
                  <a:pt x="45" y="54"/>
                </a:cubicBezTo>
                <a:cubicBezTo>
                  <a:pt x="49" y="55"/>
                  <a:pt x="53" y="54"/>
                  <a:pt x="56" y="53"/>
                </a:cubicBezTo>
                <a:close/>
                <a:moveTo>
                  <a:pt x="37" y="56"/>
                </a:moveTo>
                <a:cubicBezTo>
                  <a:pt x="38" y="55"/>
                  <a:pt x="39" y="54"/>
                  <a:pt x="40" y="54"/>
                </a:cubicBezTo>
                <a:cubicBezTo>
                  <a:pt x="38" y="53"/>
                  <a:pt x="37" y="55"/>
                  <a:pt x="37" y="56"/>
                </a:cubicBezTo>
                <a:close/>
                <a:moveTo>
                  <a:pt x="61" y="54"/>
                </a:moveTo>
                <a:cubicBezTo>
                  <a:pt x="61" y="54"/>
                  <a:pt x="62" y="54"/>
                  <a:pt x="62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29" y="54"/>
                </a:moveTo>
                <a:cubicBezTo>
                  <a:pt x="29" y="55"/>
                  <a:pt x="29" y="55"/>
                  <a:pt x="28" y="55"/>
                </a:cubicBezTo>
                <a:cubicBezTo>
                  <a:pt x="28" y="55"/>
                  <a:pt x="28" y="54"/>
                  <a:pt x="28" y="54"/>
                </a:cubicBezTo>
                <a:cubicBezTo>
                  <a:pt x="28" y="55"/>
                  <a:pt x="27" y="54"/>
                  <a:pt x="27" y="54"/>
                </a:cubicBezTo>
                <a:cubicBezTo>
                  <a:pt x="27" y="55"/>
                  <a:pt x="27" y="55"/>
                  <a:pt x="27" y="56"/>
                </a:cubicBezTo>
                <a:cubicBezTo>
                  <a:pt x="26" y="55"/>
                  <a:pt x="26" y="55"/>
                  <a:pt x="26" y="55"/>
                </a:cubicBezTo>
                <a:cubicBezTo>
                  <a:pt x="26" y="56"/>
                  <a:pt x="26" y="57"/>
                  <a:pt x="26" y="57"/>
                </a:cubicBezTo>
                <a:cubicBezTo>
                  <a:pt x="27" y="57"/>
                  <a:pt x="26" y="56"/>
                  <a:pt x="27" y="56"/>
                </a:cubicBezTo>
                <a:cubicBezTo>
                  <a:pt x="27" y="56"/>
                  <a:pt x="26" y="57"/>
                  <a:pt x="27" y="58"/>
                </a:cubicBezTo>
                <a:cubicBezTo>
                  <a:pt x="27" y="57"/>
                  <a:pt x="27" y="55"/>
                  <a:pt x="29" y="56"/>
                </a:cubicBezTo>
                <a:cubicBezTo>
                  <a:pt x="29" y="55"/>
                  <a:pt x="30" y="55"/>
                  <a:pt x="30" y="54"/>
                </a:cubicBezTo>
                <a:cubicBezTo>
                  <a:pt x="29" y="54"/>
                  <a:pt x="29" y="54"/>
                  <a:pt x="29" y="54"/>
                </a:cubicBezTo>
                <a:close/>
                <a:moveTo>
                  <a:pt x="63" y="54"/>
                </a:moveTo>
                <a:cubicBezTo>
                  <a:pt x="64" y="54"/>
                  <a:pt x="64" y="54"/>
                  <a:pt x="64" y="54"/>
                </a:cubicBezTo>
                <a:cubicBezTo>
                  <a:pt x="63" y="54"/>
                  <a:pt x="63" y="54"/>
                  <a:pt x="63" y="54"/>
                </a:cubicBezTo>
                <a:close/>
                <a:moveTo>
                  <a:pt x="38" y="59"/>
                </a:moveTo>
                <a:cubicBezTo>
                  <a:pt x="39" y="57"/>
                  <a:pt x="41" y="56"/>
                  <a:pt x="43" y="54"/>
                </a:cubicBezTo>
                <a:cubicBezTo>
                  <a:pt x="42" y="54"/>
                  <a:pt x="42" y="54"/>
                  <a:pt x="41" y="54"/>
                </a:cubicBezTo>
                <a:cubicBezTo>
                  <a:pt x="40" y="56"/>
                  <a:pt x="38" y="57"/>
                  <a:pt x="38" y="59"/>
                </a:cubicBezTo>
                <a:close/>
                <a:moveTo>
                  <a:pt x="60" y="55"/>
                </a:move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8" y="54"/>
                  <a:pt x="58" y="55"/>
                  <a:pt x="57" y="56"/>
                </a:cubicBezTo>
                <a:cubicBezTo>
                  <a:pt x="57" y="57"/>
                  <a:pt x="58" y="57"/>
                  <a:pt x="58" y="58"/>
                </a:cubicBezTo>
                <a:cubicBezTo>
                  <a:pt x="59" y="57"/>
                  <a:pt x="60" y="56"/>
                  <a:pt x="60" y="55"/>
                </a:cubicBezTo>
                <a:cubicBezTo>
                  <a:pt x="60" y="55"/>
                  <a:pt x="60" y="55"/>
                  <a:pt x="60" y="55"/>
                </a:cubicBezTo>
                <a:close/>
                <a:moveTo>
                  <a:pt x="55" y="54"/>
                </a:moveTo>
                <a:cubicBezTo>
                  <a:pt x="53" y="56"/>
                  <a:pt x="52" y="57"/>
                  <a:pt x="51" y="59"/>
                </a:cubicBezTo>
                <a:cubicBezTo>
                  <a:pt x="51" y="60"/>
                  <a:pt x="51" y="61"/>
                  <a:pt x="52" y="61"/>
                </a:cubicBezTo>
                <a:cubicBezTo>
                  <a:pt x="53" y="61"/>
                  <a:pt x="55" y="58"/>
                  <a:pt x="54" y="57"/>
                </a:cubicBezTo>
                <a:cubicBezTo>
                  <a:pt x="54" y="57"/>
                  <a:pt x="54" y="57"/>
                  <a:pt x="54" y="57"/>
                </a:cubicBezTo>
                <a:cubicBezTo>
                  <a:pt x="54" y="57"/>
                  <a:pt x="54" y="58"/>
                  <a:pt x="55" y="58"/>
                </a:cubicBezTo>
                <a:cubicBezTo>
                  <a:pt x="55" y="57"/>
                  <a:pt x="56" y="56"/>
                  <a:pt x="56" y="56"/>
                </a:cubicBezTo>
                <a:cubicBezTo>
                  <a:pt x="57" y="55"/>
                  <a:pt x="57" y="55"/>
                  <a:pt x="57" y="54"/>
                </a:cubicBezTo>
                <a:cubicBezTo>
                  <a:pt x="56" y="55"/>
                  <a:pt x="54" y="56"/>
                  <a:pt x="53" y="57"/>
                </a:cubicBezTo>
                <a:cubicBezTo>
                  <a:pt x="54" y="56"/>
                  <a:pt x="54" y="55"/>
                  <a:pt x="55" y="54"/>
                </a:cubicBezTo>
                <a:close/>
                <a:moveTo>
                  <a:pt x="67" y="56"/>
                </a:moveTo>
                <a:cubicBezTo>
                  <a:pt x="67" y="57"/>
                  <a:pt x="67" y="58"/>
                  <a:pt x="68" y="59"/>
                </a:cubicBezTo>
                <a:cubicBezTo>
                  <a:pt x="68" y="58"/>
                  <a:pt x="69" y="58"/>
                  <a:pt x="68" y="57"/>
                </a:cubicBezTo>
                <a:cubicBezTo>
                  <a:pt x="69" y="57"/>
                  <a:pt x="70" y="57"/>
                  <a:pt x="71" y="57"/>
                </a:cubicBezTo>
                <a:cubicBezTo>
                  <a:pt x="70" y="57"/>
                  <a:pt x="71" y="57"/>
                  <a:pt x="71" y="57"/>
                </a:cubicBezTo>
                <a:cubicBezTo>
                  <a:pt x="70" y="57"/>
                  <a:pt x="70" y="57"/>
                  <a:pt x="70" y="56"/>
                </a:cubicBezTo>
                <a:cubicBezTo>
                  <a:pt x="70" y="56"/>
                  <a:pt x="70" y="55"/>
                  <a:pt x="71" y="55"/>
                </a:cubicBezTo>
                <a:cubicBezTo>
                  <a:pt x="71" y="54"/>
                  <a:pt x="70" y="54"/>
                  <a:pt x="69" y="54"/>
                </a:cubicBezTo>
                <a:cubicBezTo>
                  <a:pt x="69" y="55"/>
                  <a:pt x="69" y="55"/>
                  <a:pt x="69" y="55"/>
                </a:cubicBezTo>
                <a:cubicBezTo>
                  <a:pt x="68" y="55"/>
                  <a:pt x="68" y="56"/>
                  <a:pt x="67" y="56"/>
                </a:cubicBezTo>
                <a:close/>
                <a:moveTo>
                  <a:pt x="96" y="56"/>
                </a:moveTo>
                <a:cubicBezTo>
                  <a:pt x="93" y="55"/>
                  <a:pt x="87" y="55"/>
                  <a:pt x="84" y="55"/>
                </a:cubicBezTo>
                <a:cubicBezTo>
                  <a:pt x="88" y="56"/>
                  <a:pt x="91" y="56"/>
                  <a:pt x="96" y="56"/>
                </a:cubicBezTo>
                <a:close/>
                <a:moveTo>
                  <a:pt x="45" y="56"/>
                </a:moveTo>
                <a:cubicBezTo>
                  <a:pt x="46" y="56"/>
                  <a:pt x="46" y="55"/>
                  <a:pt x="47" y="56"/>
                </a:cubicBezTo>
                <a:cubicBezTo>
                  <a:pt x="47" y="56"/>
                  <a:pt x="46" y="57"/>
                  <a:pt x="46" y="57"/>
                </a:cubicBezTo>
                <a:cubicBezTo>
                  <a:pt x="46" y="58"/>
                  <a:pt x="46" y="58"/>
                  <a:pt x="46" y="58"/>
                </a:cubicBezTo>
                <a:cubicBezTo>
                  <a:pt x="47" y="58"/>
                  <a:pt x="47" y="57"/>
                  <a:pt x="48" y="57"/>
                </a:cubicBezTo>
                <a:cubicBezTo>
                  <a:pt x="48" y="56"/>
                  <a:pt x="49" y="56"/>
                  <a:pt x="49" y="55"/>
                </a:cubicBezTo>
                <a:cubicBezTo>
                  <a:pt x="48" y="55"/>
                  <a:pt x="47" y="55"/>
                  <a:pt x="45" y="55"/>
                </a:cubicBezTo>
                <a:cubicBezTo>
                  <a:pt x="45" y="55"/>
                  <a:pt x="45" y="56"/>
                  <a:pt x="45" y="56"/>
                </a:cubicBezTo>
                <a:close/>
                <a:moveTo>
                  <a:pt x="38" y="56"/>
                </a:moveTo>
                <a:cubicBezTo>
                  <a:pt x="37" y="57"/>
                  <a:pt x="36" y="57"/>
                  <a:pt x="36" y="58"/>
                </a:cubicBezTo>
                <a:cubicBezTo>
                  <a:pt x="36" y="58"/>
                  <a:pt x="35" y="59"/>
                  <a:pt x="36" y="60"/>
                </a:cubicBezTo>
                <a:cubicBezTo>
                  <a:pt x="37" y="58"/>
                  <a:pt x="38" y="57"/>
                  <a:pt x="39" y="55"/>
                </a:cubicBezTo>
                <a:cubicBezTo>
                  <a:pt x="38" y="55"/>
                  <a:pt x="39" y="56"/>
                  <a:pt x="38" y="56"/>
                </a:cubicBezTo>
                <a:close/>
                <a:moveTo>
                  <a:pt x="35" y="57"/>
                </a:moveTo>
                <a:cubicBezTo>
                  <a:pt x="35" y="56"/>
                  <a:pt x="36" y="55"/>
                  <a:pt x="36" y="55"/>
                </a:cubicBezTo>
                <a:cubicBezTo>
                  <a:pt x="35" y="56"/>
                  <a:pt x="34" y="56"/>
                  <a:pt x="35" y="57"/>
                </a:cubicBezTo>
                <a:close/>
                <a:moveTo>
                  <a:pt x="51" y="55"/>
                </a:moveTo>
                <a:cubicBezTo>
                  <a:pt x="50" y="56"/>
                  <a:pt x="50" y="56"/>
                  <a:pt x="50" y="57"/>
                </a:cubicBezTo>
                <a:cubicBezTo>
                  <a:pt x="50" y="57"/>
                  <a:pt x="50" y="57"/>
                  <a:pt x="50" y="57"/>
                </a:cubicBezTo>
                <a:cubicBezTo>
                  <a:pt x="51" y="56"/>
                  <a:pt x="52" y="56"/>
                  <a:pt x="52" y="55"/>
                </a:cubicBezTo>
                <a:cubicBezTo>
                  <a:pt x="52" y="55"/>
                  <a:pt x="52" y="55"/>
                  <a:pt x="51" y="55"/>
                </a:cubicBezTo>
                <a:close/>
                <a:moveTo>
                  <a:pt x="39" y="61"/>
                </a:moveTo>
                <a:cubicBezTo>
                  <a:pt x="39" y="61"/>
                  <a:pt x="39" y="62"/>
                  <a:pt x="40" y="62"/>
                </a:cubicBezTo>
                <a:cubicBezTo>
                  <a:pt x="40" y="61"/>
                  <a:pt x="43" y="60"/>
                  <a:pt x="42" y="58"/>
                </a:cubicBezTo>
                <a:cubicBezTo>
                  <a:pt x="42" y="58"/>
                  <a:pt x="42" y="57"/>
                  <a:pt x="43" y="57"/>
                </a:cubicBezTo>
                <a:cubicBezTo>
                  <a:pt x="43" y="58"/>
                  <a:pt x="43" y="58"/>
                  <a:pt x="43" y="58"/>
                </a:cubicBezTo>
                <a:cubicBezTo>
                  <a:pt x="44" y="58"/>
                  <a:pt x="44" y="57"/>
                  <a:pt x="45" y="57"/>
                </a:cubicBezTo>
                <a:cubicBezTo>
                  <a:pt x="44" y="56"/>
                  <a:pt x="44" y="56"/>
                  <a:pt x="44" y="55"/>
                </a:cubicBezTo>
                <a:cubicBezTo>
                  <a:pt x="42" y="57"/>
                  <a:pt x="41" y="59"/>
                  <a:pt x="39" y="61"/>
                </a:cubicBezTo>
                <a:close/>
                <a:moveTo>
                  <a:pt x="71" y="56"/>
                </a:moveTo>
                <a:cubicBezTo>
                  <a:pt x="73" y="56"/>
                  <a:pt x="74" y="56"/>
                  <a:pt x="75" y="55"/>
                </a:cubicBezTo>
                <a:cubicBezTo>
                  <a:pt x="73" y="55"/>
                  <a:pt x="72" y="55"/>
                  <a:pt x="71" y="56"/>
                </a:cubicBezTo>
                <a:close/>
                <a:moveTo>
                  <a:pt x="41" y="56"/>
                </a:moveTo>
                <a:cubicBezTo>
                  <a:pt x="41" y="58"/>
                  <a:pt x="38" y="58"/>
                  <a:pt x="38" y="60"/>
                </a:cubicBezTo>
                <a:cubicBezTo>
                  <a:pt x="40" y="59"/>
                  <a:pt x="42" y="57"/>
                  <a:pt x="42" y="55"/>
                </a:cubicBezTo>
                <a:cubicBezTo>
                  <a:pt x="42" y="56"/>
                  <a:pt x="42" y="56"/>
                  <a:pt x="41" y="56"/>
                </a:cubicBezTo>
                <a:close/>
                <a:moveTo>
                  <a:pt x="24" y="57"/>
                </a:moveTo>
                <a:cubicBezTo>
                  <a:pt x="23" y="61"/>
                  <a:pt x="22" y="66"/>
                  <a:pt x="21" y="70"/>
                </a:cubicBezTo>
                <a:cubicBezTo>
                  <a:pt x="23" y="67"/>
                  <a:pt x="23" y="62"/>
                  <a:pt x="25" y="59"/>
                </a:cubicBezTo>
                <a:cubicBezTo>
                  <a:pt x="25" y="58"/>
                  <a:pt x="25" y="57"/>
                  <a:pt x="25" y="56"/>
                </a:cubicBezTo>
                <a:cubicBezTo>
                  <a:pt x="24" y="56"/>
                  <a:pt x="24" y="56"/>
                  <a:pt x="24" y="57"/>
                </a:cubicBezTo>
                <a:cubicBezTo>
                  <a:pt x="24" y="56"/>
                  <a:pt x="24" y="57"/>
                  <a:pt x="24" y="57"/>
                </a:cubicBezTo>
                <a:close/>
                <a:moveTo>
                  <a:pt x="77" y="57"/>
                </a:moveTo>
                <a:cubicBezTo>
                  <a:pt x="77" y="57"/>
                  <a:pt x="78" y="57"/>
                  <a:pt x="78" y="56"/>
                </a:cubicBezTo>
                <a:cubicBezTo>
                  <a:pt x="78" y="56"/>
                  <a:pt x="77" y="56"/>
                  <a:pt x="77" y="57"/>
                </a:cubicBezTo>
                <a:close/>
                <a:moveTo>
                  <a:pt x="83" y="57"/>
                </a:moveTo>
                <a:cubicBezTo>
                  <a:pt x="85" y="57"/>
                  <a:pt x="87" y="58"/>
                  <a:pt x="89" y="57"/>
                </a:cubicBezTo>
                <a:cubicBezTo>
                  <a:pt x="87" y="57"/>
                  <a:pt x="86" y="56"/>
                  <a:pt x="83" y="56"/>
                </a:cubicBezTo>
                <a:cubicBezTo>
                  <a:pt x="84" y="56"/>
                  <a:pt x="83" y="57"/>
                  <a:pt x="83" y="57"/>
                </a:cubicBezTo>
                <a:close/>
                <a:moveTo>
                  <a:pt x="50" y="58"/>
                </a:moveTo>
                <a:cubicBezTo>
                  <a:pt x="50" y="58"/>
                  <a:pt x="50" y="58"/>
                  <a:pt x="50" y="58"/>
                </a:cubicBezTo>
                <a:cubicBezTo>
                  <a:pt x="51" y="58"/>
                  <a:pt x="51" y="57"/>
                  <a:pt x="51" y="57"/>
                </a:cubicBezTo>
                <a:cubicBezTo>
                  <a:pt x="51" y="57"/>
                  <a:pt x="50" y="57"/>
                  <a:pt x="50" y="58"/>
                </a:cubicBezTo>
                <a:close/>
                <a:moveTo>
                  <a:pt x="59" y="59"/>
                </a:moveTo>
                <a:cubicBezTo>
                  <a:pt x="59" y="59"/>
                  <a:pt x="59" y="60"/>
                  <a:pt x="59" y="60"/>
                </a:cubicBezTo>
                <a:cubicBezTo>
                  <a:pt x="60" y="59"/>
                  <a:pt x="61" y="59"/>
                  <a:pt x="61" y="58"/>
                </a:cubicBezTo>
                <a:cubicBezTo>
                  <a:pt x="61" y="58"/>
                  <a:pt x="61" y="57"/>
                  <a:pt x="60" y="57"/>
                </a:cubicBezTo>
                <a:cubicBezTo>
                  <a:pt x="60" y="57"/>
                  <a:pt x="60" y="57"/>
                  <a:pt x="60" y="57"/>
                </a:cubicBezTo>
                <a:cubicBezTo>
                  <a:pt x="60" y="58"/>
                  <a:pt x="59" y="58"/>
                  <a:pt x="59" y="59"/>
                </a:cubicBezTo>
                <a:close/>
                <a:moveTo>
                  <a:pt x="30" y="58"/>
                </a:moveTo>
                <a:cubicBezTo>
                  <a:pt x="31" y="58"/>
                  <a:pt x="31" y="57"/>
                  <a:pt x="31" y="57"/>
                </a:cubicBezTo>
                <a:cubicBezTo>
                  <a:pt x="31" y="57"/>
                  <a:pt x="30" y="57"/>
                  <a:pt x="30" y="58"/>
                </a:cubicBezTo>
                <a:close/>
                <a:moveTo>
                  <a:pt x="108" y="57"/>
                </a:moveTo>
                <a:cubicBezTo>
                  <a:pt x="106" y="57"/>
                  <a:pt x="105" y="57"/>
                  <a:pt x="104" y="57"/>
                </a:cubicBezTo>
                <a:cubicBezTo>
                  <a:pt x="106" y="57"/>
                  <a:pt x="107" y="58"/>
                  <a:pt x="108" y="57"/>
                </a:cubicBezTo>
                <a:close/>
                <a:moveTo>
                  <a:pt x="55" y="59"/>
                </a:moveTo>
                <a:cubicBezTo>
                  <a:pt x="55" y="59"/>
                  <a:pt x="55" y="60"/>
                  <a:pt x="56" y="61"/>
                </a:cubicBezTo>
                <a:cubicBezTo>
                  <a:pt x="58" y="60"/>
                  <a:pt x="56" y="58"/>
                  <a:pt x="56" y="57"/>
                </a:cubicBezTo>
                <a:cubicBezTo>
                  <a:pt x="56" y="57"/>
                  <a:pt x="55" y="58"/>
                  <a:pt x="55" y="59"/>
                </a:cubicBezTo>
                <a:close/>
                <a:moveTo>
                  <a:pt x="47" y="60"/>
                </a:moveTo>
                <a:cubicBezTo>
                  <a:pt x="48" y="59"/>
                  <a:pt x="48" y="59"/>
                  <a:pt x="49" y="58"/>
                </a:cubicBezTo>
                <a:cubicBezTo>
                  <a:pt x="49" y="58"/>
                  <a:pt x="49" y="57"/>
                  <a:pt x="49" y="57"/>
                </a:cubicBezTo>
                <a:cubicBezTo>
                  <a:pt x="48" y="58"/>
                  <a:pt x="47" y="59"/>
                  <a:pt x="47" y="60"/>
                </a:cubicBezTo>
                <a:close/>
                <a:moveTo>
                  <a:pt x="32" y="59"/>
                </a:moveTo>
                <a:cubicBezTo>
                  <a:pt x="32" y="60"/>
                  <a:pt x="32" y="60"/>
                  <a:pt x="32" y="60"/>
                </a:cubicBezTo>
                <a:cubicBezTo>
                  <a:pt x="32" y="59"/>
                  <a:pt x="33" y="58"/>
                  <a:pt x="33" y="59"/>
                </a:cubicBezTo>
                <a:cubicBezTo>
                  <a:pt x="33" y="58"/>
                  <a:pt x="33" y="58"/>
                  <a:pt x="33" y="58"/>
                </a:cubicBezTo>
                <a:cubicBezTo>
                  <a:pt x="33" y="58"/>
                  <a:pt x="32" y="59"/>
                  <a:pt x="32" y="59"/>
                </a:cubicBezTo>
                <a:close/>
                <a:moveTo>
                  <a:pt x="101" y="58"/>
                </a:moveTo>
                <a:cubicBezTo>
                  <a:pt x="102" y="58"/>
                  <a:pt x="102" y="59"/>
                  <a:pt x="103" y="58"/>
                </a:cubicBezTo>
                <a:cubicBezTo>
                  <a:pt x="102" y="58"/>
                  <a:pt x="101" y="58"/>
                  <a:pt x="101" y="58"/>
                </a:cubicBezTo>
                <a:close/>
                <a:moveTo>
                  <a:pt x="104" y="58"/>
                </a:moveTo>
                <a:cubicBezTo>
                  <a:pt x="104" y="58"/>
                  <a:pt x="105" y="58"/>
                  <a:pt x="105" y="58"/>
                </a:cubicBezTo>
                <a:cubicBezTo>
                  <a:pt x="105" y="58"/>
                  <a:pt x="104" y="58"/>
                  <a:pt x="104" y="58"/>
                </a:cubicBezTo>
                <a:close/>
                <a:moveTo>
                  <a:pt x="29" y="59"/>
                </a:moveTo>
                <a:cubicBezTo>
                  <a:pt x="29" y="59"/>
                  <a:pt x="30" y="59"/>
                  <a:pt x="29" y="60"/>
                </a:cubicBezTo>
                <a:cubicBezTo>
                  <a:pt x="29" y="60"/>
                  <a:pt x="29" y="61"/>
                  <a:pt x="29" y="62"/>
                </a:cubicBezTo>
                <a:cubicBezTo>
                  <a:pt x="29" y="61"/>
                  <a:pt x="30" y="61"/>
                  <a:pt x="30" y="61"/>
                </a:cubicBezTo>
                <a:cubicBezTo>
                  <a:pt x="30" y="60"/>
                  <a:pt x="31" y="59"/>
                  <a:pt x="30" y="58"/>
                </a:cubicBezTo>
                <a:cubicBezTo>
                  <a:pt x="30" y="58"/>
                  <a:pt x="30" y="58"/>
                  <a:pt x="30" y="58"/>
                </a:cubicBezTo>
                <a:cubicBezTo>
                  <a:pt x="30" y="59"/>
                  <a:pt x="29" y="59"/>
                  <a:pt x="29" y="59"/>
                </a:cubicBezTo>
                <a:close/>
                <a:moveTo>
                  <a:pt x="44" y="59"/>
                </a:moveTo>
                <a:cubicBezTo>
                  <a:pt x="44" y="60"/>
                  <a:pt x="44" y="60"/>
                  <a:pt x="44" y="60"/>
                </a:cubicBezTo>
                <a:cubicBezTo>
                  <a:pt x="44" y="60"/>
                  <a:pt x="46" y="59"/>
                  <a:pt x="45" y="58"/>
                </a:cubicBezTo>
                <a:cubicBezTo>
                  <a:pt x="45" y="58"/>
                  <a:pt x="45" y="59"/>
                  <a:pt x="44" y="59"/>
                </a:cubicBezTo>
                <a:close/>
                <a:moveTo>
                  <a:pt x="113" y="59"/>
                </a:moveTo>
                <a:cubicBezTo>
                  <a:pt x="113" y="59"/>
                  <a:pt x="114" y="59"/>
                  <a:pt x="114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58"/>
                  <a:pt x="113" y="58"/>
                  <a:pt x="113" y="59"/>
                </a:cubicBezTo>
                <a:close/>
                <a:moveTo>
                  <a:pt x="48" y="61"/>
                </a:moveTo>
                <a:cubicBezTo>
                  <a:pt x="48" y="61"/>
                  <a:pt x="49" y="60"/>
                  <a:pt x="50" y="59"/>
                </a:cubicBezTo>
                <a:cubicBezTo>
                  <a:pt x="49" y="58"/>
                  <a:pt x="46" y="61"/>
                  <a:pt x="48" y="61"/>
                </a:cubicBezTo>
                <a:close/>
                <a:moveTo>
                  <a:pt x="33" y="62"/>
                </a:moveTo>
                <a:cubicBezTo>
                  <a:pt x="33" y="63"/>
                  <a:pt x="33" y="63"/>
                  <a:pt x="33" y="63"/>
                </a:cubicBezTo>
                <a:cubicBezTo>
                  <a:pt x="34" y="63"/>
                  <a:pt x="34" y="62"/>
                  <a:pt x="34" y="61"/>
                </a:cubicBezTo>
                <a:cubicBezTo>
                  <a:pt x="34" y="60"/>
                  <a:pt x="35" y="59"/>
                  <a:pt x="34" y="59"/>
                </a:cubicBezTo>
                <a:cubicBezTo>
                  <a:pt x="34" y="60"/>
                  <a:pt x="34" y="61"/>
                  <a:pt x="33" y="62"/>
                </a:cubicBezTo>
                <a:close/>
                <a:moveTo>
                  <a:pt x="27" y="60"/>
                </a:moveTo>
                <a:cubicBezTo>
                  <a:pt x="28" y="60"/>
                  <a:pt x="28" y="60"/>
                  <a:pt x="28" y="59"/>
                </a:cubicBezTo>
                <a:cubicBezTo>
                  <a:pt x="27" y="59"/>
                  <a:pt x="27" y="59"/>
                  <a:pt x="27" y="59"/>
                </a:cubicBezTo>
                <a:cubicBezTo>
                  <a:pt x="27" y="59"/>
                  <a:pt x="27" y="60"/>
                  <a:pt x="27" y="60"/>
                </a:cubicBezTo>
                <a:close/>
                <a:moveTo>
                  <a:pt x="68" y="62"/>
                </a:moveTo>
                <a:cubicBezTo>
                  <a:pt x="68" y="61"/>
                  <a:pt x="68" y="61"/>
                  <a:pt x="69" y="61"/>
                </a:cubicBezTo>
                <a:cubicBezTo>
                  <a:pt x="69" y="60"/>
                  <a:pt x="69" y="59"/>
                  <a:pt x="69" y="59"/>
                </a:cubicBezTo>
                <a:cubicBezTo>
                  <a:pt x="68" y="60"/>
                  <a:pt x="67" y="61"/>
                  <a:pt x="68" y="62"/>
                </a:cubicBezTo>
                <a:close/>
                <a:moveTo>
                  <a:pt x="63" y="60"/>
                </a:moveTo>
                <a:cubicBezTo>
                  <a:pt x="64" y="60"/>
                  <a:pt x="63" y="61"/>
                  <a:pt x="64" y="61"/>
                </a:cubicBezTo>
                <a:cubicBezTo>
                  <a:pt x="64" y="60"/>
                  <a:pt x="64" y="60"/>
                  <a:pt x="64" y="59"/>
                </a:cubicBezTo>
                <a:cubicBezTo>
                  <a:pt x="64" y="60"/>
                  <a:pt x="63" y="59"/>
                  <a:pt x="63" y="60"/>
                </a:cubicBezTo>
                <a:close/>
                <a:moveTo>
                  <a:pt x="52" y="62"/>
                </a:moveTo>
                <a:cubicBezTo>
                  <a:pt x="53" y="63"/>
                  <a:pt x="53" y="64"/>
                  <a:pt x="53" y="64"/>
                </a:cubicBezTo>
                <a:cubicBezTo>
                  <a:pt x="54" y="63"/>
                  <a:pt x="55" y="63"/>
                  <a:pt x="55" y="62"/>
                </a:cubicBezTo>
                <a:cubicBezTo>
                  <a:pt x="55" y="61"/>
                  <a:pt x="55" y="60"/>
                  <a:pt x="54" y="60"/>
                </a:cubicBezTo>
                <a:cubicBezTo>
                  <a:pt x="53" y="61"/>
                  <a:pt x="53" y="61"/>
                  <a:pt x="52" y="62"/>
                </a:cubicBezTo>
                <a:close/>
                <a:moveTo>
                  <a:pt x="60" y="62"/>
                </a:moveTo>
                <a:cubicBezTo>
                  <a:pt x="61" y="61"/>
                  <a:pt x="62" y="60"/>
                  <a:pt x="62" y="60"/>
                </a:cubicBezTo>
                <a:cubicBezTo>
                  <a:pt x="61" y="60"/>
                  <a:pt x="59" y="61"/>
                  <a:pt x="60" y="62"/>
                </a:cubicBezTo>
                <a:close/>
                <a:moveTo>
                  <a:pt x="44" y="61"/>
                </a:moveTo>
                <a:cubicBezTo>
                  <a:pt x="45" y="61"/>
                  <a:pt x="46" y="60"/>
                  <a:pt x="45" y="60"/>
                </a:cubicBezTo>
                <a:cubicBezTo>
                  <a:pt x="45" y="60"/>
                  <a:pt x="44" y="61"/>
                  <a:pt x="44" y="61"/>
                </a:cubicBezTo>
                <a:close/>
                <a:moveTo>
                  <a:pt x="36" y="61"/>
                </a:moveTo>
                <a:cubicBezTo>
                  <a:pt x="37" y="61"/>
                  <a:pt x="37" y="60"/>
                  <a:pt x="37" y="60"/>
                </a:cubicBezTo>
                <a:cubicBezTo>
                  <a:pt x="37" y="60"/>
                  <a:pt x="36" y="61"/>
                  <a:pt x="36" y="61"/>
                </a:cubicBezTo>
                <a:close/>
                <a:moveTo>
                  <a:pt x="48" y="62"/>
                </a:moveTo>
                <a:cubicBezTo>
                  <a:pt x="48" y="63"/>
                  <a:pt x="49" y="63"/>
                  <a:pt x="49" y="64"/>
                </a:cubicBezTo>
                <a:cubicBezTo>
                  <a:pt x="51" y="63"/>
                  <a:pt x="52" y="61"/>
                  <a:pt x="50" y="60"/>
                </a:cubicBezTo>
                <a:cubicBezTo>
                  <a:pt x="49" y="61"/>
                  <a:pt x="49" y="62"/>
                  <a:pt x="48" y="62"/>
                </a:cubicBezTo>
                <a:close/>
                <a:moveTo>
                  <a:pt x="65" y="62"/>
                </a:moveTo>
                <a:cubicBezTo>
                  <a:pt x="66" y="62"/>
                  <a:pt x="65" y="60"/>
                  <a:pt x="65" y="60"/>
                </a:cubicBezTo>
                <a:cubicBezTo>
                  <a:pt x="65" y="61"/>
                  <a:pt x="65" y="61"/>
                  <a:pt x="65" y="62"/>
                </a:cubicBezTo>
                <a:close/>
                <a:moveTo>
                  <a:pt x="56" y="62"/>
                </a:moveTo>
                <a:cubicBezTo>
                  <a:pt x="57" y="62"/>
                  <a:pt x="57" y="61"/>
                  <a:pt x="58" y="61"/>
                </a:cubicBezTo>
                <a:cubicBezTo>
                  <a:pt x="58" y="61"/>
                  <a:pt x="58" y="60"/>
                  <a:pt x="57" y="60"/>
                </a:cubicBezTo>
                <a:cubicBezTo>
                  <a:pt x="57" y="61"/>
                  <a:pt x="56" y="62"/>
                  <a:pt x="56" y="62"/>
                </a:cubicBezTo>
                <a:close/>
                <a:moveTo>
                  <a:pt x="31" y="62"/>
                </a:moveTo>
                <a:cubicBezTo>
                  <a:pt x="31" y="62"/>
                  <a:pt x="32" y="61"/>
                  <a:pt x="31" y="61"/>
                </a:cubicBezTo>
                <a:cubicBezTo>
                  <a:pt x="31" y="61"/>
                  <a:pt x="31" y="61"/>
                  <a:pt x="31" y="62"/>
                </a:cubicBezTo>
                <a:close/>
                <a:moveTo>
                  <a:pt x="41" y="64"/>
                </a:moveTo>
                <a:cubicBezTo>
                  <a:pt x="41" y="63"/>
                  <a:pt x="44" y="62"/>
                  <a:pt x="43" y="61"/>
                </a:cubicBezTo>
                <a:cubicBezTo>
                  <a:pt x="42" y="62"/>
                  <a:pt x="40" y="63"/>
                  <a:pt x="41" y="64"/>
                </a:cubicBezTo>
                <a:close/>
                <a:moveTo>
                  <a:pt x="36" y="62"/>
                </a:moveTo>
                <a:cubicBezTo>
                  <a:pt x="37" y="62"/>
                  <a:pt x="37" y="62"/>
                  <a:pt x="37" y="62"/>
                </a:cubicBezTo>
                <a:cubicBezTo>
                  <a:pt x="37" y="62"/>
                  <a:pt x="38" y="62"/>
                  <a:pt x="38" y="61"/>
                </a:cubicBezTo>
                <a:cubicBezTo>
                  <a:pt x="38" y="61"/>
                  <a:pt x="38" y="61"/>
                  <a:pt x="37" y="61"/>
                </a:cubicBezTo>
                <a:cubicBezTo>
                  <a:pt x="37" y="61"/>
                  <a:pt x="37" y="61"/>
                  <a:pt x="36" y="62"/>
                </a:cubicBezTo>
                <a:close/>
                <a:moveTo>
                  <a:pt x="45" y="62"/>
                </a:moveTo>
                <a:cubicBezTo>
                  <a:pt x="45" y="61"/>
                  <a:pt x="46" y="61"/>
                  <a:pt x="46" y="61"/>
                </a:cubicBezTo>
                <a:cubicBezTo>
                  <a:pt x="46" y="61"/>
                  <a:pt x="45" y="62"/>
                  <a:pt x="45" y="62"/>
                </a:cubicBezTo>
                <a:close/>
                <a:moveTo>
                  <a:pt x="45" y="63"/>
                </a:moveTo>
                <a:cubicBezTo>
                  <a:pt x="45" y="63"/>
                  <a:pt x="46" y="63"/>
                  <a:pt x="45" y="64"/>
                </a:cubicBezTo>
                <a:cubicBezTo>
                  <a:pt x="46" y="64"/>
                  <a:pt x="46" y="63"/>
                  <a:pt x="47" y="62"/>
                </a:cubicBezTo>
                <a:cubicBezTo>
                  <a:pt x="47" y="61"/>
                  <a:pt x="45" y="62"/>
                  <a:pt x="45" y="63"/>
                </a:cubicBezTo>
                <a:close/>
                <a:moveTo>
                  <a:pt x="70" y="61"/>
                </a:moveTo>
                <a:cubicBezTo>
                  <a:pt x="71" y="62"/>
                  <a:pt x="70" y="62"/>
                  <a:pt x="70" y="63"/>
                </a:cubicBezTo>
                <a:cubicBezTo>
                  <a:pt x="70" y="63"/>
                  <a:pt x="70" y="63"/>
                  <a:pt x="70" y="63"/>
                </a:cubicBezTo>
                <a:cubicBezTo>
                  <a:pt x="70" y="64"/>
                  <a:pt x="71" y="65"/>
                  <a:pt x="70" y="66"/>
                </a:cubicBezTo>
                <a:cubicBezTo>
                  <a:pt x="69" y="65"/>
                  <a:pt x="70" y="65"/>
                  <a:pt x="69" y="65"/>
                </a:cubicBezTo>
                <a:cubicBezTo>
                  <a:pt x="69" y="66"/>
                  <a:pt x="70" y="68"/>
                  <a:pt x="70" y="70"/>
                </a:cubicBezTo>
                <a:cubicBezTo>
                  <a:pt x="69" y="70"/>
                  <a:pt x="69" y="70"/>
                  <a:pt x="69" y="70"/>
                </a:cubicBezTo>
                <a:cubicBezTo>
                  <a:pt x="69" y="71"/>
                  <a:pt x="69" y="71"/>
                  <a:pt x="69" y="72"/>
                </a:cubicBezTo>
                <a:cubicBezTo>
                  <a:pt x="70" y="73"/>
                  <a:pt x="69" y="75"/>
                  <a:pt x="70" y="75"/>
                </a:cubicBezTo>
                <a:cubicBezTo>
                  <a:pt x="70" y="70"/>
                  <a:pt x="71" y="66"/>
                  <a:pt x="71" y="62"/>
                </a:cubicBezTo>
                <a:cubicBezTo>
                  <a:pt x="71" y="62"/>
                  <a:pt x="71" y="62"/>
                  <a:pt x="71" y="62"/>
                </a:cubicBezTo>
                <a:cubicBezTo>
                  <a:pt x="71" y="61"/>
                  <a:pt x="71" y="62"/>
                  <a:pt x="71" y="61"/>
                </a:cubicBezTo>
                <a:cubicBezTo>
                  <a:pt x="71" y="61"/>
                  <a:pt x="70" y="61"/>
                  <a:pt x="70" y="61"/>
                </a:cubicBezTo>
                <a:close/>
                <a:moveTo>
                  <a:pt x="61" y="63"/>
                </a:moveTo>
                <a:cubicBezTo>
                  <a:pt x="61" y="64"/>
                  <a:pt x="61" y="65"/>
                  <a:pt x="62" y="66"/>
                </a:cubicBezTo>
                <a:cubicBezTo>
                  <a:pt x="62" y="64"/>
                  <a:pt x="62" y="62"/>
                  <a:pt x="62" y="61"/>
                </a:cubicBezTo>
                <a:cubicBezTo>
                  <a:pt x="62" y="62"/>
                  <a:pt x="61" y="62"/>
                  <a:pt x="61" y="63"/>
                </a:cubicBezTo>
                <a:close/>
                <a:moveTo>
                  <a:pt x="25" y="65"/>
                </a:moveTo>
                <a:cubicBezTo>
                  <a:pt x="26" y="64"/>
                  <a:pt x="27" y="63"/>
                  <a:pt x="27" y="62"/>
                </a:cubicBezTo>
                <a:cubicBezTo>
                  <a:pt x="26" y="63"/>
                  <a:pt x="26" y="64"/>
                  <a:pt x="25" y="65"/>
                </a:cubicBezTo>
                <a:close/>
                <a:moveTo>
                  <a:pt x="31" y="63"/>
                </a:moveTo>
                <a:cubicBezTo>
                  <a:pt x="31" y="63"/>
                  <a:pt x="32" y="63"/>
                  <a:pt x="32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3"/>
                  <a:pt x="31" y="64"/>
                  <a:pt x="31" y="63"/>
                </a:cubicBezTo>
                <a:cubicBezTo>
                  <a:pt x="31" y="63"/>
                  <a:pt x="32" y="63"/>
                  <a:pt x="32" y="62"/>
                </a:cubicBezTo>
                <a:cubicBezTo>
                  <a:pt x="31" y="62"/>
                  <a:pt x="31" y="63"/>
                  <a:pt x="31" y="63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4"/>
                  <a:pt x="31" y="64"/>
                  <a:pt x="31" y="64"/>
                </a:cubicBezTo>
                <a:cubicBezTo>
                  <a:pt x="31" y="65"/>
                  <a:pt x="31" y="65"/>
                  <a:pt x="32" y="66"/>
                </a:cubicBezTo>
                <a:cubicBezTo>
                  <a:pt x="32" y="65"/>
                  <a:pt x="32" y="63"/>
                  <a:pt x="32" y="62"/>
                </a:cubicBezTo>
                <a:cubicBezTo>
                  <a:pt x="31" y="63"/>
                  <a:pt x="32" y="63"/>
                  <a:pt x="31" y="63"/>
                </a:cubicBezTo>
                <a:close/>
                <a:moveTo>
                  <a:pt x="42" y="64"/>
                </a:moveTo>
                <a:cubicBezTo>
                  <a:pt x="41" y="64"/>
                  <a:pt x="41" y="65"/>
                  <a:pt x="41" y="65"/>
                </a:cubicBezTo>
                <a:cubicBezTo>
                  <a:pt x="41" y="64"/>
                  <a:pt x="41" y="65"/>
                  <a:pt x="41" y="65"/>
                </a:cubicBezTo>
                <a:cubicBezTo>
                  <a:pt x="42" y="64"/>
                  <a:pt x="44" y="63"/>
                  <a:pt x="43" y="62"/>
                </a:cubicBezTo>
                <a:cubicBezTo>
                  <a:pt x="42" y="63"/>
                  <a:pt x="42" y="64"/>
                  <a:pt x="41" y="65"/>
                </a:cubicBezTo>
                <a:cubicBezTo>
                  <a:pt x="41" y="64"/>
                  <a:pt x="42" y="64"/>
                  <a:pt x="42" y="64"/>
                </a:cubicBezTo>
                <a:close/>
                <a:moveTo>
                  <a:pt x="35" y="65"/>
                </a:moveTo>
                <a:cubicBezTo>
                  <a:pt x="35" y="65"/>
                  <a:pt x="36" y="64"/>
                  <a:pt x="36" y="63"/>
                </a:cubicBezTo>
                <a:cubicBezTo>
                  <a:pt x="36" y="63"/>
                  <a:pt x="36" y="62"/>
                  <a:pt x="36" y="62"/>
                </a:cubicBezTo>
                <a:cubicBezTo>
                  <a:pt x="35" y="63"/>
                  <a:pt x="35" y="64"/>
                  <a:pt x="35" y="65"/>
                </a:cubicBezTo>
                <a:close/>
                <a:moveTo>
                  <a:pt x="37" y="64"/>
                </a:moveTo>
                <a:cubicBezTo>
                  <a:pt x="38" y="64"/>
                  <a:pt x="38" y="64"/>
                  <a:pt x="38" y="64"/>
                </a:cubicBezTo>
                <a:cubicBezTo>
                  <a:pt x="38" y="64"/>
                  <a:pt x="39" y="63"/>
                  <a:pt x="39" y="63"/>
                </a:cubicBezTo>
                <a:cubicBezTo>
                  <a:pt x="39" y="63"/>
                  <a:pt x="39" y="62"/>
                  <a:pt x="38" y="62"/>
                </a:cubicBezTo>
                <a:cubicBezTo>
                  <a:pt x="38" y="63"/>
                  <a:pt x="37" y="63"/>
                  <a:pt x="37" y="64"/>
                </a:cubicBezTo>
                <a:close/>
                <a:moveTo>
                  <a:pt x="57" y="64"/>
                </a:moveTo>
                <a:cubicBezTo>
                  <a:pt x="57" y="64"/>
                  <a:pt x="57" y="64"/>
                  <a:pt x="58" y="64"/>
                </a:cubicBezTo>
                <a:cubicBezTo>
                  <a:pt x="58" y="64"/>
                  <a:pt x="59" y="63"/>
                  <a:pt x="59" y="63"/>
                </a:cubicBezTo>
                <a:cubicBezTo>
                  <a:pt x="58" y="63"/>
                  <a:pt x="58" y="63"/>
                  <a:pt x="57" y="64"/>
                </a:cubicBezTo>
                <a:close/>
                <a:moveTo>
                  <a:pt x="63" y="64"/>
                </a:moveTo>
                <a:cubicBezTo>
                  <a:pt x="63" y="64"/>
                  <a:pt x="63" y="64"/>
                  <a:pt x="64" y="64"/>
                </a:cubicBezTo>
                <a:cubicBezTo>
                  <a:pt x="63" y="63"/>
                  <a:pt x="63" y="63"/>
                  <a:pt x="63" y="63"/>
                </a:cubicBezTo>
                <a:cubicBezTo>
                  <a:pt x="63" y="63"/>
                  <a:pt x="63" y="64"/>
                  <a:pt x="63" y="64"/>
                </a:cubicBezTo>
                <a:close/>
                <a:moveTo>
                  <a:pt x="50" y="65"/>
                </a:moveTo>
                <a:cubicBezTo>
                  <a:pt x="50" y="66"/>
                  <a:pt x="50" y="66"/>
                  <a:pt x="51" y="67"/>
                </a:cubicBezTo>
                <a:cubicBezTo>
                  <a:pt x="52" y="67"/>
                  <a:pt x="52" y="66"/>
                  <a:pt x="52" y="65"/>
                </a:cubicBezTo>
                <a:cubicBezTo>
                  <a:pt x="52" y="64"/>
                  <a:pt x="52" y="63"/>
                  <a:pt x="51" y="63"/>
                </a:cubicBezTo>
                <a:cubicBezTo>
                  <a:pt x="51" y="64"/>
                  <a:pt x="50" y="64"/>
                  <a:pt x="50" y="65"/>
                </a:cubicBezTo>
                <a:close/>
                <a:moveTo>
                  <a:pt x="46" y="65"/>
                </a:moveTo>
                <a:cubicBezTo>
                  <a:pt x="47" y="65"/>
                  <a:pt x="47" y="66"/>
                  <a:pt x="47" y="66"/>
                </a:cubicBezTo>
                <a:cubicBezTo>
                  <a:pt x="47" y="66"/>
                  <a:pt x="47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8" y="66"/>
                  <a:pt x="48" y="66"/>
                  <a:pt x="48" y="65"/>
                </a:cubicBezTo>
                <a:cubicBezTo>
                  <a:pt x="48" y="65"/>
                  <a:pt x="48" y="64"/>
                  <a:pt x="47" y="63"/>
                </a:cubicBezTo>
                <a:cubicBezTo>
                  <a:pt x="47" y="64"/>
                  <a:pt x="46" y="64"/>
                  <a:pt x="46" y="65"/>
                </a:cubicBezTo>
                <a:close/>
                <a:moveTo>
                  <a:pt x="54" y="64"/>
                </a:moveTo>
                <a:cubicBezTo>
                  <a:pt x="54" y="65"/>
                  <a:pt x="54" y="65"/>
                  <a:pt x="54" y="65"/>
                </a:cubicBezTo>
                <a:cubicBezTo>
                  <a:pt x="54" y="65"/>
                  <a:pt x="55" y="65"/>
                  <a:pt x="54" y="64"/>
                </a:cubicBezTo>
                <a:close/>
                <a:moveTo>
                  <a:pt x="54" y="66"/>
                </a:moveTo>
                <a:cubicBezTo>
                  <a:pt x="55" y="66"/>
                  <a:pt x="57" y="64"/>
                  <a:pt x="56" y="63"/>
                </a:cubicBezTo>
                <a:cubicBezTo>
                  <a:pt x="55" y="64"/>
                  <a:pt x="54" y="65"/>
                  <a:pt x="54" y="66"/>
                </a:cubicBezTo>
                <a:close/>
                <a:moveTo>
                  <a:pt x="42" y="66"/>
                </a:moveTo>
                <a:cubicBezTo>
                  <a:pt x="42" y="65"/>
                  <a:pt x="43" y="65"/>
                  <a:pt x="43" y="65"/>
                </a:cubicBezTo>
                <a:cubicBezTo>
                  <a:pt x="43" y="66"/>
                  <a:pt x="42" y="66"/>
                  <a:pt x="42" y="66"/>
                </a:cubicBezTo>
                <a:cubicBezTo>
                  <a:pt x="42" y="67"/>
                  <a:pt x="42" y="67"/>
                  <a:pt x="43" y="67"/>
                </a:cubicBezTo>
                <a:cubicBezTo>
                  <a:pt x="44" y="66"/>
                  <a:pt x="44" y="66"/>
                  <a:pt x="45" y="65"/>
                </a:cubicBezTo>
                <a:cubicBezTo>
                  <a:pt x="45" y="64"/>
                  <a:pt x="45" y="64"/>
                  <a:pt x="44" y="64"/>
                </a:cubicBezTo>
                <a:cubicBezTo>
                  <a:pt x="43" y="63"/>
                  <a:pt x="42" y="65"/>
                  <a:pt x="42" y="66"/>
                </a:cubicBezTo>
                <a:close/>
                <a:moveTo>
                  <a:pt x="27" y="67"/>
                </a:moveTo>
                <a:cubicBezTo>
                  <a:pt x="27" y="66"/>
                  <a:pt x="28" y="65"/>
                  <a:pt x="28" y="64"/>
                </a:cubicBezTo>
                <a:cubicBezTo>
                  <a:pt x="27" y="65"/>
                  <a:pt x="27" y="66"/>
                  <a:pt x="27" y="67"/>
                </a:cubicBezTo>
                <a:close/>
                <a:moveTo>
                  <a:pt x="36" y="67"/>
                </a:moveTo>
                <a:cubicBezTo>
                  <a:pt x="36" y="67"/>
                  <a:pt x="37" y="66"/>
                  <a:pt x="37" y="65"/>
                </a:cubicBezTo>
                <a:cubicBezTo>
                  <a:pt x="37" y="64"/>
                  <a:pt x="37" y="64"/>
                  <a:pt x="37" y="64"/>
                </a:cubicBezTo>
                <a:cubicBezTo>
                  <a:pt x="36" y="65"/>
                  <a:pt x="35" y="66"/>
                  <a:pt x="36" y="67"/>
                </a:cubicBezTo>
                <a:close/>
                <a:moveTo>
                  <a:pt x="58" y="65"/>
                </a:moveTo>
                <a:cubicBezTo>
                  <a:pt x="58" y="65"/>
                  <a:pt x="59" y="64"/>
                  <a:pt x="59" y="64"/>
                </a:cubicBezTo>
                <a:cubicBezTo>
                  <a:pt x="58" y="64"/>
                  <a:pt x="58" y="65"/>
                  <a:pt x="58" y="65"/>
                </a:cubicBezTo>
                <a:close/>
                <a:moveTo>
                  <a:pt x="39" y="65"/>
                </a:moveTo>
                <a:cubicBezTo>
                  <a:pt x="39" y="66"/>
                  <a:pt x="39" y="66"/>
                  <a:pt x="39" y="66"/>
                </a:cubicBezTo>
                <a:cubicBezTo>
                  <a:pt x="39" y="66"/>
                  <a:pt x="40" y="65"/>
                  <a:pt x="40" y="65"/>
                </a:cubicBezTo>
                <a:cubicBezTo>
                  <a:pt x="40" y="65"/>
                  <a:pt x="40" y="64"/>
                  <a:pt x="40" y="64"/>
                </a:cubicBezTo>
                <a:cubicBezTo>
                  <a:pt x="39" y="65"/>
                  <a:pt x="39" y="65"/>
                  <a:pt x="39" y="65"/>
                </a:cubicBezTo>
                <a:close/>
                <a:moveTo>
                  <a:pt x="58" y="66"/>
                </a:moveTo>
                <a:cubicBezTo>
                  <a:pt x="59" y="67"/>
                  <a:pt x="59" y="68"/>
                  <a:pt x="59" y="68"/>
                </a:cubicBezTo>
                <a:cubicBezTo>
                  <a:pt x="60" y="68"/>
                  <a:pt x="61" y="67"/>
                  <a:pt x="61" y="66"/>
                </a:cubicBezTo>
                <a:cubicBezTo>
                  <a:pt x="60" y="67"/>
                  <a:pt x="60" y="65"/>
                  <a:pt x="59" y="64"/>
                </a:cubicBezTo>
                <a:cubicBezTo>
                  <a:pt x="59" y="65"/>
                  <a:pt x="58" y="66"/>
                  <a:pt x="58" y="66"/>
                </a:cubicBezTo>
                <a:close/>
                <a:moveTo>
                  <a:pt x="29" y="67"/>
                </a:moveTo>
                <a:cubicBezTo>
                  <a:pt x="30" y="66"/>
                  <a:pt x="30" y="66"/>
                  <a:pt x="30" y="65"/>
                </a:cubicBezTo>
                <a:cubicBezTo>
                  <a:pt x="30" y="65"/>
                  <a:pt x="30" y="65"/>
                  <a:pt x="30" y="65"/>
                </a:cubicBezTo>
                <a:cubicBezTo>
                  <a:pt x="30" y="66"/>
                  <a:pt x="29" y="66"/>
                  <a:pt x="29" y="67"/>
                </a:cubicBezTo>
                <a:close/>
                <a:moveTo>
                  <a:pt x="63" y="65"/>
                </a:moveTo>
                <a:cubicBezTo>
                  <a:pt x="63" y="66"/>
                  <a:pt x="62" y="67"/>
                  <a:pt x="63" y="68"/>
                </a:cubicBezTo>
                <a:cubicBezTo>
                  <a:pt x="64" y="67"/>
                  <a:pt x="65" y="67"/>
                  <a:pt x="64" y="66"/>
                </a:cubicBezTo>
                <a:cubicBezTo>
                  <a:pt x="64" y="66"/>
                  <a:pt x="64" y="65"/>
                  <a:pt x="64" y="65"/>
                </a:cubicBezTo>
                <a:cubicBezTo>
                  <a:pt x="64" y="65"/>
                  <a:pt x="63" y="65"/>
                  <a:pt x="63" y="65"/>
                </a:cubicBezTo>
                <a:cubicBezTo>
                  <a:pt x="63" y="65"/>
                  <a:pt x="63" y="66"/>
                  <a:pt x="63" y="65"/>
                </a:cubicBezTo>
                <a:close/>
                <a:moveTo>
                  <a:pt x="24" y="69"/>
                </a:moveTo>
                <a:cubicBezTo>
                  <a:pt x="25" y="68"/>
                  <a:pt x="26" y="67"/>
                  <a:pt x="26" y="65"/>
                </a:cubicBezTo>
                <a:cubicBezTo>
                  <a:pt x="25" y="66"/>
                  <a:pt x="24" y="67"/>
                  <a:pt x="24" y="69"/>
                </a:cubicBezTo>
                <a:close/>
                <a:moveTo>
                  <a:pt x="39" y="67"/>
                </a:moveTo>
                <a:cubicBezTo>
                  <a:pt x="40" y="67"/>
                  <a:pt x="40" y="66"/>
                  <a:pt x="41" y="66"/>
                </a:cubicBezTo>
                <a:cubicBezTo>
                  <a:pt x="41" y="66"/>
                  <a:pt x="40" y="66"/>
                  <a:pt x="40" y="66"/>
                </a:cubicBezTo>
                <a:cubicBezTo>
                  <a:pt x="40" y="66"/>
                  <a:pt x="39" y="66"/>
                  <a:pt x="39" y="67"/>
                </a:cubicBezTo>
                <a:close/>
                <a:moveTo>
                  <a:pt x="43" y="69"/>
                </a:moveTo>
                <a:cubicBezTo>
                  <a:pt x="44" y="69"/>
                  <a:pt x="44" y="70"/>
                  <a:pt x="44" y="70"/>
                </a:cubicBezTo>
                <a:cubicBezTo>
                  <a:pt x="45" y="69"/>
                  <a:pt x="47" y="67"/>
                  <a:pt x="45" y="66"/>
                </a:cubicBezTo>
                <a:cubicBezTo>
                  <a:pt x="45" y="67"/>
                  <a:pt x="43" y="68"/>
                  <a:pt x="43" y="69"/>
                </a:cubicBezTo>
                <a:close/>
                <a:moveTo>
                  <a:pt x="51" y="68"/>
                </a:moveTo>
                <a:cubicBezTo>
                  <a:pt x="51" y="68"/>
                  <a:pt x="52" y="69"/>
                  <a:pt x="52" y="69"/>
                </a:cubicBezTo>
                <a:cubicBezTo>
                  <a:pt x="53" y="69"/>
                  <a:pt x="53" y="68"/>
                  <a:pt x="54" y="67"/>
                </a:cubicBezTo>
                <a:cubicBezTo>
                  <a:pt x="53" y="66"/>
                  <a:pt x="53" y="66"/>
                  <a:pt x="53" y="66"/>
                </a:cubicBezTo>
                <a:cubicBezTo>
                  <a:pt x="52" y="66"/>
                  <a:pt x="52" y="67"/>
                  <a:pt x="51" y="68"/>
                </a:cubicBezTo>
                <a:close/>
                <a:moveTo>
                  <a:pt x="55" y="67"/>
                </a:moveTo>
                <a:cubicBezTo>
                  <a:pt x="55" y="67"/>
                  <a:pt x="55" y="68"/>
                  <a:pt x="55" y="68"/>
                </a:cubicBezTo>
                <a:cubicBezTo>
                  <a:pt x="56" y="67"/>
                  <a:pt x="56" y="66"/>
                  <a:pt x="56" y="66"/>
                </a:cubicBezTo>
                <a:cubicBezTo>
                  <a:pt x="56" y="66"/>
                  <a:pt x="55" y="67"/>
                  <a:pt x="55" y="67"/>
                </a:cubicBezTo>
                <a:close/>
                <a:moveTo>
                  <a:pt x="30" y="67"/>
                </a:moveTo>
                <a:cubicBezTo>
                  <a:pt x="31" y="68"/>
                  <a:pt x="31" y="67"/>
                  <a:pt x="31" y="67"/>
                </a:cubicBezTo>
                <a:cubicBezTo>
                  <a:pt x="31" y="66"/>
                  <a:pt x="31" y="66"/>
                  <a:pt x="30" y="66"/>
                </a:cubicBezTo>
                <a:cubicBezTo>
                  <a:pt x="30" y="66"/>
                  <a:pt x="30" y="67"/>
                  <a:pt x="30" y="67"/>
                </a:cubicBezTo>
                <a:close/>
                <a:moveTo>
                  <a:pt x="32" y="67"/>
                </a:moveTo>
                <a:cubicBezTo>
                  <a:pt x="32" y="67"/>
                  <a:pt x="33" y="68"/>
                  <a:pt x="33" y="68"/>
                </a:cubicBezTo>
                <a:cubicBezTo>
                  <a:pt x="33" y="67"/>
                  <a:pt x="34" y="67"/>
                  <a:pt x="33" y="66"/>
                </a:cubicBezTo>
                <a:cubicBezTo>
                  <a:pt x="33" y="66"/>
                  <a:pt x="33" y="67"/>
                  <a:pt x="32" y="67"/>
                </a:cubicBezTo>
                <a:close/>
                <a:moveTo>
                  <a:pt x="48" y="68"/>
                </a:moveTo>
                <a:cubicBezTo>
                  <a:pt x="49" y="68"/>
                  <a:pt x="48" y="69"/>
                  <a:pt x="49" y="69"/>
                </a:cubicBezTo>
                <a:cubicBezTo>
                  <a:pt x="49" y="69"/>
                  <a:pt x="50" y="68"/>
                  <a:pt x="50" y="68"/>
                </a:cubicBezTo>
                <a:cubicBezTo>
                  <a:pt x="49" y="67"/>
                  <a:pt x="50" y="66"/>
                  <a:pt x="49" y="66"/>
                </a:cubicBezTo>
                <a:cubicBezTo>
                  <a:pt x="49" y="67"/>
                  <a:pt x="48" y="67"/>
                  <a:pt x="48" y="68"/>
                </a:cubicBezTo>
                <a:close/>
                <a:moveTo>
                  <a:pt x="36" y="68"/>
                </a:moveTo>
                <a:cubicBezTo>
                  <a:pt x="37" y="69"/>
                  <a:pt x="36" y="69"/>
                  <a:pt x="37" y="69"/>
                </a:cubicBezTo>
                <a:cubicBezTo>
                  <a:pt x="37" y="68"/>
                  <a:pt x="38" y="68"/>
                  <a:pt x="38" y="67"/>
                </a:cubicBezTo>
                <a:cubicBezTo>
                  <a:pt x="38" y="66"/>
                  <a:pt x="37" y="68"/>
                  <a:pt x="36" y="68"/>
                </a:cubicBezTo>
                <a:close/>
                <a:moveTo>
                  <a:pt x="40" y="68"/>
                </a:moveTo>
                <a:cubicBezTo>
                  <a:pt x="40" y="68"/>
                  <a:pt x="41" y="68"/>
                  <a:pt x="40" y="69"/>
                </a:cubicBezTo>
                <a:cubicBezTo>
                  <a:pt x="41" y="69"/>
                  <a:pt x="41" y="69"/>
                  <a:pt x="41" y="69"/>
                </a:cubicBezTo>
                <a:cubicBezTo>
                  <a:pt x="42" y="68"/>
                  <a:pt x="42" y="67"/>
                  <a:pt x="41" y="67"/>
                </a:cubicBezTo>
                <a:cubicBezTo>
                  <a:pt x="41" y="67"/>
                  <a:pt x="40" y="67"/>
                  <a:pt x="40" y="68"/>
                </a:cubicBezTo>
                <a:close/>
                <a:moveTo>
                  <a:pt x="66" y="70"/>
                </a:moveTo>
                <a:cubicBezTo>
                  <a:pt x="66" y="69"/>
                  <a:pt x="66" y="69"/>
                  <a:pt x="67" y="69"/>
                </a:cubicBezTo>
                <a:cubicBezTo>
                  <a:pt x="67" y="68"/>
                  <a:pt x="66" y="67"/>
                  <a:pt x="66" y="67"/>
                </a:cubicBezTo>
                <a:cubicBezTo>
                  <a:pt x="66" y="67"/>
                  <a:pt x="66" y="68"/>
                  <a:pt x="66" y="68"/>
                </a:cubicBezTo>
                <a:cubicBezTo>
                  <a:pt x="65" y="69"/>
                  <a:pt x="66" y="70"/>
                  <a:pt x="66" y="70"/>
                </a:cubicBezTo>
                <a:close/>
                <a:moveTo>
                  <a:pt x="57" y="68"/>
                </a:moveTo>
                <a:cubicBezTo>
                  <a:pt x="56" y="68"/>
                  <a:pt x="56" y="68"/>
                  <a:pt x="56" y="68"/>
                </a:cubicBezTo>
                <a:cubicBezTo>
                  <a:pt x="57" y="69"/>
                  <a:pt x="56" y="70"/>
                  <a:pt x="57" y="71"/>
                </a:cubicBezTo>
                <a:cubicBezTo>
                  <a:pt x="58" y="70"/>
                  <a:pt x="58" y="70"/>
                  <a:pt x="59" y="69"/>
                </a:cubicBezTo>
                <a:cubicBezTo>
                  <a:pt x="58" y="69"/>
                  <a:pt x="58" y="67"/>
                  <a:pt x="57" y="67"/>
                </a:cubicBezTo>
                <a:cubicBezTo>
                  <a:pt x="57" y="67"/>
                  <a:pt x="56" y="68"/>
                  <a:pt x="57" y="68"/>
                </a:cubicBezTo>
                <a:close/>
                <a:moveTo>
                  <a:pt x="64" y="69"/>
                </a:moveTo>
                <a:cubicBezTo>
                  <a:pt x="64" y="69"/>
                  <a:pt x="64" y="70"/>
                  <a:pt x="65" y="70"/>
                </a:cubicBezTo>
                <a:cubicBezTo>
                  <a:pt x="65" y="69"/>
                  <a:pt x="65" y="68"/>
                  <a:pt x="65" y="67"/>
                </a:cubicBezTo>
                <a:cubicBezTo>
                  <a:pt x="65" y="68"/>
                  <a:pt x="64" y="68"/>
                  <a:pt x="64" y="69"/>
                </a:cubicBezTo>
                <a:close/>
                <a:moveTo>
                  <a:pt x="34" y="68"/>
                </a:moveTo>
                <a:cubicBezTo>
                  <a:pt x="35" y="68"/>
                  <a:pt x="35" y="68"/>
                  <a:pt x="35" y="68"/>
                </a:cubicBezTo>
                <a:cubicBezTo>
                  <a:pt x="35" y="67"/>
                  <a:pt x="35" y="67"/>
                  <a:pt x="35" y="67"/>
                </a:cubicBezTo>
                <a:cubicBezTo>
                  <a:pt x="34" y="67"/>
                  <a:pt x="35" y="68"/>
                  <a:pt x="34" y="68"/>
                </a:cubicBezTo>
                <a:close/>
                <a:moveTo>
                  <a:pt x="37" y="70"/>
                </a:moveTo>
                <a:cubicBezTo>
                  <a:pt x="38" y="69"/>
                  <a:pt x="38" y="68"/>
                  <a:pt x="39" y="68"/>
                </a:cubicBezTo>
                <a:cubicBezTo>
                  <a:pt x="38" y="68"/>
                  <a:pt x="38" y="69"/>
                  <a:pt x="37" y="70"/>
                </a:cubicBezTo>
                <a:close/>
                <a:moveTo>
                  <a:pt x="27" y="72"/>
                </a:moveTo>
                <a:cubicBezTo>
                  <a:pt x="27" y="72"/>
                  <a:pt x="28" y="71"/>
                  <a:pt x="28" y="70"/>
                </a:cubicBezTo>
                <a:cubicBezTo>
                  <a:pt x="27" y="70"/>
                  <a:pt x="29" y="68"/>
                  <a:pt x="28" y="68"/>
                </a:cubicBezTo>
                <a:cubicBezTo>
                  <a:pt x="27" y="69"/>
                  <a:pt x="26" y="71"/>
                  <a:pt x="27" y="72"/>
                </a:cubicBezTo>
                <a:close/>
                <a:moveTo>
                  <a:pt x="61" y="70"/>
                </a:moveTo>
                <a:cubicBezTo>
                  <a:pt x="61" y="70"/>
                  <a:pt x="61" y="70"/>
                  <a:pt x="62" y="69"/>
                </a:cubicBezTo>
                <a:cubicBezTo>
                  <a:pt x="61" y="69"/>
                  <a:pt x="62" y="69"/>
                  <a:pt x="61" y="68"/>
                </a:cubicBezTo>
                <a:cubicBezTo>
                  <a:pt x="60" y="68"/>
                  <a:pt x="60" y="70"/>
                  <a:pt x="61" y="70"/>
                </a:cubicBezTo>
                <a:close/>
                <a:moveTo>
                  <a:pt x="53" y="71"/>
                </a:moveTo>
                <a:cubicBezTo>
                  <a:pt x="53" y="70"/>
                  <a:pt x="54" y="70"/>
                  <a:pt x="55" y="69"/>
                </a:cubicBezTo>
                <a:cubicBezTo>
                  <a:pt x="54" y="67"/>
                  <a:pt x="52" y="70"/>
                  <a:pt x="53" y="71"/>
                </a:cubicBezTo>
                <a:close/>
                <a:moveTo>
                  <a:pt x="33" y="69"/>
                </a:moveTo>
                <a:cubicBezTo>
                  <a:pt x="33" y="69"/>
                  <a:pt x="34" y="69"/>
                  <a:pt x="34" y="68"/>
                </a:cubicBezTo>
                <a:cubicBezTo>
                  <a:pt x="33" y="68"/>
                  <a:pt x="33" y="69"/>
                  <a:pt x="33" y="69"/>
                </a:cubicBezTo>
                <a:close/>
                <a:moveTo>
                  <a:pt x="38" y="71"/>
                </a:moveTo>
                <a:cubicBezTo>
                  <a:pt x="39" y="70"/>
                  <a:pt x="39" y="69"/>
                  <a:pt x="40" y="69"/>
                </a:cubicBezTo>
                <a:cubicBezTo>
                  <a:pt x="40" y="69"/>
                  <a:pt x="40" y="69"/>
                  <a:pt x="39" y="69"/>
                </a:cubicBezTo>
                <a:cubicBezTo>
                  <a:pt x="39" y="69"/>
                  <a:pt x="38" y="70"/>
                  <a:pt x="38" y="71"/>
                </a:cubicBezTo>
                <a:close/>
                <a:moveTo>
                  <a:pt x="45" y="71"/>
                </a:moveTo>
                <a:cubicBezTo>
                  <a:pt x="46" y="71"/>
                  <a:pt x="46" y="72"/>
                  <a:pt x="46" y="72"/>
                </a:cubicBezTo>
                <a:cubicBezTo>
                  <a:pt x="47" y="71"/>
                  <a:pt x="48" y="71"/>
                  <a:pt x="48" y="70"/>
                </a:cubicBezTo>
                <a:cubicBezTo>
                  <a:pt x="48" y="70"/>
                  <a:pt x="48" y="69"/>
                  <a:pt x="47" y="69"/>
                </a:cubicBezTo>
                <a:cubicBezTo>
                  <a:pt x="46" y="69"/>
                  <a:pt x="46" y="70"/>
                  <a:pt x="45" y="71"/>
                </a:cubicBezTo>
                <a:close/>
                <a:moveTo>
                  <a:pt x="41" y="70"/>
                </a:moveTo>
                <a:cubicBezTo>
                  <a:pt x="42" y="71"/>
                  <a:pt x="42" y="71"/>
                  <a:pt x="43" y="72"/>
                </a:cubicBezTo>
                <a:cubicBezTo>
                  <a:pt x="43" y="71"/>
                  <a:pt x="43" y="71"/>
                  <a:pt x="44" y="71"/>
                </a:cubicBezTo>
                <a:cubicBezTo>
                  <a:pt x="43" y="70"/>
                  <a:pt x="43" y="69"/>
                  <a:pt x="42" y="69"/>
                </a:cubicBezTo>
                <a:cubicBezTo>
                  <a:pt x="42" y="69"/>
                  <a:pt x="42" y="70"/>
                  <a:pt x="41" y="70"/>
                </a:cubicBezTo>
                <a:close/>
                <a:moveTo>
                  <a:pt x="49" y="70"/>
                </a:moveTo>
                <a:cubicBezTo>
                  <a:pt x="50" y="70"/>
                  <a:pt x="50" y="71"/>
                  <a:pt x="50" y="71"/>
                </a:cubicBezTo>
                <a:cubicBezTo>
                  <a:pt x="51" y="71"/>
                  <a:pt x="51" y="71"/>
                  <a:pt x="51" y="70"/>
                </a:cubicBezTo>
                <a:cubicBezTo>
                  <a:pt x="51" y="69"/>
                  <a:pt x="50" y="69"/>
                  <a:pt x="49" y="70"/>
                </a:cubicBezTo>
                <a:close/>
                <a:moveTo>
                  <a:pt x="35" y="71"/>
                </a:move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6" y="70"/>
                  <a:pt x="36" y="70"/>
                </a:cubicBezTo>
                <a:cubicBezTo>
                  <a:pt x="36" y="69"/>
                  <a:pt x="36" y="69"/>
                  <a:pt x="36" y="69"/>
                </a:cubicBezTo>
                <a:cubicBezTo>
                  <a:pt x="35" y="70"/>
                  <a:pt x="35" y="70"/>
                  <a:pt x="35" y="71"/>
                </a:cubicBezTo>
                <a:close/>
                <a:moveTo>
                  <a:pt x="39" y="71"/>
                </a:moveTo>
                <a:cubicBezTo>
                  <a:pt x="38" y="71"/>
                  <a:pt x="38" y="71"/>
                  <a:pt x="38" y="71"/>
                </a:cubicBezTo>
                <a:cubicBezTo>
                  <a:pt x="38" y="72"/>
                  <a:pt x="39" y="71"/>
                  <a:pt x="39" y="72"/>
                </a:cubicBezTo>
                <a:cubicBezTo>
                  <a:pt x="39" y="71"/>
                  <a:pt x="40" y="71"/>
                  <a:pt x="40" y="70"/>
                </a:cubicBezTo>
                <a:cubicBezTo>
                  <a:pt x="40" y="70"/>
                  <a:pt x="40" y="69"/>
                  <a:pt x="40" y="69"/>
                </a:cubicBezTo>
                <a:cubicBezTo>
                  <a:pt x="40" y="70"/>
                  <a:pt x="38" y="70"/>
                  <a:pt x="39" y="71"/>
                </a:cubicBezTo>
                <a:close/>
                <a:moveTo>
                  <a:pt x="54" y="71"/>
                </a:moveTo>
                <a:cubicBezTo>
                  <a:pt x="54" y="72"/>
                  <a:pt x="54" y="73"/>
                  <a:pt x="55" y="73"/>
                </a:cubicBezTo>
                <a:cubicBezTo>
                  <a:pt x="56" y="73"/>
                  <a:pt x="56" y="70"/>
                  <a:pt x="55" y="70"/>
                </a:cubicBezTo>
                <a:cubicBezTo>
                  <a:pt x="55" y="70"/>
                  <a:pt x="54" y="71"/>
                  <a:pt x="54" y="71"/>
                </a:cubicBezTo>
                <a:close/>
                <a:moveTo>
                  <a:pt x="32" y="71"/>
                </a:moveTo>
                <a:cubicBezTo>
                  <a:pt x="33" y="71"/>
                  <a:pt x="33" y="70"/>
                  <a:pt x="33" y="70"/>
                </a:cubicBezTo>
                <a:cubicBezTo>
                  <a:pt x="33" y="70"/>
                  <a:pt x="32" y="70"/>
                  <a:pt x="32" y="71"/>
                </a:cubicBezTo>
                <a:close/>
                <a:moveTo>
                  <a:pt x="64" y="72"/>
                </a:moveTo>
                <a:cubicBezTo>
                  <a:pt x="64" y="72"/>
                  <a:pt x="64" y="72"/>
                  <a:pt x="64" y="72"/>
                </a:cubicBezTo>
                <a:cubicBezTo>
                  <a:pt x="64" y="71"/>
                  <a:pt x="63" y="70"/>
                  <a:pt x="63" y="70"/>
                </a:cubicBezTo>
                <a:cubicBezTo>
                  <a:pt x="63" y="71"/>
                  <a:pt x="63" y="72"/>
                  <a:pt x="64" y="72"/>
                </a:cubicBezTo>
                <a:close/>
                <a:moveTo>
                  <a:pt x="36" y="72"/>
                </a:moveTo>
                <a:cubicBezTo>
                  <a:pt x="36" y="71"/>
                  <a:pt x="37" y="71"/>
                  <a:pt x="36" y="70"/>
                </a:cubicBezTo>
                <a:cubicBezTo>
                  <a:pt x="36" y="71"/>
                  <a:pt x="35" y="71"/>
                  <a:pt x="36" y="72"/>
                </a:cubicBezTo>
                <a:close/>
                <a:moveTo>
                  <a:pt x="29" y="73"/>
                </a:moveTo>
                <a:cubicBezTo>
                  <a:pt x="30" y="72"/>
                  <a:pt x="30" y="72"/>
                  <a:pt x="31" y="71"/>
                </a:cubicBezTo>
                <a:cubicBezTo>
                  <a:pt x="30" y="71"/>
                  <a:pt x="31" y="70"/>
                  <a:pt x="30" y="70"/>
                </a:cubicBezTo>
                <a:cubicBezTo>
                  <a:pt x="30" y="71"/>
                  <a:pt x="29" y="71"/>
                  <a:pt x="29" y="73"/>
                </a:cubicBezTo>
                <a:close/>
                <a:moveTo>
                  <a:pt x="58" y="72"/>
                </a:moveTo>
                <a:cubicBezTo>
                  <a:pt x="58" y="72"/>
                  <a:pt x="58" y="71"/>
                  <a:pt x="58" y="71"/>
                </a:cubicBezTo>
                <a:cubicBezTo>
                  <a:pt x="59" y="71"/>
                  <a:pt x="59" y="72"/>
                  <a:pt x="59" y="72"/>
                </a:cubicBezTo>
                <a:cubicBezTo>
                  <a:pt x="60" y="72"/>
                  <a:pt x="59" y="71"/>
                  <a:pt x="59" y="70"/>
                </a:cubicBezTo>
                <a:cubicBezTo>
                  <a:pt x="59" y="71"/>
                  <a:pt x="57" y="71"/>
                  <a:pt x="58" y="72"/>
                </a:cubicBezTo>
                <a:close/>
                <a:moveTo>
                  <a:pt x="62" y="72"/>
                </a:moveTo>
                <a:cubicBezTo>
                  <a:pt x="61" y="71"/>
                  <a:pt x="62" y="71"/>
                  <a:pt x="62" y="71"/>
                </a:cubicBezTo>
                <a:cubicBezTo>
                  <a:pt x="61" y="71"/>
                  <a:pt x="61" y="72"/>
                  <a:pt x="62" y="72"/>
                </a:cubicBezTo>
                <a:close/>
                <a:moveTo>
                  <a:pt x="21" y="79"/>
                </a:moveTo>
                <a:cubicBezTo>
                  <a:pt x="22" y="77"/>
                  <a:pt x="24" y="74"/>
                  <a:pt x="24" y="72"/>
                </a:cubicBezTo>
                <a:cubicBezTo>
                  <a:pt x="24" y="72"/>
                  <a:pt x="24" y="71"/>
                  <a:pt x="23" y="71"/>
                </a:cubicBezTo>
                <a:cubicBezTo>
                  <a:pt x="23" y="74"/>
                  <a:pt x="22" y="76"/>
                  <a:pt x="21" y="79"/>
                </a:cubicBezTo>
                <a:close/>
                <a:moveTo>
                  <a:pt x="66" y="72"/>
                </a:moveTo>
                <a:cubicBezTo>
                  <a:pt x="66" y="72"/>
                  <a:pt x="66" y="72"/>
                  <a:pt x="66" y="72"/>
                </a:cubicBezTo>
                <a:cubicBezTo>
                  <a:pt x="66" y="72"/>
                  <a:pt x="67" y="71"/>
                  <a:pt x="66" y="71"/>
                </a:cubicBezTo>
                <a:cubicBezTo>
                  <a:pt x="66" y="71"/>
                  <a:pt x="66" y="71"/>
                  <a:pt x="66" y="72"/>
                </a:cubicBezTo>
                <a:close/>
                <a:moveTo>
                  <a:pt x="25" y="73"/>
                </a:moveTo>
                <a:cubicBezTo>
                  <a:pt x="25" y="73"/>
                  <a:pt x="26" y="72"/>
                  <a:pt x="26" y="71"/>
                </a:cubicBezTo>
                <a:cubicBezTo>
                  <a:pt x="26" y="72"/>
                  <a:pt x="25" y="73"/>
                  <a:pt x="25" y="73"/>
                </a:cubicBezTo>
                <a:close/>
                <a:moveTo>
                  <a:pt x="39" y="73"/>
                </a:moveTo>
                <a:cubicBezTo>
                  <a:pt x="40" y="73"/>
                  <a:pt x="40" y="74"/>
                  <a:pt x="40" y="74"/>
                </a:cubicBezTo>
                <a:cubicBezTo>
                  <a:pt x="41" y="74"/>
                  <a:pt x="42" y="73"/>
                  <a:pt x="42" y="73"/>
                </a:cubicBezTo>
                <a:cubicBezTo>
                  <a:pt x="42" y="72"/>
                  <a:pt x="41" y="71"/>
                  <a:pt x="41" y="71"/>
                </a:cubicBezTo>
                <a:cubicBezTo>
                  <a:pt x="40" y="71"/>
                  <a:pt x="40" y="72"/>
                  <a:pt x="39" y="73"/>
                </a:cubicBezTo>
                <a:close/>
                <a:moveTo>
                  <a:pt x="51" y="73"/>
                </a:moveTo>
                <a:cubicBezTo>
                  <a:pt x="52" y="73"/>
                  <a:pt x="52" y="72"/>
                  <a:pt x="52" y="72"/>
                </a:cubicBezTo>
                <a:cubicBezTo>
                  <a:pt x="52" y="71"/>
                  <a:pt x="52" y="71"/>
                  <a:pt x="52" y="71"/>
                </a:cubicBezTo>
                <a:cubicBezTo>
                  <a:pt x="51" y="71"/>
                  <a:pt x="51" y="72"/>
                  <a:pt x="51" y="73"/>
                </a:cubicBezTo>
                <a:close/>
                <a:moveTo>
                  <a:pt x="47" y="73"/>
                </a:moveTo>
                <a:cubicBezTo>
                  <a:pt x="47" y="74"/>
                  <a:pt x="47" y="74"/>
                  <a:pt x="48" y="74"/>
                </a:cubicBezTo>
                <a:cubicBezTo>
                  <a:pt x="48" y="74"/>
                  <a:pt x="49" y="73"/>
                  <a:pt x="50" y="72"/>
                </a:cubicBezTo>
                <a:cubicBezTo>
                  <a:pt x="49" y="70"/>
                  <a:pt x="47" y="72"/>
                  <a:pt x="47" y="73"/>
                </a:cubicBezTo>
                <a:close/>
                <a:moveTo>
                  <a:pt x="37" y="72"/>
                </a:moveTo>
                <a:cubicBezTo>
                  <a:pt x="37" y="72"/>
                  <a:pt x="38" y="72"/>
                  <a:pt x="37" y="71"/>
                </a:cubicBezTo>
                <a:cubicBezTo>
                  <a:pt x="37" y="71"/>
                  <a:pt x="36" y="72"/>
                  <a:pt x="37" y="72"/>
                </a:cubicBezTo>
                <a:close/>
                <a:moveTo>
                  <a:pt x="63" y="73"/>
                </a:moveTo>
                <a:cubicBezTo>
                  <a:pt x="63" y="73"/>
                  <a:pt x="63" y="73"/>
                  <a:pt x="63" y="72"/>
                </a:cubicBezTo>
                <a:cubicBezTo>
                  <a:pt x="63" y="72"/>
                  <a:pt x="63" y="71"/>
                  <a:pt x="62" y="72"/>
                </a:cubicBezTo>
                <a:cubicBezTo>
                  <a:pt x="63" y="72"/>
                  <a:pt x="62" y="73"/>
                  <a:pt x="63" y="73"/>
                </a:cubicBezTo>
                <a:close/>
                <a:moveTo>
                  <a:pt x="43" y="73"/>
                </a:moveTo>
                <a:cubicBezTo>
                  <a:pt x="44" y="73"/>
                  <a:pt x="44" y="74"/>
                  <a:pt x="44" y="74"/>
                </a:cubicBezTo>
                <a:cubicBezTo>
                  <a:pt x="45" y="74"/>
                  <a:pt x="45" y="73"/>
                  <a:pt x="45" y="73"/>
                </a:cubicBezTo>
                <a:cubicBezTo>
                  <a:pt x="45" y="73"/>
                  <a:pt x="45" y="72"/>
                  <a:pt x="44" y="72"/>
                </a:cubicBezTo>
                <a:cubicBezTo>
                  <a:pt x="44" y="72"/>
                  <a:pt x="43" y="72"/>
                  <a:pt x="43" y="73"/>
                </a:cubicBezTo>
                <a:close/>
                <a:moveTo>
                  <a:pt x="36" y="74"/>
                </a:moveTo>
                <a:cubicBezTo>
                  <a:pt x="37" y="74"/>
                  <a:pt x="37" y="74"/>
                  <a:pt x="37" y="74"/>
                </a:cubicBezTo>
                <a:cubicBezTo>
                  <a:pt x="37" y="74"/>
                  <a:pt x="38" y="73"/>
                  <a:pt x="38" y="72"/>
                </a:cubicBezTo>
                <a:cubicBezTo>
                  <a:pt x="37" y="72"/>
                  <a:pt x="37" y="73"/>
                  <a:pt x="36" y="74"/>
                </a:cubicBezTo>
                <a:close/>
                <a:moveTo>
                  <a:pt x="33" y="73"/>
                </a:moveTo>
                <a:cubicBezTo>
                  <a:pt x="34" y="73"/>
                  <a:pt x="34" y="73"/>
                  <a:pt x="34" y="72"/>
                </a:cubicBezTo>
                <a:cubicBezTo>
                  <a:pt x="33" y="72"/>
                  <a:pt x="33" y="73"/>
                  <a:pt x="33" y="73"/>
                </a:cubicBezTo>
                <a:close/>
                <a:moveTo>
                  <a:pt x="67" y="73"/>
                </a:moveTo>
                <a:cubicBezTo>
                  <a:pt x="67" y="73"/>
                  <a:pt x="67" y="73"/>
                  <a:pt x="67" y="72"/>
                </a:cubicBezTo>
                <a:cubicBezTo>
                  <a:pt x="67" y="72"/>
                  <a:pt x="67" y="72"/>
                  <a:pt x="67" y="72"/>
                </a:cubicBezTo>
                <a:cubicBezTo>
                  <a:pt x="67" y="73"/>
                  <a:pt x="67" y="73"/>
                  <a:pt x="67" y="73"/>
                </a:cubicBezTo>
                <a:close/>
                <a:moveTo>
                  <a:pt x="53" y="73"/>
                </a:moveTo>
                <a:cubicBezTo>
                  <a:pt x="53" y="74"/>
                  <a:pt x="52" y="75"/>
                  <a:pt x="53" y="75"/>
                </a:cubicBezTo>
                <a:cubicBezTo>
                  <a:pt x="54" y="75"/>
                  <a:pt x="54" y="75"/>
                  <a:pt x="54" y="74"/>
                </a:cubicBezTo>
                <a:cubicBezTo>
                  <a:pt x="54" y="74"/>
                  <a:pt x="53" y="73"/>
                  <a:pt x="53" y="73"/>
                </a:cubicBezTo>
                <a:close/>
                <a:moveTo>
                  <a:pt x="53" y="73"/>
                </a:moveTo>
                <a:cubicBezTo>
                  <a:pt x="53" y="73"/>
                  <a:pt x="53" y="72"/>
                  <a:pt x="53" y="73"/>
                </a:cubicBezTo>
                <a:cubicBezTo>
                  <a:pt x="53" y="73"/>
                  <a:pt x="52" y="73"/>
                  <a:pt x="53" y="73"/>
                </a:cubicBezTo>
                <a:cubicBezTo>
                  <a:pt x="53" y="73"/>
                  <a:pt x="53" y="73"/>
                  <a:pt x="53" y="73"/>
                </a:cubicBezTo>
                <a:close/>
                <a:moveTo>
                  <a:pt x="34" y="74"/>
                </a:moveTo>
                <a:cubicBezTo>
                  <a:pt x="35" y="73"/>
                  <a:pt x="35" y="73"/>
                  <a:pt x="35" y="73"/>
                </a:cubicBezTo>
                <a:cubicBezTo>
                  <a:pt x="35" y="73"/>
                  <a:pt x="34" y="73"/>
                  <a:pt x="34" y="74"/>
                </a:cubicBezTo>
                <a:close/>
                <a:moveTo>
                  <a:pt x="59" y="74"/>
                </a:moveTo>
                <a:cubicBezTo>
                  <a:pt x="59" y="75"/>
                  <a:pt x="60" y="75"/>
                  <a:pt x="60" y="76"/>
                </a:cubicBezTo>
                <a:cubicBezTo>
                  <a:pt x="62" y="75"/>
                  <a:pt x="60" y="73"/>
                  <a:pt x="60" y="73"/>
                </a:cubicBezTo>
                <a:cubicBezTo>
                  <a:pt x="60" y="73"/>
                  <a:pt x="59" y="73"/>
                  <a:pt x="59" y="74"/>
                </a:cubicBezTo>
                <a:close/>
                <a:moveTo>
                  <a:pt x="64" y="73"/>
                </a:moveTo>
                <a:cubicBezTo>
                  <a:pt x="64" y="73"/>
                  <a:pt x="65" y="73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4"/>
                  <a:pt x="64" y="73"/>
                </a:cubicBezTo>
                <a:close/>
                <a:moveTo>
                  <a:pt x="19" y="74"/>
                </a:moveTo>
                <a:cubicBezTo>
                  <a:pt x="19" y="74"/>
                  <a:pt x="20" y="73"/>
                  <a:pt x="19" y="73"/>
                </a:cubicBezTo>
                <a:cubicBezTo>
                  <a:pt x="19" y="73"/>
                  <a:pt x="19" y="73"/>
                  <a:pt x="19" y="74"/>
                </a:cubicBezTo>
                <a:close/>
                <a:moveTo>
                  <a:pt x="29" y="74"/>
                </a:moveTo>
                <a:cubicBezTo>
                  <a:pt x="30" y="74"/>
                  <a:pt x="30" y="73"/>
                  <a:pt x="30" y="73"/>
                </a:cubicBezTo>
                <a:cubicBezTo>
                  <a:pt x="30" y="74"/>
                  <a:pt x="29" y="74"/>
                  <a:pt x="29" y="74"/>
                </a:cubicBezTo>
                <a:close/>
                <a:moveTo>
                  <a:pt x="49" y="74"/>
                </a:moveTo>
                <a:cubicBezTo>
                  <a:pt x="49" y="74"/>
                  <a:pt x="48" y="75"/>
                  <a:pt x="48" y="75"/>
                </a:cubicBezTo>
                <a:cubicBezTo>
                  <a:pt x="48" y="76"/>
                  <a:pt x="48" y="76"/>
                  <a:pt x="49" y="76"/>
                </a:cubicBezTo>
                <a:cubicBezTo>
                  <a:pt x="49" y="75"/>
                  <a:pt x="50" y="74"/>
                  <a:pt x="51" y="73"/>
                </a:cubicBezTo>
                <a:cubicBezTo>
                  <a:pt x="50" y="73"/>
                  <a:pt x="50" y="73"/>
                  <a:pt x="50" y="73"/>
                </a:cubicBezTo>
                <a:cubicBezTo>
                  <a:pt x="50" y="73"/>
                  <a:pt x="49" y="74"/>
                  <a:pt x="49" y="74"/>
                </a:cubicBezTo>
                <a:close/>
                <a:moveTo>
                  <a:pt x="56" y="76"/>
                </a:moveTo>
                <a:cubicBezTo>
                  <a:pt x="57" y="75"/>
                  <a:pt x="57" y="75"/>
                  <a:pt x="57" y="75"/>
                </a:cubicBezTo>
                <a:cubicBezTo>
                  <a:pt x="57" y="74"/>
                  <a:pt x="57" y="73"/>
                  <a:pt x="56" y="73"/>
                </a:cubicBezTo>
                <a:cubicBezTo>
                  <a:pt x="56" y="74"/>
                  <a:pt x="56" y="75"/>
                  <a:pt x="56" y="76"/>
                </a:cubicBezTo>
                <a:close/>
                <a:moveTo>
                  <a:pt x="43" y="74"/>
                </a:moveTo>
                <a:cubicBezTo>
                  <a:pt x="42" y="74"/>
                  <a:pt x="42" y="75"/>
                  <a:pt x="41" y="76"/>
                </a:cubicBezTo>
                <a:cubicBezTo>
                  <a:pt x="41" y="76"/>
                  <a:pt x="42" y="76"/>
                  <a:pt x="42" y="77"/>
                </a:cubicBezTo>
                <a:cubicBezTo>
                  <a:pt x="43" y="76"/>
                  <a:pt x="43" y="76"/>
                  <a:pt x="44" y="75"/>
                </a:cubicBezTo>
                <a:cubicBezTo>
                  <a:pt x="43" y="75"/>
                  <a:pt x="43" y="74"/>
                  <a:pt x="43" y="74"/>
                </a:cubicBezTo>
                <a:close/>
                <a:moveTo>
                  <a:pt x="64" y="75"/>
                </a:moveTo>
                <a:cubicBezTo>
                  <a:pt x="64" y="75"/>
                  <a:pt x="64" y="75"/>
                  <a:pt x="64" y="75"/>
                </a:cubicBezTo>
                <a:cubicBezTo>
                  <a:pt x="64" y="75"/>
                  <a:pt x="64" y="74"/>
                  <a:pt x="64" y="74"/>
                </a:cubicBezTo>
                <a:cubicBezTo>
                  <a:pt x="64" y="74"/>
                  <a:pt x="64" y="74"/>
                  <a:pt x="63" y="74"/>
                </a:cubicBezTo>
                <a:cubicBezTo>
                  <a:pt x="63" y="74"/>
                  <a:pt x="64" y="76"/>
                  <a:pt x="64" y="75"/>
                </a:cubicBezTo>
                <a:close/>
                <a:moveTo>
                  <a:pt x="27" y="76"/>
                </a:moveTo>
                <a:cubicBezTo>
                  <a:pt x="28" y="75"/>
                  <a:pt x="28" y="74"/>
                  <a:pt x="27" y="74"/>
                </a:cubicBezTo>
                <a:cubicBezTo>
                  <a:pt x="27" y="74"/>
                  <a:pt x="27" y="75"/>
                  <a:pt x="27" y="76"/>
                </a:cubicBezTo>
                <a:close/>
                <a:moveTo>
                  <a:pt x="46" y="76"/>
                </a:moveTo>
                <a:cubicBezTo>
                  <a:pt x="46" y="76"/>
                  <a:pt x="47" y="76"/>
                  <a:pt x="47" y="75"/>
                </a:cubicBezTo>
                <a:cubicBezTo>
                  <a:pt x="47" y="75"/>
                  <a:pt x="46" y="74"/>
                  <a:pt x="46" y="74"/>
                </a:cubicBezTo>
                <a:cubicBezTo>
                  <a:pt x="45" y="74"/>
                  <a:pt x="45" y="75"/>
                  <a:pt x="45" y="75"/>
                </a:cubicBezTo>
                <a:cubicBezTo>
                  <a:pt x="45" y="75"/>
                  <a:pt x="45" y="75"/>
                  <a:pt x="45" y="75"/>
                </a:cubicBezTo>
                <a:cubicBezTo>
                  <a:pt x="45" y="76"/>
                  <a:pt x="46" y="76"/>
                  <a:pt x="46" y="76"/>
                </a:cubicBezTo>
                <a:close/>
                <a:moveTo>
                  <a:pt x="39" y="77"/>
                </a:moveTo>
                <a:cubicBezTo>
                  <a:pt x="40" y="76"/>
                  <a:pt x="40" y="74"/>
                  <a:pt x="39" y="74"/>
                </a:cubicBezTo>
                <a:cubicBezTo>
                  <a:pt x="38" y="75"/>
                  <a:pt x="38" y="76"/>
                  <a:pt x="39" y="77"/>
                </a:cubicBezTo>
                <a:close/>
                <a:moveTo>
                  <a:pt x="19" y="75"/>
                </a:moveTo>
                <a:cubicBezTo>
                  <a:pt x="19" y="75"/>
                  <a:pt x="19" y="74"/>
                  <a:pt x="19" y="74"/>
                </a:cubicBezTo>
                <a:cubicBezTo>
                  <a:pt x="19" y="75"/>
                  <a:pt x="18" y="75"/>
                  <a:pt x="19" y="75"/>
                </a:cubicBezTo>
                <a:close/>
                <a:moveTo>
                  <a:pt x="35" y="76"/>
                </a:moveTo>
                <a:cubicBezTo>
                  <a:pt x="35" y="76"/>
                  <a:pt x="36" y="75"/>
                  <a:pt x="36" y="74"/>
                </a:cubicBezTo>
                <a:cubicBezTo>
                  <a:pt x="35" y="74"/>
                  <a:pt x="35" y="75"/>
                  <a:pt x="35" y="76"/>
                </a:cubicBezTo>
                <a:close/>
                <a:moveTo>
                  <a:pt x="49" y="77"/>
                </a:moveTo>
                <a:cubicBezTo>
                  <a:pt x="50" y="77"/>
                  <a:pt x="50" y="78"/>
                  <a:pt x="50" y="78"/>
                </a:cubicBezTo>
                <a:cubicBezTo>
                  <a:pt x="52" y="78"/>
                  <a:pt x="52" y="75"/>
                  <a:pt x="51" y="74"/>
                </a:cubicBezTo>
                <a:cubicBezTo>
                  <a:pt x="50" y="75"/>
                  <a:pt x="50" y="76"/>
                  <a:pt x="49" y="77"/>
                </a:cubicBezTo>
                <a:close/>
                <a:moveTo>
                  <a:pt x="19" y="84"/>
                </a:moveTo>
                <a:cubicBezTo>
                  <a:pt x="19" y="81"/>
                  <a:pt x="21" y="77"/>
                  <a:pt x="22" y="75"/>
                </a:cubicBezTo>
                <a:cubicBezTo>
                  <a:pt x="22" y="75"/>
                  <a:pt x="22" y="74"/>
                  <a:pt x="22" y="75"/>
                </a:cubicBezTo>
                <a:cubicBezTo>
                  <a:pt x="21" y="78"/>
                  <a:pt x="19" y="81"/>
                  <a:pt x="19" y="84"/>
                </a:cubicBezTo>
                <a:close/>
                <a:moveTo>
                  <a:pt x="30" y="76"/>
                </a:moveTo>
                <a:cubicBezTo>
                  <a:pt x="30" y="75"/>
                  <a:pt x="31" y="75"/>
                  <a:pt x="30" y="75"/>
                </a:cubicBezTo>
                <a:cubicBezTo>
                  <a:pt x="30" y="75"/>
                  <a:pt x="29" y="75"/>
                  <a:pt x="30" y="76"/>
                </a:cubicBezTo>
                <a:close/>
                <a:moveTo>
                  <a:pt x="25" y="75"/>
                </a:moveTo>
                <a:cubicBezTo>
                  <a:pt x="26" y="82"/>
                  <a:pt x="27" y="89"/>
                  <a:pt x="28" y="95"/>
                </a:cubicBezTo>
                <a:cubicBezTo>
                  <a:pt x="28" y="95"/>
                  <a:pt x="27" y="95"/>
                  <a:pt x="27" y="95"/>
                </a:cubicBezTo>
                <a:cubicBezTo>
                  <a:pt x="28" y="98"/>
                  <a:pt x="28" y="102"/>
                  <a:pt x="29" y="104"/>
                </a:cubicBezTo>
                <a:cubicBezTo>
                  <a:pt x="29" y="104"/>
                  <a:pt x="28" y="104"/>
                  <a:pt x="28" y="105"/>
                </a:cubicBezTo>
                <a:cubicBezTo>
                  <a:pt x="29" y="106"/>
                  <a:pt x="29" y="107"/>
                  <a:pt x="29" y="108"/>
                </a:cubicBezTo>
                <a:cubicBezTo>
                  <a:pt x="30" y="115"/>
                  <a:pt x="30" y="121"/>
                  <a:pt x="30" y="126"/>
                </a:cubicBezTo>
                <a:cubicBezTo>
                  <a:pt x="31" y="130"/>
                  <a:pt x="31" y="135"/>
                  <a:pt x="32" y="139"/>
                </a:cubicBezTo>
                <a:cubicBezTo>
                  <a:pt x="31" y="128"/>
                  <a:pt x="30" y="119"/>
                  <a:pt x="30" y="109"/>
                </a:cubicBezTo>
                <a:cubicBezTo>
                  <a:pt x="30" y="108"/>
                  <a:pt x="30" y="108"/>
                  <a:pt x="30" y="108"/>
                </a:cubicBezTo>
                <a:cubicBezTo>
                  <a:pt x="29" y="97"/>
                  <a:pt x="27" y="84"/>
                  <a:pt x="26" y="75"/>
                </a:cubicBezTo>
                <a:cubicBezTo>
                  <a:pt x="26" y="75"/>
                  <a:pt x="25" y="75"/>
                  <a:pt x="25" y="75"/>
                </a:cubicBezTo>
                <a:close/>
                <a:moveTo>
                  <a:pt x="32" y="76"/>
                </a:moveTo>
                <a:cubicBezTo>
                  <a:pt x="32" y="76"/>
                  <a:pt x="33" y="75"/>
                  <a:pt x="33" y="75"/>
                </a:cubicBezTo>
                <a:cubicBezTo>
                  <a:pt x="33" y="75"/>
                  <a:pt x="32" y="76"/>
                  <a:pt x="32" y="76"/>
                </a:cubicBezTo>
                <a:close/>
                <a:moveTo>
                  <a:pt x="55" y="77"/>
                </a:moveTo>
                <a:cubicBezTo>
                  <a:pt x="55" y="76"/>
                  <a:pt x="55" y="75"/>
                  <a:pt x="55" y="75"/>
                </a:cubicBezTo>
                <a:cubicBezTo>
                  <a:pt x="54" y="76"/>
                  <a:pt x="55" y="76"/>
                  <a:pt x="55" y="77"/>
                </a:cubicBezTo>
                <a:close/>
                <a:moveTo>
                  <a:pt x="67" y="77"/>
                </a:moveTo>
                <a:cubicBezTo>
                  <a:pt x="67" y="76"/>
                  <a:pt x="67" y="75"/>
                  <a:pt x="67" y="75"/>
                </a:cubicBezTo>
                <a:cubicBezTo>
                  <a:pt x="67" y="76"/>
                  <a:pt x="66" y="77"/>
                  <a:pt x="67" y="77"/>
                </a:cubicBezTo>
                <a:close/>
                <a:moveTo>
                  <a:pt x="22" y="81"/>
                </a:moveTo>
                <a:cubicBezTo>
                  <a:pt x="22" y="81"/>
                  <a:pt x="23" y="80"/>
                  <a:pt x="23" y="80"/>
                </a:cubicBezTo>
                <a:cubicBezTo>
                  <a:pt x="23" y="80"/>
                  <a:pt x="23" y="79"/>
                  <a:pt x="23" y="79"/>
                </a:cubicBezTo>
                <a:cubicBezTo>
                  <a:pt x="23" y="78"/>
                  <a:pt x="25" y="77"/>
                  <a:pt x="24" y="75"/>
                </a:cubicBezTo>
                <a:cubicBezTo>
                  <a:pt x="23" y="77"/>
                  <a:pt x="23" y="79"/>
                  <a:pt x="22" y="81"/>
                </a:cubicBezTo>
                <a:close/>
                <a:moveTo>
                  <a:pt x="15" y="93"/>
                </a:moveTo>
                <a:cubicBezTo>
                  <a:pt x="17" y="87"/>
                  <a:pt x="19" y="81"/>
                  <a:pt x="20" y="75"/>
                </a:cubicBezTo>
                <a:cubicBezTo>
                  <a:pt x="18" y="81"/>
                  <a:pt x="16" y="87"/>
                  <a:pt x="15" y="93"/>
                </a:cubicBezTo>
                <a:close/>
                <a:moveTo>
                  <a:pt x="35" y="77"/>
                </a:moveTo>
                <a:cubicBezTo>
                  <a:pt x="36" y="77"/>
                  <a:pt x="37" y="76"/>
                  <a:pt x="37" y="75"/>
                </a:cubicBezTo>
                <a:cubicBezTo>
                  <a:pt x="36" y="76"/>
                  <a:pt x="35" y="76"/>
                  <a:pt x="35" y="77"/>
                </a:cubicBezTo>
                <a:close/>
                <a:moveTo>
                  <a:pt x="59" y="77"/>
                </a:moveTo>
                <a:cubicBezTo>
                  <a:pt x="60" y="77"/>
                  <a:pt x="59" y="76"/>
                  <a:pt x="59" y="75"/>
                </a:cubicBezTo>
                <a:cubicBezTo>
                  <a:pt x="58" y="76"/>
                  <a:pt x="59" y="77"/>
                  <a:pt x="59" y="77"/>
                </a:cubicBezTo>
                <a:close/>
                <a:moveTo>
                  <a:pt x="65" y="76"/>
                </a:moveTo>
                <a:cubicBezTo>
                  <a:pt x="65" y="76"/>
                  <a:pt x="65" y="76"/>
                  <a:pt x="66" y="77"/>
                </a:cubicBezTo>
                <a:cubicBezTo>
                  <a:pt x="65" y="77"/>
                  <a:pt x="66" y="77"/>
                  <a:pt x="66" y="77"/>
                </a:cubicBezTo>
                <a:cubicBezTo>
                  <a:pt x="66" y="76"/>
                  <a:pt x="66" y="75"/>
                  <a:pt x="65" y="75"/>
                </a:cubicBezTo>
                <a:cubicBezTo>
                  <a:pt x="65" y="76"/>
                  <a:pt x="66" y="76"/>
                  <a:pt x="65" y="76"/>
                </a:cubicBezTo>
                <a:close/>
                <a:moveTo>
                  <a:pt x="54" y="76"/>
                </a:moveTo>
                <a:cubicBezTo>
                  <a:pt x="54" y="77"/>
                  <a:pt x="54" y="77"/>
                  <a:pt x="54" y="78"/>
                </a:cubicBezTo>
                <a:cubicBezTo>
                  <a:pt x="55" y="78"/>
                  <a:pt x="55" y="77"/>
                  <a:pt x="55" y="77"/>
                </a:cubicBezTo>
                <a:cubicBezTo>
                  <a:pt x="55" y="77"/>
                  <a:pt x="54" y="76"/>
                  <a:pt x="54" y="75"/>
                </a:cubicBezTo>
                <a:cubicBezTo>
                  <a:pt x="54" y="76"/>
                  <a:pt x="54" y="76"/>
                  <a:pt x="54" y="76"/>
                </a:cubicBezTo>
                <a:close/>
                <a:moveTo>
                  <a:pt x="43" y="78"/>
                </a:moveTo>
                <a:cubicBezTo>
                  <a:pt x="43" y="78"/>
                  <a:pt x="43" y="79"/>
                  <a:pt x="44" y="79"/>
                </a:cubicBezTo>
                <a:cubicBezTo>
                  <a:pt x="45" y="78"/>
                  <a:pt x="46" y="77"/>
                  <a:pt x="44" y="76"/>
                </a:cubicBezTo>
                <a:cubicBezTo>
                  <a:pt x="44" y="77"/>
                  <a:pt x="43" y="77"/>
                  <a:pt x="43" y="78"/>
                </a:cubicBezTo>
                <a:close/>
                <a:moveTo>
                  <a:pt x="57" y="77"/>
                </a:moveTo>
                <a:cubicBezTo>
                  <a:pt x="58" y="77"/>
                  <a:pt x="57" y="76"/>
                  <a:pt x="58" y="76"/>
                </a:cubicBezTo>
                <a:cubicBezTo>
                  <a:pt x="57" y="76"/>
                  <a:pt x="57" y="77"/>
                  <a:pt x="57" y="77"/>
                </a:cubicBezTo>
                <a:close/>
                <a:moveTo>
                  <a:pt x="61" y="77"/>
                </a:moveTo>
                <a:cubicBezTo>
                  <a:pt x="61" y="77"/>
                  <a:pt x="61" y="77"/>
                  <a:pt x="61" y="77"/>
                </a:cubicBezTo>
                <a:cubicBezTo>
                  <a:pt x="61" y="76"/>
                  <a:pt x="62" y="76"/>
                  <a:pt x="61" y="76"/>
                </a:cubicBezTo>
                <a:cubicBezTo>
                  <a:pt x="61" y="76"/>
                  <a:pt x="61" y="76"/>
                  <a:pt x="61" y="77"/>
                </a:cubicBezTo>
                <a:close/>
                <a:moveTo>
                  <a:pt x="47" y="78"/>
                </a:moveTo>
                <a:cubicBezTo>
                  <a:pt x="47" y="78"/>
                  <a:pt x="47" y="78"/>
                  <a:pt x="47" y="78"/>
                </a:cubicBezTo>
                <a:cubicBezTo>
                  <a:pt x="47" y="77"/>
                  <a:pt x="48" y="77"/>
                  <a:pt x="48" y="76"/>
                </a:cubicBezTo>
                <a:cubicBezTo>
                  <a:pt x="48" y="76"/>
                  <a:pt x="48" y="76"/>
                  <a:pt x="47" y="76"/>
                </a:cubicBezTo>
                <a:cubicBezTo>
                  <a:pt x="47" y="77"/>
                  <a:pt x="46" y="77"/>
                  <a:pt x="47" y="78"/>
                </a:cubicBezTo>
                <a:close/>
                <a:moveTo>
                  <a:pt x="33" y="77"/>
                </a:moveTo>
                <a:cubicBezTo>
                  <a:pt x="33" y="77"/>
                  <a:pt x="34" y="76"/>
                  <a:pt x="33" y="76"/>
                </a:cubicBezTo>
                <a:cubicBezTo>
                  <a:pt x="33" y="76"/>
                  <a:pt x="33" y="77"/>
                  <a:pt x="33" y="77"/>
                </a:cubicBezTo>
                <a:close/>
                <a:moveTo>
                  <a:pt x="36" y="78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79"/>
                  <a:pt x="38" y="78"/>
                  <a:pt x="38" y="77"/>
                </a:cubicBezTo>
                <a:cubicBezTo>
                  <a:pt x="38" y="77"/>
                  <a:pt x="38" y="76"/>
                  <a:pt x="37" y="76"/>
                </a:cubicBezTo>
                <a:cubicBezTo>
                  <a:pt x="37" y="77"/>
                  <a:pt x="36" y="77"/>
                  <a:pt x="36" y="78"/>
                </a:cubicBezTo>
                <a:close/>
                <a:moveTo>
                  <a:pt x="63" y="77"/>
                </a:moveTo>
                <a:cubicBezTo>
                  <a:pt x="63" y="77"/>
                  <a:pt x="63" y="76"/>
                  <a:pt x="63" y="76"/>
                </a:cubicBezTo>
                <a:cubicBezTo>
                  <a:pt x="63" y="76"/>
                  <a:pt x="63" y="77"/>
                  <a:pt x="63" y="77"/>
                </a:cubicBezTo>
                <a:close/>
                <a:moveTo>
                  <a:pt x="31" y="77"/>
                </a:moveTo>
                <a:cubicBezTo>
                  <a:pt x="31" y="77"/>
                  <a:pt x="31" y="76"/>
                  <a:pt x="30" y="76"/>
                </a:cubicBezTo>
                <a:cubicBezTo>
                  <a:pt x="30" y="77"/>
                  <a:pt x="30" y="77"/>
                  <a:pt x="31" y="77"/>
                </a:cubicBezTo>
                <a:close/>
                <a:moveTo>
                  <a:pt x="40" y="78"/>
                </a:moveTo>
                <a:cubicBezTo>
                  <a:pt x="40" y="78"/>
                  <a:pt x="40" y="78"/>
                  <a:pt x="41" y="79"/>
                </a:cubicBezTo>
                <a:cubicBezTo>
                  <a:pt x="41" y="78"/>
                  <a:pt x="41" y="78"/>
                  <a:pt x="41" y="78"/>
                </a:cubicBezTo>
                <a:cubicBezTo>
                  <a:pt x="41" y="76"/>
                  <a:pt x="40" y="76"/>
                  <a:pt x="40" y="78"/>
                </a:cubicBezTo>
                <a:close/>
                <a:moveTo>
                  <a:pt x="69" y="78"/>
                </a:moveTo>
                <a:cubicBezTo>
                  <a:pt x="69" y="77"/>
                  <a:pt x="69" y="76"/>
                  <a:pt x="68" y="76"/>
                </a:cubicBezTo>
                <a:cubicBezTo>
                  <a:pt x="69" y="77"/>
                  <a:pt x="69" y="78"/>
                  <a:pt x="69" y="78"/>
                </a:cubicBezTo>
                <a:close/>
                <a:moveTo>
                  <a:pt x="33" y="78"/>
                </a:moveTo>
                <a:cubicBezTo>
                  <a:pt x="33" y="78"/>
                  <a:pt x="33" y="78"/>
                  <a:pt x="33" y="78"/>
                </a:cubicBezTo>
                <a:cubicBezTo>
                  <a:pt x="34" y="78"/>
                  <a:pt x="34" y="78"/>
                  <a:pt x="34" y="77"/>
                </a:cubicBezTo>
                <a:cubicBezTo>
                  <a:pt x="34" y="77"/>
                  <a:pt x="34" y="77"/>
                  <a:pt x="34" y="77"/>
                </a:cubicBezTo>
                <a:cubicBezTo>
                  <a:pt x="34" y="77"/>
                  <a:pt x="33" y="77"/>
                  <a:pt x="33" y="78"/>
                </a:cubicBezTo>
                <a:close/>
                <a:moveTo>
                  <a:pt x="57" y="80"/>
                </a:moveTo>
                <a:cubicBezTo>
                  <a:pt x="57" y="80"/>
                  <a:pt x="57" y="79"/>
                  <a:pt x="57" y="79"/>
                </a:cubicBezTo>
                <a:cubicBezTo>
                  <a:pt x="57" y="78"/>
                  <a:pt x="57" y="78"/>
                  <a:pt x="56" y="77"/>
                </a:cubicBezTo>
                <a:cubicBezTo>
                  <a:pt x="56" y="78"/>
                  <a:pt x="57" y="79"/>
                  <a:pt x="57" y="80"/>
                </a:cubicBezTo>
                <a:close/>
                <a:moveTo>
                  <a:pt x="27" y="77"/>
                </a:moveTo>
                <a:cubicBezTo>
                  <a:pt x="28" y="78"/>
                  <a:pt x="27" y="79"/>
                  <a:pt x="28" y="79"/>
                </a:cubicBezTo>
                <a:cubicBezTo>
                  <a:pt x="28" y="78"/>
                  <a:pt x="28" y="78"/>
                  <a:pt x="29" y="77"/>
                </a:cubicBezTo>
                <a:cubicBezTo>
                  <a:pt x="28" y="77"/>
                  <a:pt x="28" y="77"/>
                  <a:pt x="27" y="77"/>
                </a:cubicBezTo>
                <a:close/>
                <a:moveTo>
                  <a:pt x="31" y="78"/>
                </a:moveTo>
                <a:cubicBezTo>
                  <a:pt x="31" y="78"/>
                  <a:pt x="31" y="77"/>
                  <a:pt x="31" y="77"/>
                </a:cubicBezTo>
                <a:cubicBezTo>
                  <a:pt x="31" y="77"/>
                  <a:pt x="30" y="78"/>
                  <a:pt x="31" y="78"/>
                </a:cubicBezTo>
                <a:close/>
                <a:moveTo>
                  <a:pt x="47" y="79"/>
                </a:moveTo>
                <a:cubicBezTo>
                  <a:pt x="48" y="79"/>
                  <a:pt x="48" y="80"/>
                  <a:pt x="49" y="80"/>
                </a:cubicBezTo>
                <a:cubicBezTo>
                  <a:pt x="49" y="80"/>
                  <a:pt x="49" y="80"/>
                  <a:pt x="50" y="79"/>
                </a:cubicBezTo>
                <a:cubicBezTo>
                  <a:pt x="49" y="79"/>
                  <a:pt x="49" y="78"/>
                  <a:pt x="48" y="77"/>
                </a:cubicBezTo>
                <a:cubicBezTo>
                  <a:pt x="48" y="78"/>
                  <a:pt x="47" y="78"/>
                  <a:pt x="47" y="79"/>
                </a:cubicBezTo>
                <a:close/>
                <a:moveTo>
                  <a:pt x="53" y="80"/>
                </a:moveTo>
                <a:cubicBezTo>
                  <a:pt x="53" y="79"/>
                  <a:pt x="54" y="79"/>
                  <a:pt x="54" y="78"/>
                </a:cubicBezTo>
                <a:cubicBezTo>
                  <a:pt x="53" y="76"/>
                  <a:pt x="52" y="79"/>
                  <a:pt x="53" y="80"/>
                </a:cubicBezTo>
                <a:close/>
                <a:moveTo>
                  <a:pt x="64" y="78"/>
                </a:moveTo>
                <a:cubicBezTo>
                  <a:pt x="64" y="78"/>
                  <a:pt x="64" y="77"/>
                  <a:pt x="64" y="77"/>
                </a:cubicBezTo>
                <a:cubicBezTo>
                  <a:pt x="64" y="77"/>
                  <a:pt x="63" y="78"/>
                  <a:pt x="63" y="78"/>
                </a:cubicBezTo>
                <a:cubicBezTo>
                  <a:pt x="64" y="78"/>
                  <a:pt x="64" y="78"/>
                  <a:pt x="64" y="78"/>
                </a:cubicBezTo>
                <a:close/>
                <a:moveTo>
                  <a:pt x="60" y="78"/>
                </a:moveTo>
                <a:cubicBezTo>
                  <a:pt x="60" y="79"/>
                  <a:pt x="60" y="79"/>
                  <a:pt x="61" y="80"/>
                </a:cubicBezTo>
                <a:cubicBezTo>
                  <a:pt x="61" y="79"/>
                  <a:pt x="61" y="79"/>
                  <a:pt x="61" y="79"/>
                </a:cubicBezTo>
                <a:cubicBezTo>
                  <a:pt x="61" y="79"/>
                  <a:pt x="61" y="78"/>
                  <a:pt x="60" y="77"/>
                </a:cubicBezTo>
                <a:cubicBezTo>
                  <a:pt x="60" y="78"/>
                  <a:pt x="59" y="78"/>
                  <a:pt x="60" y="78"/>
                </a:cubicBezTo>
                <a:close/>
                <a:moveTo>
                  <a:pt x="68" y="78"/>
                </a:moveTo>
                <a:cubicBezTo>
                  <a:pt x="68" y="78"/>
                  <a:pt x="68" y="79"/>
                  <a:pt x="68" y="80"/>
                </a:cubicBezTo>
                <a:cubicBezTo>
                  <a:pt x="68" y="80"/>
                  <a:pt x="69" y="80"/>
                  <a:pt x="69" y="80"/>
                </a:cubicBezTo>
                <a:cubicBezTo>
                  <a:pt x="67" y="81"/>
                  <a:pt x="68" y="85"/>
                  <a:pt x="68" y="87"/>
                </a:cubicBezTo>
                <a:cubicBezTo>
                  <a:pt x="68" y="87"/>
                  <a:pt x="68" y="87"/>
                  <a:pt x="67" y="87"/>
                </a:cubicBezTo>
                <a:cubicBezTo>
                  <a:pt x="67" y="89"/>
                  <a:pt x="67" y="91"/>
                  <a:pt x="68" y="93"/>
                </a:cubicBezTo>
                <a:cubicBezTo>
                  <a:pt x="69" y="88"/>
                  <a:pt x="70" y="83"/>
                  <a:pt x="69" y="79"/>
                </a:cubicBezTo>
                <a:cubicBezTo>
                  <a:pt x="69" y="79"/>
                  <a:pt x="69" y="78"/>
                  <a:pt x="68" y="78"/>
                </a:cubicBezTo>
                <a:close/>
                <a:moveTo>
                  <a:pt x="34" y="80"/>
                </a:moveTo>
                <a:cubicBezTo>
                  <a:pt x="34" y="79"/>
                  <a:pt x="35" y="79"/>
                  <a:pt x="35" y="78"/>
                </a:cubicBezTo>
                <a:cubicBezTo>
                  <a:pt x="34" y="78"/>
                  <a:pt x="33" y="79"/>
                  <a:pt x="34" y="80"/>
                </a:cubicBezTo>
                <a:close/>
                <a:moveTo>
                  <a:pt x="37" y="80"/>
                </a:moveTo>
                <a:cubicBezTo>
                  <a:pt x="38" y="80"/>
                  <a:pt x="38" y="81"/>
                  <a:pt x="38" y="81"/>
                </a:cubicBezTo>
                <a:cubicBezTo>
                  <a:pt x="39" y="81"/>
                  <a:pt x="41" y="79"/>
                  <a:pt x="39" y="78"/>
                </a:cubicBezTo>
                <a:cubicBezTo>
                  <a:pt x="38" y="79"/>
                  <a:pt x="38" y="79"/>
                  <a:pt x="37" y="80"/>
                </a:cubicBezTo>
                <a:close/>
                <a:moveTo>
                  <a:pt x="46" y="79"/>
                </a:moveTo>
                <a:cubicBezTo>
                  <a:pt x="46" y="79"/>
                  <a:pt x="46" y="79"/>
                  <a:pt x="46" y="78"/>
                </a:cubicBezTo>
                <a:cubicBezTo>
                  <a:pt x="46" y="78"/>
                  <a:pt x="46" y="78"/>
                  <a:pt x="45" y="78"/>
                </a:cubicBezTo>
                <a:cubicBezTo>
                  <a:pt x="45" y="79"/>
                  <a:pt x="44" y="79"/>
                  <a:pt x="44" y="80"/>
                </a:cubicBezTo>
                <a:cubicBezTo>
                  <a:pt x="45" y="80"/>
                  <a:pt x="45" y="79"/>
                  <a:pt x="46" y="79"/>
                </a:cubicBezTo>
                <a:close/>
                <a:moveTo>
                  <a:pt x="51" y="79"/>
                </a:moveTo>
                <a:cubicBezTo>
                  <a:pt x="51" y="79"/>
                  <a:pt x="51" y="80"/>
                  <a:pt x="52" y="80"/>
                </a:cubicBezTo>
                <a:cubicBezTo>
                  <a:pt x="52" y="79"/>
                  <a:pt x="52" y="79"/>
                  <a:pt x="52" y="78"/>
                </a:cubicBezTo>
                <a:cubicBezTo>
                  <a:pt x="51" y="78"/>
                  <a:pt x="51" y="79"/>
                  <a:pt x="51" y="79"/>
                </a:cubicBezTo>
                <a:close/>
                <a:moveTo>
                  <a:pt x="41" y="80"/>
                </a:moveTo>
                <a:cubicBezTo>
                  <a:pt x="41" y="80"/>
                  <a:pt x="42" y="81"/>
                  <a:pt x="42" y="81"/>
                </a:cubicBezTo>
                <a:cubicBezTo>
                  <a:pt x="42" y="80"/>
                  <a:pt x="43" y="80"/>
                  <a:pt x="43" y="80"/>
                </a:cubicBezTo>
                <a:cubicBezTo>
                  <a:pt x="43" y="79"/>
                  <a:pt x="43" y="79"/>
                  <a:pt x="42" y="79"/>
                </a:cubicBezTo>
                <a:cubicBezTo>
                  <a:pt x="42" y="79"/>
                  <a:pt x="41" y="79"/>
                  <a:pt x="41" y="80"/>
                </a:cubicBezTo>
                <a:close/>
                <a:moveTo>
                  <a:pt x="59" y="79"/>
                </a:moveTo>
                <a:cubicBezTo>
                  <a:pt x="59" y="79"/>
                  <a:pt x="60" y="80"/>
                  <a:pt x="60" y="80"/>
                </a:cubicBezTo>
                <a:cubicBezTo>
                  <a:pt x="60" y="80"/>
                  <a:pt x="60" y="79"/>
                  <a:pt x="59" y="79"/>
                </a:cubicBezTo>
                <a:cubicBezTo>
                  <a:pt x="59" y="79"/>
                  <a:pt x="59" y="79"/>
                  <a:pt x="59" y="79"/>
                </a:cubicBezTo>
                <a:close/>
                <a:moveTo>
                  <a:pt x="34" y="80"/>
                </a:moveTo>
                <a:cubicBezTo>
                  <a:pt x="34" y="81"/>
                  <a:pt x="35" y="81"/>
                  <a:pt x="35" y="82"/>
                </a:cubicBezTo>
                <a:cubicBezTo>
                  <a:pt x="35" y="81"/>
                  <a:pt x="36" y="81"/>
                  <a:pt x="36" y="80"/>
                </a:cubicBezTo>
                <a:cubicBezTo>
                  <a:pt x="36" y="79"/>
                  <a:pt x="36" y="79"/>
                  <a:pt x="35" y="79"/>
                </a:cubicBezTo>
                <a:cubicBezTo>
                  <a:pt x="35" y="79"/>
                  <a:pt x="34" y="80"/>
                  <a:pt x="34" y="80"/>
                </a:cubicBezTo>
                <a:close/>
                <a:moveTo>
                  <a:pt x="32" y="80"/>
                </a:moveTo>
                <a:cubicBezTo>
                  <a:pt x="32" y="80"/>
                  <a:pt x="33" y="79"/>
                  <a:pt x="32" y="79"/>
                </a:cubicBezTo>
                <a:cubicBezTo>
                  <a:pt x="32" y="79"/>
                  <a:pt x="32" y="80"/>
                  <a:pt x="32" y="80"/>
                </a:cubicBezTo>
                <a:close/>
                <a:moveTo>
                  <a:pt x="47" y="83"/>
                </a:moveTo>
                <a:cubicBezTo>
                  <a:pt x="47" y="83"/>
                  <a:pt x="47" y="82"/>
                  <a:pt x="48" y="81"/>
                </a:cubicBezTo>
                <a:cubicBezTo>
                  <a:pt x="48" y="81"/>
                  <a:pt x="47" y="80"/>
                  <a:pt x="47" y="79"/>
                </a:cubicBezTo>
                <a:cubicBezTo>
                  <a:pt x="45" y="80"/>
                  <a:pt x="45" y="82"/>
                  <a:pt x="47" y="83"/>
                </a:cubicBezTo>
                <a:close/>
                <a:moveTo>
                  <a:pt x="54" y="80"/>
                </a:moveTo>
                <a:cubicBezTo>
                  <a:pt x="53" y="81"/>
                  <a:pt x="54" y="81"/>
                  <a:pt x="54" y="81"/>
                </a:cubicBezTo>
                <a:cubicBezTo>
                  <a:pt x="54" y="82"/>
                  <a:pt x="54" y="81"/>
                  <a:pt x="54" y="82"/>
                </a:cubicBezTo>
                <a:cubicBezTo>
                  <a:pt x="55" y="82"/>
                  <a:pt x="54" y="82"/>
                  <a:pt x="54" y="82"/>
                </a:cubicBezTo>
                <a:cubicBezTo>
                  <a:pt x="55" y="82"/>
                  <a:pt x="55" y="82"/>
                  <a:pt x="55" y="82"/>
                </a:cubicBezTo>
                <a:cubicBezTo>
                  <a:pt x="56" y="82"/>
                  <a:pt x="55" y="80"/>
                  <a:pt x="54" y="79"/>
                </a:cubicBezTo>
                <a:cubicBezTo>
                  <a:pt x="54" y="80"/>
                  <a:pt x="54" y="80"/>
                  <a:pt x="54" y="80"/>
                </a:cubicBezTo>
                <a:close/>
                <a:moveTo>
                  <a:pt x="57" y="80"/>
                </a:moveTo>
                <a:cubicBezTo>
                  <a:pt x="56" y="80"/>
                  <a:pt x="56" y="79"/>
                  <a:pt x="56" y="79"/>
                </a:cubicBezTo>
                <a:cubicBezTo>
                  <a:pt x="56" y="80"/>
                  <a:pt x="56" y="80"/>
                  <a:pt x="57" y="80"/>
                </a:cubicBezTo>
                <a:close/>
                <a:moveTo>
                  <a:pt x="27" y="81"/>
                </a:moveTo>
                <a:cubicBezTo>
                  <a:pt x="28" y="81"/>
                  <a:pt x="28" y="80"/>
                  <a:pt x="28" y="80"/>
                </a:cubicBezTo>
                <a:cubicBezTo>
                  <a:pt x="28" y="80"/>
                  <a:pt x="28" y="79"/>
                  <a:pt x="27" y="80"/>
                </a:cubicBezTo>
                <a:cubicBezTo>
                  <a:pt x="28" y="80"/>
                  <a:pt x="28" y="80"/>
                  <a:pt x="27" y="81"/>
                </a:cubicBezTo>
                <a:close/>
                <a:moveTo>
                  <a:pt x="49" y="81"/>
                </a:moveTo>
                <a:cubicBezTo>
                  <a:pt x="50" y="82"/>
                  <a:pt x="50" y="81"/>
                  <a:pt x="50" y="81"/>
                </a:cubicBezTo>
                <a:cubicBezTo>
                  <a:pt x="50" y="82"/>
                  <a:pt x="51" y="82"/>
                  <a:pt x="50" y="82"/>
                </a:cubicBezTo>
                <a:cubicBezTo>
                  <a:pt x="51" y="82"/>
                  <a:pt x="51" y="82"/>
                  <a:pt x="51" y="81"/>
                </a:cubicBezTo>
                <a:cubicBezTo>
                  <a:pt x="51" y="81"/>
                  <a:pt x="51" y="80"/>
                  <a:pt x="50" y="80"/>
                </a:cubicBezTo>
                <a:cubicBezTo>
                  <a:pt x="50" y="81"/>
                  <a:pt x="49" y="81"/>
                  <a:pt x="49" y="81"/>
                </a:cubicBezTo>
                <a:close/>
                <a:moveTo>
                  <a:pt x="32" y="81"/>
                </a:moveTo>
                <a:cubicBezTo>
                  <a:pt x="33" y="81"/>
                  <a:pt x="33" y="80"/>
                  <a:pt x="33" y="80"/>
                </a:cubicBezTo>
                <a:cubicBezTo>
                  <a:pt x="33" y="81"/>
                  <a:pt x="32" y="81"/>
                  <a:pt x="32" y="81"/>
                </a:cubicBezTo>
                <a:close/>
                <a:moveTo>
                  <a:pt x="65" y="81"/>
                </a:moveTo>
                <a:cubicBezTo>
                  <a:pt x="65" y="81"/>
                  <a:pt x="66" y="81"/>
                  <a:pt x="65" y="80"/>
                </a:cubicBezTo>
                <a:cubicBezTo>
                  <a:pt x="65" y="81"/>
                  <a:pt x="65" y="81"/>
                  <a:pt x="65" y="81"/>
                </a:cubicBezTo>
                <a:close/>
                <a:moveTo>
                  <a:pt x="43" y="82"/>
                </a:moveTo>
                <a:cubicBezTo>
                  <a:pt x="43" y="82"/>
                  <a:pt x="44" y="81"/>
                  <a:pt x="43" y="80"/>
                </a:cubicBezTo>
                <a:cubicBezTo>
                  <a:pt x="43" y="81"/>
                  <a:pt x="42" y="81"/>
                  <a:pt x="43" y="82"/>
                </a:cubicBezTo>
                <a:close/>
                <a:moveTo>
                  <a:pt x="59" y="82"/>
                </a:moveTo>
                <a:cubicBezTo>
                  <a:pt x="60" y="82"/>
                  <a:pt x="60" y="81"/>
                  <a:pt x="59" y="81"/>
                </a:cubicBezTo>
                <a:cubicBezTo>
                  <a:pt x="59" y="81"/>
                  <a:pt x="58" y="82"/>
                  <a:pt x="59" y="82"/>
                </a:cubicBezTo>
                <a:close/>
                <a:moveTo>
                  <a:pt x="66" y="81"/>
                </a:moveTo>
                <a:cubicBezTo>
                  <a:pt x="66" y="81"/>
                  <a:pt x="66" y="81"/>
                  <a:pt x="66" y="81"/>
                </a:cubicBezTo>
                <a:cubicBezTo>
                  <a:pt x="66" y="81"/>
                  <a:pt x="67" y="81"/>
                  <a:pt x="66" y="81"/>
                </a:cubicBezTo>
                <a:cubicBezTo>
                  <a:pt x="66" y="81"/>
                  <a:pt x="66" y="81"/>
                  <a:pt x="66" y="81"/>
                </a:cubicBezTo>
                <a:close/>
                <a:moveTo>
                  <a:pt x="36" y="84"/>
                </a:moveTo>
                <a:cubicBezTo>
                  <a:pt x="37" y="83"/>
                  <a:pt x="37" y="83"/>
                  <a:pt x="37" y="82"/>
                </a:cubicBezTo>
                <a:cubicBezTo>
                  <a:pt x="37" y="82"/>
                  <a:pt x="37" y="81"/>
                  <a:pt x="36" y="81"/>
                </a:cubicBezTo>
                <a:cubicBezTo>
                  <a:pt x="36" y="82"/>
                  <a:pt x="35" y="83"/>
                  <a:pt x="36" y="84"/>
                </a:cubicBezTo>
                <a:close/>
                <a:moveTo>
                  <a:pt x="39" y="83"/>
                </a:moveTo>
                <a:cubicBezTo>
                  <a:pt x="39" y="83"/>
                  <a:pt x="39" y="84"/>
                  <a:pt x="40" y="84"/>
                </a:cubicBezTo>
                <a:cubicBezTo>
                  <a:pt x="40" y="83"/>
                  <a:pt x="41" y="83"/>
                  <a:pt x="41" y="82"/>
                </a:cubicBezTo>
                <a:cubicBezTo>
                  <a:pt x="41" y="80"/>
                  <a:pt x="39" y="82"/>
                  <a:pt x="39" y="83"/>
                </a:cubicBezTo>
                <a:close/>
                <a:moveTo>
                  <a:pt x="62" y="82"/>
                </a:moveTo>
                <a:cubicBezTo>
                  <a:pt x="63" y="82"/>
                  <a:pt x="63" y="82"/>
                  <a:pt x="63" y="82"/>
                </a:cubicBezTo>
                <a:cubicBezTo>
                  <a:pt x="63" y="81"/>
                  <a:pt x="63" y="81"/>
                  <a:pt x="62" y="81"/>
                </a:cubicBezTo>
                <a:cubicBezTo>
                  <a:pt x="62" y="81"/>
                  <a:pt x="62" y="82"/>
                  <a:pt x="62" y="82"/>
                </a:cubicBezTo>
                <a:close/>
                <a:moveTo>
                  <a:pt x="30" y="81"/>
                </a:moveTo>
                <a:cubicBezTo>
                  <a:pt x="31" y="81"/>
                  <a:pt x="30" y="82"/>
                  <a:pt x="30" y="82"/>
                </a:cubicBezTo>
                <a:cubicBezTo>
                  <a:pt x="30" y="82"/>
                  <a:pt x="30" y="83"/>
                  <a:pt x="30" y="83"/>
                </a:cubicBezTo>
                <a:cubicBezTo>
                  <a:pt x="31" y="82"/>
                  <a:pt x="31" y="82"/>
                  <a:pt x="31" y="81"/>
                </a:cubicBezTo>
                <a:cubicBezTo>
                  <a:pt x="31" y="81"/>
                  <a:pt x="31" y="81"/>
                  <a:pt x="30" y="81"/>
                </a:cubicBezTo>
                <a:close/>
                <a:moveTo>
                  <a:pt x="39" y="82"/>
                </a:moveTo>
                <a:cubicBezTo>
                  <a:pt x="39" y="82"/>
                  <a:pt x="39" y="82"/>
                  <a:pt x="40" y="81"/>
                </a:cubicBezTo>
                <a:cubicBezTo>
                  <a:pt x="39" y="81"/>
                  <a:pt x="39" y="82"/>
                  <a:pt x="39" y="82"/>
                </a:cubicBezTo>
                <a:close/>
                <a:moveTo>
                  <a:pt x="43" y="83"/>
                </a:moveTo>
                <a:cubicBezTo>
                  <a:pt x="44" y="84"/>
                  <a:pt x="45" y="84"/>
                  <a:pt x="45" y="85"/>
                </a:cubicBezTo>
                <a:cubicBezTo>
                  <a:pt x="45" y="84"/>
                  <a:pt x="46" y="84"/>
                  <a:pt x="46" y="84"/>
                </a:cubicBezTo>
                <a:cubicBezTo>
                  <a:pt x="45" y="83"/>
                  <a:pt x="45" y="82"/>
                  <a:pt x="44" y="82"/>
                </a:cubicBezTo>
                <a:cubicBezTo>
                  <a:pt x="44" y="82"/>
                  <a:pt x="44" y="82"/>
                  <a:pt x="43" y="83"/>
                </a:cubicBezTo>
                <a:close/>
                <a:moveTo>
                  <a:pt x="34" y="83"/>
                </a:moveTo>
                <a:cubicBezTo>
                  <a:pt x="34" y="83"/>
                  <a:pt x="34" y="82"/>
                  <a:pt x="34" y="82"/>
                </a:cubicBezTo>
                <a:cubicBezTo>
                  <a:pt x="34" y="82"/>
                  <a:pt x="34" y="82"/>
                  <a:pt x="34" y="83"/>
                </a:cubicBezTo>
                <a:close/>
                <a:moveTo>
                  <a:pt x="47" y="84"/>
                </a:moveTo>
                <a:cubicBezTo>
                  <a:pt x="48" y="84"/>
                  <a:pt x="48" y="85"/>
                  <a:pt x="48" y="85"/>
                </a:cubicBezTo>
                <a:cubicBezTo>
                  <a:pt x="49" y="85"/>
                  <a:pt x="49" y="84"/>
                  <a:pt x="50" y="83"/>
                </a:cubicBezTo>
                <a:cubicBezTo>
                  <a:pt x="49" y="81"/>
                  <a:pt x="48" y="82"/>
                  <a:pt x="47" y="84"/>
                </a:cubicBezTo>
                <a:close/>
                <a:moveTo>
                  <a:pt x="56" y="86"/>
                </a:moveTo>
                <a:cubicBezTo>
                  <a:pt x="57" y="85"/>
                  <a:pt x="57" y="85"/>
                  <a:pt x="57" y="84"/>
                </a:cubicBezTo>
                <a:cubicBezTo>
                  <a:pt x="57" y="83"/>
                  <a:pt x="57" y="82"/>
                  <a:pt x="56" y="82"/>
                </a:cubicBezTo>
                <a:cubicBezTo>
                  <a:pt x="56" y="83"/>
                  <a:pt x="56" y="84"/>
                  <a:pt x="56" y="86"/>
                </a:cubicBezTo>
                <a:close/>
                <a:moveTo>
                  <a:pt x="60" y="82"/>
                </a:moveTo>
                <a:cubicBezTo>
                  <a:pt x="60" y="83"/>
                  <a:pt x="60" y="84"/>
                  <a:pt x="60" y="84"/>
                </a:cubicBezTo>
                <a:cubicBezTo>
                  <a:pt x="60" y="84"/>
                  <a:pt x="60" y="84"/>
                  <a:pt x="61" y="83"/>
                </a:cubicBezTo>
                <a:cubicBezTo>
                  <a:pt x="61" y="83"/>
                  <a:pt x="60" y="83"/>
                  <a:pt x="60" y="82"/>
                </a:cubicBezTo>
                <a:close/>
                <a:moveTo>
                  <a:pt x="29" y="86"/>
                </a:moveTo>
                <a:cubicBezTo>
                  <a:pt x="28" y="88"/>
                  <a:pt x="29" y="91"/>
                  <a:pt x="29" y="93"/>
                </a:cubicBezTo>
                <a:cubicBezTo>
                  <a:pt x="29" y="94"/>
                  <a:pt x="29" y="94"/>
                  <a:pt x="29" y="95"/>
                </a:cubicBezTo>
                <a:cubicBezTo>
                  <a:pt x="30" y="95"/>
                  <a:pt x="29" y="95"/>
                  <a:pt x="29" y="96"/>
                </a:cubicBezTo>
                <a:cubicBezTo>
                  <a:pt x="29" y="96"/>
                  <a:pt x="30" y="96"/>
                  <a:pt x="30" y="96"/>
                </a:cubicBezTo>
                <a:cubicBezTo>
                  <a:pt x="30" y="96"/>
                  <a:pt x="29" y="97"/>
                  <a:pt x="29" y="97"/>
                </a:cubicBezTo>
                <a:cubicBezTo>
                  <a:pt x="29" y="98"/>
                  <a:pt x="30" y="100"/>
                  <a:pt x="31" y="102"/>
                </a:cubicBezTo>
                <a:cubicBezTo>
                  <a:pt x="31" y="98"/>
                  <a:pt x="30" y="94"/>
                  <a:pt x="30" y="90"/>
                </a:cubicBezTo>
                <a:cubicBezTo>
                  <a:pt x="30" y="89"/>
                  <a:pt x="29" y="89"/>
                  <a:pt x="29" y="88"/>
                </a:cubicBezTo>
                <a:cubicBezTo>
                  <a:pt x="29" y="88"/>
                  <a:pt x="30" y="88"/>
                  <a:pt x="30" y="87"/>
                </a:cubicBezTo>
                <a:cubicBezTo>
                  <a:pt x="30" y="86"/>
                  <a:pt x="29" y="86"/>
                  <a:pt x="29" y="86"/>
                </a:cubicBezTo>
                <a:cubicBezTo>
                  <a:pt x="29" y="85"/>
                  <a:pt x="30" y="84"/>
                  <a:pt x="29" y="82"/>
                </a:cubicBezTo>
                <a:cubicBezTo>
                  <a:pt x="29" y="83"/>
                  <a:pt x="29" y="82"/>
                  <a:pt x="28" y="82"/>
                </a:cubicBezTo>
                <a:cubicBezTo>
                  <a:pt x="28" y="84"/>
                  <a:pt x="28" y="85"/>
                  <a:pt x="29" y="86"/>
                </a:cubicBezTo>
                <a:close/>
                <a:moveTo>
                  <a:pt x="66" y="83"/>
                </a:moveTo>
                <a:cubicBezTo>
                  <a:pt x="66" y="83"/>
                  <a:pt x="66" y="84"/>
                  <a:pt x="67" y="84"/>
                </a:cubicBezTo>
                <a:cubicBezTo>
                  <a:pt x="67" y="83"/>
                  <a:pt x="67" y="82"/>
                  <a:pt x="66" y="82"/>
                </a:cubicBezTo>
                <a:cubicBezTo>
                  <a:pt x="66" y="83"/>
                  <a:pt x="66" y="83"/>
                  <a:pt x="66" y="83"/>
                </a:cubicBezTo>
                <a:close/>
                <a:moveTo>
                  <a:pt x="40" y="85"/>
                </a:moveTo>
                <a:cubicBezTo>
                  <a:pt x="41" y="85"/>
                  <a:pt x="42" y="83"/>
                  <a:pt x="42" y="82"/>
                </a:cubicBezTo>
                <a:cubicBezTo>
                  <a:pt x="41" y="83"/>
                  <a:pt x="40" y="84"/>
                  <a:pt x="40" y="85"/>
                </a:cubicBezTo>
                <a:close/>
                <a:moveTo>
                  <a:pt x="63" y="84"/>
                </a:moveTo>
                <a:cubicBezTo>
                  <a:pt x="63" y="84"/>
                  <a:pt x="64" y="83"/>
                  <a:pt x="64" y="82"/>
                </a:cubicBezTo>
                <a:cubicBezTo>
                  <a:pt x="63" y="83"/>
                  <a:pt x="63" y="83"/>
                  <a:pt x="63" y="84"/>
                </a:cubicBezTo>
                <a:close/>
                <a:moveTo>
                  <a:pt x="52" y="85"/>
                </a:moveTo>
                <a:cubicBezTo>
                  <a:pt x="51" y="84"/>
                  <a:pt x="52" y="83"/>
                  <a:pt x="51" y="83"/>
                </a:cubicBezTo>
                <a:cubicBezTo>
                  <a:pt x="51" y="83"/>
                  <a:pt x="51" y="85"/>
                  <a:pt x="52" y="85"/>
                </a:cubicBezTo>
                <a:close/>
                <a:moveTo>
                  <a:pt x="21" y="84"/>
                </a:moveTo>
                <a:cubicBezTo>
                  <a:pt x="21" y="84"/>
                  <a:pt x="22" y="83"/>
                  <a:pt x="21" y="83"/>
                </a:cubicBezTo>
                <a:cubicBezTo>
                  <a:pt x="21" y="83"/>
                  <a:pt x="21" y="84"/>
                  <a:pt x="21" y="84"/>
                </a:cubicBezTo>
                <a:close/>
                <a:moveTo>
                  <a:pt x="35" y="86"/>
                </a:moveTo>
                <a:cubicBezTo>
                  <a:pt x="35" y="85"/>
                  <a:pt x="35" y="84"/>
                  <a:pt x="34" y="83"/>
                </a:cubicBezTo>
                <a:cubicBezTo>
                  <a:pt x="34" y="84"/>
                  <a:pt x="34" y="85"/>
                  <a:pt x="35" y="86"/>
                </a:cubicBezTo>
                <a:close/>
                <a:moveTo>
                  <a:pt x="38" y="86"/>
                </a:moveTo>
                <a:cubicBezTo>
                  <a:pt x="38" y="86"/>
                  <a:pt x="38" y="86"/>
                  <a:pt x="38" y="86"/>
                </a:cubicBezTo>
                <a:cubicBezTo>
                  <a:pt x="38" y="86"/>
                  <a:pt x="39" y="85"/>
                  <a:pt x="39" y="84"/>
                </a:cubicBezTo>
                <a:cubicBezTo>
                  <a:pt x="39" y="84"/>
                  <a:pt x="39" y="84"/>
                  <a:pt x="39" y="84"/>
                </a:cubicBezTo>
                <a:cubicBezTo>
                  <a:pt x="38" y="84"/>
                  <a:pt x="36" y="85"/>
                  <a:pt x="38" y="86"/>
                </a:cubicBezTo>
                <a:close/>
                <a:moveTo>
                  <a:pt x="41" y="86"/>
                </a:moveTo>
                <a:cubicBezTo>
                  <a:pt x="41" y="86"/>
                  <a:pt x="42" y="87"/>
                  <a:pt x="42" y="88"/>
                </a:cubicBezTo>
                <a:cubicBezTo>
                  <a:pt x="43" y="87"/>
                  <a:pt x="44" y="86"/>
                  <a:pt x="44" y="86"/>
                </a:cubicBezTo>
                <a:cubicBezTo>
                  <a:pt x="44" y="85"/>
                  <a:pt x="43" y="84"/>
                  <a:pt x="43" y="84"/>
                </a:cubicBezTo>
                <a:cubicBezTo>
                  <a:pt x="42" y="84"/>
                  <a:pt x="41" y="85"/>
                  <a:pt x="41" y="86"/>
                </a:cubicBezTo>
                <a:close/>
                <a:moveTo>
                  <a:pt x="35" y="85"/>
                </a:moveTo>
                <a:cubicBezTo>
                  <a:pt x="35" y="85"/>
                  <a:pt x="35" y="85"/>
                  <a:pt x="36" y="85"/>
                </a:cubicBezTo>
                <a:cubicBezTo>
                  <a:pt x="36" y="84"/>
                  <a:pt x="35" y="84"/>
                  <a:pt x="35" y="84"/>
                </a:cubicBezTo>
                <a:cubicBezTo>
                  <a:pt x="35" y="84"/>
                  <a:pt x="35" y="84"/>
                  <a:pt x="35" y="85"/>
                </a:cubicBezTo>
                <a:close/>
                <a:moveTo>
                  <a:pt x="53" y="85"/>
                </a:moveTo>
                <a:cubicBezTo>
                  <a:pt x="53" y="85"/>
                  <a:pt x="53" y="84"/>
                  <a:pt x="53" y="84"/>
                </a:cubicBezTo>
                <a:cubicBezTo>
                  <a:pt x="53" y="84"/>
                  <a:pt x="53" y="84"/>
                  <a:pt x="53" y="85"/>
                </a:cubicBezTo>
                <a:close/>
                <a:moveTo>
                  <a:pt x="30" y="87"/>
                </a:moveTo>
                <a:cubicBezTo>
                  <a:pt x="31" y="86"/>
                  <a:pt x="32" y="85"/>
                  <a:pt x="31" y="84"/>
                </a:cubicBezTo>
                <a:cubicBezTo>
                  <a:pt x="31" y="85"/>
                  <a:pt x="30" y="86"/>
                  <a:pt x="30" y="87"/>
                </a:cubicBezTo>
                <a:close/>
                <a:moveTo>
                  <a:pt x="65" y="86"/>
                </a:moveTo>
                <a:cubicBezTo>
                  <a:pt x="65" y="85"/>
                  <a:pt x="65" y="84"/>
                  <a:pt x="65" y="84"/>
                </a:cubicBezTo>
                <a:cubicBezTo>
                  <a:pt x="65" y="85"/>
                  <a:pt x="64" y="86"/>
                  <a:pt x="65" y="86"/>
                </a:cubicBezTo>
                <a:close/>
                <a:moveTo>
                  <a:pt x="66" y="85"/>
                </a:moveTo>
                <a:cubicBezTo>
                  <a:pt x="66" y="85"/>
                  <a:pt x="67" y="84"/>
                  <a:pt x="66" y="84"/>
                </a:cubicBezTo>
                <a:cubicBezTo>
                  <a:pt x="66" y="85"/>
                  <a:pt x="66" y="84"/>
                  <a:pt x="66" y="84"/>
                </a:cubicBezTo>
                <a:cubicBezTo>
                  <a:pt x="66" y="84"/>
                  <a:pt x="66" y="85"/>
                  <a:pt x="66" y="85"/>
                </a:cubicBezTo>
                <a:close/>
                <a:moveTo>
                  <a:pt x="45" y="86"/>
                </a:moveTo>
                <a:cubicBezTo>
                  <a:pt x="46" y="86"/>
                  <a:pt x="46" y="87"/>
                  <a:pt x="47" y="87"/>
                </a:cubicBezTo>
                <a:cubicBezTo>
                  <a:pt x="47" y="87"/>
                  <a:pt x="47" y="87"/>
                  <a:pt x="48" y="86"/>
                </a:cubicBezTo>
                <a:cubicBezTo>
                  <a:pt x="47" y="86"/>
                  <a:pt x="47" y="85"/>
                  <a:pt x="46" y="84"/>
                </a:cubicBezTo>
                <a:cubicBezTo>
                  <a:pt x="46" y="85"/>
                  <a:pt x="46" y="85"/>
                  <a:pt x="45" y="86"/>
                </a:cubicBezTo>
                <a:close/>
                <a:moveTo>
                  <a:pt x="49" y="86"/>
                </a:moveTo>
                <a:cubicBezTo>
                  <a:pt x="49" y="87"/>
                  <a:pt x="50" y="87"/>
                  <a:pt x="50" y="88"/>
                </a:cubicBezTo>
                <a:cubicBezTo>
                  <a:pt x="50" y="87"/>
                  <a:pt x="50" y="85"/>
                  <a:pt x="50" y="85"/>
                </a:cubicBezTo>
                <a:cubicBezTo>
                  <a:pt x="49" y="85"/>
                  <a:pt x="49" y="85"/>
                  <a:pt x="49" y="86"/>
                </a:cubicBezTo>
                <a:close/>
                <a:moveTo>
                  <a:pt x="60" y="86"/>
                </a:moveTo>
                <a:cubicBezTo>
                  <a:pt x="61" y="86"/>
                  <a:pt x="61" y="87"/>
                  <a:pt x="61" y="87"/>
                </a:cubicBezTo>
                <a:cubicBezTo>
                  <a:pt x="61" y="86"/>
                  <a:pt x="61" y="86"/>
                  <a:pt x="61" y="85"/>
                </a:cubicBezTo>
                <a:cubicBezTo>
                  <a:pt x="60" y="86"/>
                  <a:pt x="61" y="86"/>
                  <a:pt x="60" y="86"/>
                </a:cubicBezTo>
                <a:close/>
                <a:moveTo>
                  <a:pt x="36" y="87"/>
                </a:moveTo>
                <a:cubicBezTo>
                  <a:pt x="37" y="87"/>
                  <a:pt x="37" y="87"/>
                  <a:pt x="37" y="87"/>
                </a:cubicBezTo>
                <a:cubicBezTo>
                  <a:pt x="37" y="87"/>
                  <a:pt x="37" y="86"/>
                  <a:pt x="36" y="86"/>
                </a:cubicBezTo>
                <a:cubicBezTo>
                  <a:pt x="36" y="86"/>
                  <a:pt x="36" y="87"/>
                  <a:pt x="36" y="87"/>
                </a:cubicBezTo>
                <a:close/>
                <a:moveTo>
                  <a:pt x="36" y="86"/>
                </a:moveTo>
                <a:cubicBezTo>
                  <a:pt x="36" y="85"/>
                  <a:pt x="36" y="85"/>
                  <a:pt x="36" y="85"/>
                </a:cubicBezTo>
                <a:cubicBezTo>
                  <a:pt x="36" y="86"/>
                  <a:pt x="36" y="86"/>
                  <a:pt x="36" y="86"/>
                </a:cubicBezTo>
                <a:close/>
                <a:moveTo>
                  <a:pt x="38" y="86"/>
                </a:moveTo>
                <a:cubicBezTo>
                  <a:pt x="38" y="87"/>
                  <a:pt x="38" y="87"/>
                  <a:pt x="38" y="87"/>
                </a:cubicBezTo>
                <a:cubicBezTo>
                  <a:pt x="39" y="87"/>
                  <a:pt x="39" y="86"/>
                  <a:pt x="40" y="86"/>
                </a:cubicBezTo>
                <a:cubicBezTo>
                  <a:pt x="40" y="85"/>
                  <a:pt x="40" y="85"/>
                  <a:pt x="39" y="85"/>
                </a:cubicBezTo>
                <a:cubicBezTo>
                  <a:pt x="39" y="86"/>
                  <a:pt x="39" y="86"/>
                  <a:pt x="38" y="86"/>
                </a:cubicBezTo>
                <a:close/>
                <a:moveTo>
                  <a:pt x="57" y="87"/>
                </a:moveTo>
                <a:cubicBezTo>
                  <a:pt x="57" y="88"/>
                  <a:pt x="57" y="88"/>
                  <a:pt x="57" y="88"/>
                </a:cubicBezTo>
                <a:cubicBezTo>
                  <a:pt x="58" y="87"/>
                  <a:pt x="58" y="87"/>
                  <a:pt x="58" y="87"/>
                </a:cubicBezTo>
                <a:cubicBezTo>
                  <a:pt x="57" y="87"/>
                  <a:pt x="57" y="87"/>
                  <a:pt x="57" y="87"/>
                </a:cubicBezTo>
                <a:close/>
                <a:moveTo>
                  <a:pt x="58" y="87"/>
                </a:moveTo>
                <a:cubicBezTo>
                  <a:pt x="58" y="86"/>
                  <a:pt x="58" y="86"/>
                  <a:pt x="58" y="85"/>
                </a:cubicBezTo>
                <a:cubicBezTo>
                  <a:pt x="57" y="86"/>
                  <a:pt x="56" y="86"/>
                  <a:pt x="57" y="87"/>
                </a:cubicBezTo>
                <a:cubicBezTo>
                  <a:pt x="57" y="87"/>
                  <a:pt x="57" y="87"/>
                  <a:pt x="58" y="87"/>
                </a:cubicBezTo>
                <a:close/>
                <a:moveTo>
                  <a:pt x="51" y="87"/>
                </a:moveTo>
                <a:cubicBezTo>
                  <a:pt x="51" y="87"/>
                  <a:pt x="52" y="86"/>
                  <a:pt x="51" y="86"/>
                </a:cubicBezTo>
                <a:cubicBezTo>
                  <a:pt x="51" y="87"/>
                  <a:pt x="51" y="87"/>
                  <a:pt x="51" y="87"/>
                </a:cubicBezTo>
                <a:close/>
                <a:moveTo>
                  <a:pt x="35" y="87"/>
                </a:moveTo>
                <a:cubicBezTo>
                  <a:pt x="36" y="87"/>
                  <a:pt x="36" y="88"/>
                  <a:pt x="36" y="88"/>
                </a:cubicBezTo>
                <a:cubicBezTo>
                  <a:pt x="36" y="87"/>
                  <a:pt x="36" y="86"/>
                  <a:pt x="35" y="86"/>
                </a:cubicBezTo>
                <a:cubicBezTo>
                  <a:pt x="35" y="86"/>
                  <a:pt x="35" y="86"/>
                  <a:pt x="35" y="87"/>
                </a:cubicBezTo>
                <a:close/>
                <a:moveTo>
                  <a:pt x="55" y="87"/>
                </a:moveTo>
                <a:cubicBezTo>
                  <a:pt x="55" y="87"/>
                  <a:pt x="55" y="87"/>
                  <a:pt x="55" y="87"/>
                </a:cubicBezTo>
                <a:cubicBezTo>
                  <a:pt x="55" y="87"/>
                  <a:pt x="55" y="86"/>
                  <a:pt x="55" y="86"/>
                </a:cubicBezTo>
                <a:cubicBezTo>
                  <a:pt x="54" y="87"/>
                  <a:pt x="54" y="87"/>
                  <a:pt x="55" y="87"/>
                </a:cubicBezTo>
                <a:close/>
                <a:moveTo>
                  <a:pt x="39" y="88"/>
                </a:moveTo>
                <a:cubicBezTo>
                  <a:pt x="40" y="89"/>
                  <a:pt x="40" y="89"/>
                  <a:pt x="40" y="90"/>
                </a:cubicBezTo>
                <a:cubicBezTo>
                  <a:pt x="41" y="89"/>
                  <a:pt x="41" y="89"/>
                  <a:pt x="42" y="88"/>
                </a:cubicBezTo>
                <a:cubicBezTo>
                  <a:pt x="41" y="88"/>
                  <a:pt x="41" y="87"/>
                  <a:pt x="40" y="86"/>
                </a:cubicBezTo>
                <a:cubicBezTo>
                  <a:pt x="40" y="87"/>
                  <a:pt x="39" y="88"/>
                  <a:pt x="39" y="88"/>
                </a:cubicBezTo>
                <a:close/>
                <a:moveTo>
                  <a:pt x="43" y="89"/>
                </a:moveTo>
                <a:cubicBezTo>
                  <a:pt x="43" y="89"/>
                  <a:pt x="44" y="90"/>
                  <a:pt x="44" y="90"/>
                </a:cubicBezTo>
                <a:cubicBezTo>
                  <a:pt x="45" y="89"/>
                  <a:pt x="45" y="89"/>
                  <a:pt x="46" y="88"/>
                </a:cubicBezTo>
                <a:cubicBezTo>
                  <a:pt x="46" y="87"/>
                  <a:pt x="45" y="87"/>
                  <a:pt x="45" y="86"/>
                </a:cubicBezTo>
                <a:cubicBezTo>
                  <a:pt x="44" y="87"/>
                  <a:pt x="43" y="88"/>
                  <a:pt x="43" y="89"/>
                </a:cubicBezTo>
                <a:close/>
                <a:moveTo>
                  <a:pt x="31" y="88"/>
                </a:moveTo>
                <a:cubicBezTo>
                  <a:pt x="31" y="89"/>
                  <a:pt x="31" y="89"/>
                  <a:pt x="32" y="89"/>
                </a:cubicBezTo>
                <a:cubicBezTo>
                  <a:pt x="32" y="89"/>
                  <a:pt x="32" y="87"/>
                  <a:pt x="32" y="87"/>
                </a:cubicBezTo>
                <a:cubicBezTo>
                  <a:pt x="32" y="87"/>
                  <a:pt x="31" y="88"/>
                  <a:pt x="31" y="88"/>
                </a:cubicBezTo>
                <a:close/>
                <a:moveTo>
                  <a:pt x="47" y="88"/>
                </a:moveTo>
                <a:cubicBezTo>
                  <a:pt x="48" y="89"/>
                  <a:pt x="48" y="89"/>
                  <a:pt x="48" y="90"/>
                </a:cubicBezTo>
                <a:cubicBezTo>
                  <a:pt x="49" y="90"/>
                  <a:pt x="49" y="89"/>
                  <a:pt x="50" y="89"/>
                </a:cubicBezTo>
                <a:cubicBezTo>
                  <a:pt x="49" y="88"/>
                  <a:pt x="49" y="87"/>
                  <a:pt x="48" y="87"/>
                </a:cubicBezTo>
                <a:cubicBezTo>
                  <a:pt x="48" y="87"/>
                  <a:pt x="47" y="87"/>
                  <a:pt x="47" y="88"/>
                </a:cubicBezTo>
                <a:close/>
                <a:moveTo>
                  <a:pt x="59" y="90"/>
                </a:moveTo>
                <a:cubicBezTo>
                  <a:pt x="59" y="89"/>
                  <a:pt x="60" y="89"/>
                  <a:pt x="60" y="88"/>
                </a:cubicBezTo>
                <a:cubicBezTo>
                  <a:pt x="59" y="85"/>
                  <a:pt x="58" y="89"/>
                  <a:pt x="59" y="90"/>
                </a:cubicBezTo>
                <a:close/>
                <a:moveTo>
                  <a:pt x="34" y="88"/>
                </a:moveTo>
                <a:cubicBezTo>
                  <a:pt x="35" y="88"/>
                  <a:pt x="35" y="89"/>
                  <a:pt x="35" y="89"/>
                </a:cubicBezTo>
                <a:cubicBezTo>
                  <a:pt x="36" y="88"/>
                  <a:pt x="35" y="88"/>
                  <a:pt x="34" y="87"/>
                </a:cubicBezTo>
                <a:cubicBezTo>
                  <a:pt x="35" y="88"/>
                  <a:pt x="34" y="88"/>
                  <a:pt x="34" y="88"/>
                </a:cubicBezTo>
                <a:close/>
                <a:moveTo>
                  <a:pt x="64" y="88"/>
                </a:moveTo>
                <a:cubicBezTo>
                  <a:pt x="63" y="88"/>
                  <a:pt x="64" y="87"/>
                  <a:pt x="64" y="87"/>
                </a:cubicBezTo>
                <a:cubicBezTo>
                  <a:pt x="63" y="88"/>
                  <a:pt x="63" y="88"/>
                  <a:pt x="63" y="88"/>
                </a:cubicBezTo>
                <a:cubicBezTo>
                  <a:pt x="63" y="89"/>
                  <a:pt x="63" y="89"/>
                  <a:pt x="63" y="89"/>
                </a:cubicBezTo>
                <a:cubicBezTo>
                  <a:pt x="63" y="89"/>
                  <a:pt x="63" y="88"/>
                  <a:pt x="64" y="88"/>
                </a:cubicBezTo>
                <a:cubicBezTo>
                  <a:pt x="64" y="88"/>
                  <a:pt x="64" y="88"/>
                  <a:pt x="64" y="88"/>
                </a:cubicBezTo>
                <a:close/>
                <a:moveTo>
                  <a:pt x="37" y="89"/>
                </a:moveTo>
                <a:cubicBezTo>
                  <a:pt x="37" y="88"/>
                  <a:pt x="38" y="88"/>
                  <a:pt x="38" y="88"/>
                </a:cubicBezTo>
                <a:cubicBezTo>
                  <a:pt x="38" y="88"/>
                  <a:pt x="38" y="87"/>
                  <a:pt x="37" y="87"/>
                </a:cubicBezTo>
                <a:cubicBezTo>
                  <a:pt x="37" y="88"/>
                  <a:pt x="37" y="88"/>
                  <a:pt x="37" y="89"/>
                </a:cubicBezTo>
                <a:close/>
                <a:moveTo>
                  <a:pt x="66" y="90"/>
                </a:moveTo>
                <a:cubicBezTo>
                  <a:pt x="67" y="89"/>
                  <a:pt x="66" y="88"/>
                  <a:pt x="66" y="87"/>
                </a:cubicBezTo>
                <a:cubicBezTo>
                  <a:pt x="65" y="88"/>
                  <a:pt x="66" y="89"/>
                  <a:pt x="66" y="90"/>
                </a:cubicBezTo>
                <a:close/>
                <a:moveTo>
                  <a:pt x="53" y="90"/>
                </a:moveTo>
                <a:cubicBezTo>
                  <a:pt x="53" y="90"/>
                  <a:pt x="53" y="88"/>
                  <a:pt x="52" y="88"/>
                </a:cubicBezTo>
                <a:cubicBezTo>
                  <a:pt x="52" y="89"/>
                  <a:pt x="52" y="89"/>
                  <a:pt x="53" y="90"/>
                </a:cubicBezTo>
                <a:close/>
                <a:moveTo>
                  <a:pt x="55" y="89"/>
                </a:moveTo>
                <a:cubicBezTo>
                  <a:pt x="55" y="89"/>
                  <a:pt x="55" y="90"/>
                  <a:pt x="55" y="90"/>
                </a:cubicBezTo>
                <a:cubicBezTo>
                  <a:pt x="55" y="89"/>
                  <a:pt x="55" y="89"/>
                  <a:pt x="55" y="88"/>
                </a:cubicBezTo>
                <a:cubicBezTo>
                  <a:pt x="55" y="89"/>
                  <a:pt x="55" y="88"/>
                  <a:pt x="55" y="89"/>
                </a:cubicBezTo>
                <a:close/>
                <a:moveTo>
                  <a:pt x="56" y="89"/>
                </a:moveTo>
                <a:cubicBezTo>
                  <a:pt x="57" y="89"/>
                  <a:pt x="56" y="88"/>
                  <a:pt x="56" y="88"/>
                </a:cubicBezTo>
                <a:cubicBezTo>
                  <a:pt x="56" y="89"/>
                  <a:pt x="56" y="89"/>
                  <a:pt x="56" y="89"/>
                </a:cubicBezTo>
                <a:close/>
                <a:moveTo>
                  <a:pt x="51" y="90"/>
                </a:moveTo>
                <a:cubicBezTo>
                  <a:pt x="51" y="89"/>
                  <a:pt x="52" y="89"/>
                  <a:pt x="51" y="88"/>
                </a:cubicBezTo>
                <a:cubicBezTo>
                  <a:pt x="51" y="89"/>
                  <a:pt x="51" y="89"/>
                  <a:pt x="51" y="90"/>
                </a:cubicBezTo>
                <a:close/>
                <a:moveTo>
                  <a:pt x="33" y="91"/>
                </a:moveTo>
                <a:cubicBezTo>
                  <a:pt x="34" y="91"/>
                  <a:pt x="35" y="89"/>
                  <a:pt x="34" y="88"/>
                </a:cubicBezTo>
                <a:cubicBezTo>
                  <a:pt x="33" y="89"/>
                  <a:pt x="33" y="90"/>
                  <a:pt x="33" y="91"/>
                </a:cubicBezTo>
                <a:close/>
                <a:moveTo>
                  <a:pt x="37" y="89"/>
                </a:moveTo>
                <a:cubicBezTo>
                  <a:pt x="37" y="89"/>
                  <a:pt x="37" y="88"/>
                  <a:pt x="36" y="88"/>
                </a:cubicBezTo>
                <a:cubicBezTo>
                  <a:pt x="37" y="89"/>
                  <a:pt x="37" y="89"/>
                  <a:pt x="37" y="89"/>
                </a:cubicBezTo>
                <a:close/>
                <a:moveTo>
                  <a:pt x="59" y="91"/>
                </a:moveTo>
                <a:cubicBezTo>
                  <a:pt x="60" y="91"/>
                  <a:pt x="60" y="92"/>
                  <a:pt x="61" y="93"/>
                </a:cubicBezTo>
                <a:cubicBezTo>
                  <a:pt x="61" y="92"/>
                  <a:pt x="61" y="90"/>
                  <a:pt x="61" y="89"/>
                </a:cubicBezTo>
                <a:cubicBezTo>
                  <a:pt x="60" y="89"/>
                  <a:pt x="60" y="90"/>
                  <a:pt x="59" y="91"/>
                </a:cubicBezTo>
                <a:close/>
                <a:moveTo>
                  <a:pt x="38" y="90"/>
                </a:moveTo>
                <a:cubicBezTo>
                  <a:pt x="38" y="90"/>
                  <a:pt x="38" y="91"/>
                  <a:pt x="39" y="91"/>
                </a:cubicBezTo>
                <a:cubicBezTo>
                  <a:pt x="39" y="91"/>
                  <a:pt x="39" y="91"/>
                  <a:pt x="40" y="91"/>
                </a:cubicBezTo>
                <a:cubicBezTo>
                  <a:pt x="39" y="90"/>
                  <a:pt x="38" y="88"/>
                  <a:pt x="38" y="90"/>
                </a:cubicBezTo>
                <a:close/>
                <a:moveTo>
                  <a:pt x="46" y="90"/>
                </a:moveTo>
                <a:cubicBezTo>
                  <a:pt x="46" y="91"/>
                  <a:pt x="45" y="93"/>
                  <a:pt x="46" y="94"/>
                </a:cubicBezTo>
                <a:cubicBezTo>
                  <a:pt x="47" y="93"/>
                  <a:pt x="47" y="92"/>
                  <a:pt x="48" y="91"/>
                </a:cubicBezTo>
                <a:cubicBezTo>
                  <a:pt x="47" y="90"/>
                  <a:pt x="47" y="89"/>
                  <a:pt x="46" y="89"/>
                </a:cubicBezTo>
                <a:cubicBezTo>
                  <a:pt x="46" y="89"/>
                  <a:pt x="46" y="90"/>
                  <a:pt x="46" y="90"/>
                </a:cubicBezTo>
                <a:close/>
                <a:moveTo>
                  <a:pt x="36" y="90"/>
                </a:moveTo>
                <a:cubicBezTo>
                  <a:pt x="36" y="90"/>
                  <a:pt x="36" y="89"/>
                  <a:pt x="36" y="89"/>
                </a:cubicBezTo>
                <a:cubicBezTo>
                  <a:pt x="36" y="90"/>
                  <a:pt x="36" y="90"/>
                  <a:pt x="36" y="90"/>
                </a:cubicBezTo>
                <a:close/>
                <a:moveTo>
                  <a:pt x="56" y="91"/>
                </a:moveTo>
                <a:cubicBezTo>
                  <a:pt x="56" y="91"/>
                  <a:pt x="56" y="92"/>
                  <a:pt x="57" y="92"/>
                </a:cubicBezTo>
                <a:cubicBezTo>
                  <a:pt x="57" y="92"/>
                  <a:pt x="58" y="90"/>
                  <a:pt x="57" y="90"/>
                </a:cubicBezTo>
                <a:cubicBezTo>
                  <a:pt x="57" y="90"/>
                  <a:pt x="56" y="91"/>
                  <a:pt x="56" y="91"/>
                </a:cubicBezTo>
                <a:close/>
                <a:moveTo>
                  <a:pt x="41" y="91"/>
                </a:moveTo>
                <a:cubicBezTo>
                  <a:pt x="41" y="92"/>
                  <a:pt x="42" y="92"/>
                  <a:pt x="42" y="92"/>
                </a:cubicBezTo>
                <a:cubicBezTo>
                  <a:pt x="42" y="91"/>
                  <a:pt x="42" y="92"/>
                  <a:pt x="42" y="91"/>
                </a:cubicBezTo>
                <a:cubicBezTo>
                  <a:pt x="42" y="91"/>
                  <a:pt x="42" y="92"/>
                  <a:pt x="43" y="92"/>
                </a:cubicBezTo>
                <a:cubicBezTo>
                  <a:pt x="44" y="91"/>
                  <a:pt x="43" y="90"/>
                  <a:pt x="42" y="90"/>
                </a:cubicBezTo>
                <a:cubicBezTo>
                  <a:pt x="42" y="90"/>
                  <a:pt x="42" y="91"/>
                  <a:pt x="41" y="91"/>
                </a:cubicBezTo>
                <a:close/>
                <a:moveTo>
                  <a:pt x="50" y="93"/>
                </a:moveTo>
                <a:cubicBezTo>
                  <a:pt x="50" y="91"/>
                  <a:pt x="51" y="90"/>
                  <a:pt x="50" y="90"/>
                </a:cubicBezTo>
                <a:cubicBezTo>
                  <a:pt x="49" y="91"/>
                  <a:pt x="49" y="92"/>
                  <a:pt x="50" y="93"/>
                </a:cubicBezTo>
                <a:close/>
                <a:moveTo>
                  <a:pt x="66" y="93"/>
                </a:moveTo>
                <a:cubicBezTo>
                  <a:pt x="66" y="91"/>
                  <a:pt x="66" y="90"/>
                  <a:pt x="65" y="90"/>
                </a:cubicBezTo>
                <a:cubicBezTo>
                  <a:pt x="65" y="91"/>
                  <a:pt x="66" y="92"/>
                  <a:pt x="66" y="93"/>
                </a:cubicBezTo>
                <a:close/>
                <a:moveTo>
                  <a:pt x="36" y="91"/>
                </a:moveTo>
                <a:cubicBezTo>
                  <a:pt x="37" y="92"/>
                  <a:pt x="37" y="93"/>
                  <a:pt x="37" y="93"/>
                </a:cubicBezTo>
                <a:cubicBezTo>
                  <a:pt x="38" y="93"/>
                  <a:pt x="37" y="91"/>
                  <a:pt x="37" y="91"/>
                </a:cubicBezTo>
                <a:cubicBezTo>
                  <a:pt x="36" y="91"/>
                  <a:pt x="36" y="91"/>
                  <a:pt x="36" y="91"/>
                </a:cubicBezTo>
                <a:close/>
                <a:moveTo>
                  <a:pt x="45" y="91"/>
                </a:moveTo>
                <a:cubicBezTo>
                  <a:pt x="45" y="91"/>
                  <a:pt x="45" y="91"/>
                  <a:pt x="45" y="91"/>
                </a:cubicBezTo>
                <a:cubicBezTo>
                  <a:pt x="44" y="91"/>
                  <a:pt x="45" y="91"/>
                  <a:pt x="45" y="91"/>
                </a:cubicBezTo>
                <a:close/>
                <a:moveTo>
                  <a:pt x="63" y="93"/>
                </a:moveTo>
                <a:cubicBezTo>
                  <a:pt x="63" y="93"/>
                  <a:pt x="63" y="92"/>
                  <a:pt x="63" y="91"/>
                </a:cubicBezTo>
                <a:cubicBezTo>
                  <a:pt x="63" y="91"/>
                  <a:pt x="63" y="91"/>
                  <a:pt x="63" y="91"/>
                </a:cubicBezTo>
                <a:cubicBezTo>
                  <a:pt x="63" y="92"/>
                  <a:pt x="62" y="93"/>
                  <a:pt x="63" y="93"/>
                </a:cubicBezTo>
                <a:close/>
                <a:moveTo>
                  <a:pt x="34" y="93"/>
                </a:moveTo>
                <a:cubicBezTo>
                  <a:pt x="34" y="92"/>
                  <a:pt x="35" y="92"/>
                  <a:pt x="34" y="92"/>
                </a:cubicBezTo>
                <a:cubicBezTo>
                  <a:pt x="34" y="92"/>
                  <a:pt x="34" y="92"/>
                  <a:pt x="34" y="93"/>
                </a:cubicBezTo>
                <a:close/>
                <a:moveTo>
                  <a:pt x="43" y="93"/>
                </a:moveTo>
                <a:cubicBezTo>
                  <a:pt x="43" y="93"/>
                  <a:pt x="43" y="94"/>
                  <a:pt x="43" y="94"/>
                </a:cubicBezTo>
                <a:cubicBezTo>
                  <a:pt x="43" y="93"/>
                  <a:pt x="44" y="93"/>
                  <a:pt x="44" y="92"/>
                </a:cubicBezTo>
                <a:cubicBezTo>
                  <a:pt x="43" y="92"/>
                  <a:pt x="43" y="93"/>
                  <a:pt x="43" y="93"/>
                </a:cubicBezTo>
                <a:close/>
                <a:moveTo>
                  <a:pt x="40" y="94"/>
                </a:moveTo>
                <a:cubicBezTo>
                  <a:pt x="41" y="94"/>
                  <a:pt x="41" y="94"/>
                  <a:pt x="41" y="93"/>
                </a:cubicBezTo>
                <a:cubicBezTo>
                  <a:pt x="41" y="93"/>
                  <a:pt x="41" y="92"/>
                  <a:pt x="40" y="92"/>
                </a:cubicBezTo>
                <a:cubicBezTo>
                  <a:pt x="40" y="92"/>
                  <a:pt x="39" y="93"/>
                  <a:pt x="40" y="93"/>
                </a:cubicBezTo>
                <a:cubicBezTo>
                  <a:pt x="40" y="93"/>
                  <a:pt x="39" y="93"/>
                  <a:pt x="39" y="94"/>
                </a:cubicBezTo>
                <a:cubicBezTo>
                  <a:pt x="40" y="94"/>
                  <a:pt x="40" y="94"/>
                  <a:pt x="40" y="94"/>
                </a:cubicBezTo>
                <a:cubicBezTo>
                  <a:pt x="40" y="94"/>
                  <a:pt x="40" y="94"/>
                  <a:pt x="40" y="94"/>
                </a:cubicBezTo>
                <a:close/>
                <a:moveTo>
                  <a:pt x="47" y="94"/>
                </a:moveTo>
                <a:cubicBezTo>
                  <a:pt x="47" y="95"/>
                  <a:pt x="47" y="95"/>
                  <a:pt x="48" y="96"/>
                </a:cubicBezTo>
                <a:cubicBezTo>
                  <a:pt x="48" y="95"/>
                  <a:pt x="48" y="94"/>
                  <a:pt x="49" y="94"/>
                </a:cubicBezTo>
                <a:cubicBezTo>
                  <a:pt x="49" y="94"/>
                  <a:pt x="49" y="94"/>
                  <a:pt x="49" y="94"/>
                </a:cubicBezTo>
                <a:cubicBezTo>
                  <a:pt x="50" y="94"/>
                  <a:pt x="49" y="93"/>
                  <a:pt x="49" y="93"/>
                </a:cubicBezTo>
                <a:cubicBezTo>
                  <a:pt x="48" y="93"/>
                  <a:pt x="49" y="92"/>
                  <a:pt x="48" y="92"/>
                </a:cubicBezTo>
                <a:cubicBezTo>
                  <a:pt x="48" y="93"/>
                  <a:pt x="47" y="93"/>
                  <a:pt x="47" y="94"/>
                </a:cubicBezTo>
                <a:close/>
                <a:moveTo>
                  <a:pt x="31" y="94"/>
                </a:moveTo>
                <a:cubicBezTo>
                  <a:pt x="32" y="94"/>
                  <a:pt x="32" y="93"/>
                  <a:pt x="32" y="93"/>
                </a:cubicBezTo>
                <a:cubicBezTo>
                  <a:pt x="32" y="93"/>
                  <a:pt x="32" y="92"/>
                  <a:pt x="31" y="92"/>
                </a:cubicBezTo>
                <a:cubicBezTo>
                  <a:pt x="31" y="93"/>
                  <a:pt x="31" y="93"/>
                  <a:pt x="31" y="94"/>
                </a:cubicBezTo>
                <a:close/>
                <a:moveTo>
                  <a:pt x="34" y="94"/>
                </a:moveTo>
                <a:cubicBezTo>
                  <a:pt x="34" y="94"/>
                  <a:pt x="35" y="95"/>
                  <a:pt x="36" y="95"/>
                </a:cubicBezTo>
                <a:cubicBezTo>
                  <a:pt x="36" y="95"/>
                  <a:pt x="36" y="94"/>
                  <a:pt x="37" y="94"/>
                </a:cubicBezTo>
                <a:cubicBezTo>
                  <a:pt x="36" y="93"/>
                  <a:pt x="36" y="92"/>
                  <a:pt x="36" y="92"/>
                </a:cubicBezTo>
                <a:cubicBezTo>
                  <a:pt x="35" y="93"/>
                  <a:pt x="35" y="93"/>
                  <a:pt x="34" y="94"/>
                </a:cubicBezTo>
                <a:close/>
                <a:moveTo>
                  <a:pt x="54" y="93"/>
                </a:moveTo>
                <a:cubicBezTo>
                  <a:pt x="54" y="94"/>
                  <a:pt x="54" y="94"/>
                  <a:pt x="55" y="95"/>
                </a:cubicBezTo>
                <a:cubicBezTo>
                  <a:pt x="55" y="94"/>
                  <a:pt x="55" y="93"/>
                  <a:pt x="55" y="92"/>
                </a:cubicBezTo>
                <a:cubicBezTo>
                  <a:pt x="55" y="93"/>
                  <a:pt x="55" y="93"/>
                  <a:pt x="54" y="93"/>
                </a:cubicBezTo>
                <a:close/>
                <a:moveTo>
                  <a:pt x="59" y="94"/>
                </a:moveTo>
                <a:cubicBezTo>
                  <a:pt x="60" y="94"/>
                  <a:pt x="60" y="94"/>
                  <a:pt x="60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59" y="93"/>
                  <a:pt x="59" y="94"/>
                  <a:pt x="59" y="94"/>
                </a:cubicBezTo>
                <a:close/>
                <a:moveTo>
                  <a:pt x="52" y="94"/>
                </a:moveTo>
                <a:cubicBezTo>
                  <a:pt x="52" y="94"/>
                  <a:pt x="53" y="94"/>
                  <a:pt x="53" y="93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3"/>
                  <a:pt x="52" y="94"/>
                  <a:pt x="52" y="94"/>
                </a:cubicBezTo>
                <a:close/>
                <a:moveTo>
                  <a:pt x="44" y="94"/>
                </a:moveTo>
                <a:cubicBezTo>
                  <a:pt x="44" y="94"/>
                  <a:pt x="44" y="95"/>
                  <a:pt x="45" y="95"/>
                </a:cubicBezTo>
                <a:cubicBezTo>
                  <a:pt x="45" y="94"/>
                  <a:pt x="44" y="92"/>
                  <a:pt x="44" y="94"/>
                </a:cubicBezTo>
                <a:close/>
                <a:moveTo>
                  <a:pt x="38" y="94"/>
                </a:move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ubicBezTo>
                  <a:pt x="38" y="94"/>
                  <a:pt x="38" y="94"/>
                  <a:pt x="38" y="94"/>
                </a:cubicBezTo>
                <a:close/>
                <a:moveTo>
                  <a:pt x="65" y="96"/>
                </a:moveTo>
                <a:cubicBezTo>
                  <a:pt x="65" y="96"/>
                  <a:pt x="65" y="95"/>
                  <a:pt x="66" y="95"/>
                </a:cubicBezTo>
                <a:cubicBezTo>
                  <a:pt x="65" y="95"/>
                  <a:pt x="66" y="94"/>
                  <a:pt x="65" y="94"/>
                </a:cubicBezTo>
                <a:cubicBezTo>
                  <a:pt x="65" y="94"/>
                  <a:pt x="65" y="94"/>
                  <a:pt x="65" y="96"/>
                </a:cubicBezTo>
                <a:close/>
                <a:moveTo>
                  <a:pt x="57" y="97"/>
                </a:moveTo>
                <a:cubicBezTo>
                  <a:pt x="57" y="96"/>
                  <a:pt x="58" y="94"/>
                  <a:pt x="56" y="94"/>
                </a:cubicBezTo>
                <a:cubicBezTo>
                  <a:pt x="55" y="95"/>
                  <a:pt x="56" y="97"/>
                  <a:pt x="57" y="97"/>
                </a:cubicBezTo>
                <a:close/>
                <a:moveTo>
                  <a:pt x="68" y="99"/>
                </a:moveTo>
                <a:cubicBezTo>
                  <a:pt x="68" y="97"/>
                  <a:pt x="68" y="96"/>
                  <a:pt x="68" y="94"/>
                </a:cubicBezTo>
                <a:cubicBezTo>
                  <a:pt x="68" y="94"/>
                  <a:pt x="67" y="94"/>
                  <a:pt x="67" y="94"/>
                </a:cubicBezTo>
                <a:cubicBezTo>
                  <a:pt x="67" y="95"/>
                  <a:pt x="67" y="98"/>
                  <a:pt x="68" y="99"/>
                </a:cubicBezTo>
                <a:close/>
                <a:moveTo>
                  <a:pt x="38" y="95"/>
                </a:moveTo>
                <a:cubicBezTo>
                  <a:pt x="39" y="95"/>
                  <a:pt x="39" y="96"/>
                  <a:pt x="39" y="96"/>
                </a:cubicBezTo>
                <a:cubicBezTo>
                  <a:pt x="40" y="95"/>
                  <a:pt x="39" y="94"/>
                  <a:pt x="39" y="94"/>
                </a:cubicBezTo>
                <a:cubicBezTo>
                  <a:pt x="39" y="94"/>
                  <a:pt x="38" y="95"/>
                  <a:pt x="38" y="95"/>
                </a:cubicBezTo>
                <a:close/>
                <a:moveTo>
                  <a:pt x="41" y="96"/>
                </a:moveTo>
                <a:cubicBezTo>
                  <a:pt x="42" y="95"/>
                  <a:pt x="43" y="95"/>
                  <a:pt x="42" y="94"/>
                </a:cubicBezTo>
                <a:cubicBezTo>
                  <a:pt x="41" y="94"/>
                  <a:pt x="41" y="95"/>
                  <a:pt x="41" y="95"/>
                </a:cubicBezTo>
                <a:cubicBezTo>
                  <a:pt x="41" y="96"/>
                  <a:pt x="41" y="96"/>
                  <a:pt x="41" y="96"/>
                </a:cubicBezTo>
                <a:cubicBezTo>
                  <a:pt x="41" y="96"/>
                  <a:pt x="41" y="95"/>
                  <a:pt x="41" y="95"/>
                </a:cubicBezTo>
                <a:cubicBezTo>
                  <a:pt x="41" y="95"/>
                  <a:pt x="41" y="96"/>
                  <a:pt x="41" y="96"/>
                </a:cubicBezTo>
                <a:close/>
                <a:moveTo>
                  <a:pt x="44" y="95"/>
                </a:moveTo>
                <a:cubicBezTo>
                  <a:pt x="44" y="94"/>
                  <a:pt x="44" y="94"/>
                  <a:pt x="43" y="94"/>
                </a:cubicBezTo>
                <a:cubicBezTo>
                  <a:pt x="43" y="94"/>
                  <a:pt x="43" y="95"/>
                  <a:pt x="44" y="95"/>
                </a:cubicBezTo>
                <a:close/>
                <a:moveTo>
                  <a:pt x="59" y="96"/>
                </a:moveTo>
                <a:cubicBezTo>
                  <a:pt x="60" y="96"/>
                  <a:pt x="60" y="97"/>
                  <a:pt x="60" y="98"/>
                </a:cubicBezTo>
                <a:cubicBezTo>
                  <a:pt x="61" y="97"/>
                  <a:pt x="61" y="96"/>
                  <a:pt x="60" y="96"/>
                </a:cubicBezTo>
                <a:cubicBezTo>
                  <a:pt x="60" y="96"/>
                  <a:pt x="60" y="96"/>
                  <a:pt x="60" y="96"/>
                </a:cubicBezTo>
                <a:cubicBezTo>
                  <a:pt x="60" y="95"/>
                  <a:pt x="61" y="95"/>
                  <a:pt x="61" y="95"/>
                </a:cubicBezTo>
                <a:cubicBezTo>
                  <a:pt x="60" y="95"/>
                  <a:pt x="61" y="94"/>
                  <a:pt x="60" y="94"/>
                </a:cubicBezTo>
                <a:cubicBezTo>
                  <a:pt x="60" y="95"/>
                  <a:pt x="59" y="95"/>
                  <a:pt x="59" y="96"/>
                </a:cubicBezTo>
                <a:close/>
                <a:moveTo>
                  <a:pt x="15" y="99"/>
                </a:moveTo>
                <a:cubicBezTo>
                  <a:pt x="16" y="97"/>
                  <a:pt x="17" y="96"/>
                  <a:pt x="17" y="94"/>
                </a:cubicBezTo>
                <a:cubicBezTo>
                  <a:pt x="16" y="96"/>
                  <a:pt x="15" y="97"/>
                  <a:pt x="15" y="99"/>
                </a:cubicBezTo>
                <a:close/>
                <a:moveTo>
                  <a:pt x="36" y="96"/>
                </a:moveTo>
                <a:cubicBezTo>
                  <a:pt x="36" y="96"/>
                  <a:pt x="37" y="96"/>
                  <a:pt x="37" y="95"/>
                </a:cubicBezTo>
                <a:cubicBezTo>
                  <a:pt x="37" y="95"/>
                  <a:pt x="37" y="95"/>
                  <a:pt x="37" y="95"/>
                </a:cubicBezTo>
                <a:cubicBezTo>
                  <a:pt x="37" y="95"/>
                  <a:pt x="36" y="96"/>
                  <a:pt x="36" y="96"/>
                </a:cubicBezTo>
                <a:close/>
                <a:moveTo>
                  <a:pt x="41" y="96"/>
                </a:moveTo>
                <a:cubicBezTo>
                  <a:pt x="42" y="97"/>
                  <a:pt x="42" y="97"/>
                  <a:pt x="43" y="98"/>
                </a:cubicBezTo>
                <a:cubicBezTo>
                  <a:pt x="43" y="97"/>
                  <a:pt x="43" y="97"/>
                  <a:pt x="44" y="96"/>
                </a:cubicBezTo>
                <a:cubicBezTo>
                  <a:pt x="43" y="96"/>
                  <a:pt x="43" y="95"/>
                  <a:pt x="42" y="95"/>
                </a:cubicBezTo>
                <a:cubicBezTo>
                  <a:pt x="42" y="96"/>
                  <a:pt x="41" y="96"/>
                  <a:pt x="41" y="96"/>
                </a:cubicBezTo>
                <a:cubicBezTo>
                  <a:pt x="41" y="96"/>
                  <a:pt x="41" y="96"/>
                  <a:pt x="41" y="96"/>
                </a:cubicBezTo>
                <a:close/>
                <a:moveTo>
                  <a:pt x="52" y="95"/>
                </a:moveTo>
                <a:cubicBezTo>
                  <a:pt x="52" y="96"/>
                  <a:pt x="52" y="96"/>
                  <a:pt x="52" y="96"/>
                </a:cubicBezTo>
                <a:cubicBezTo>
                  <a:pt x="53" y="96"/>
                  <a:pt x="52" y="96"/>
                  <a:pt x="53" y="96"/>
                </a:cubicBezTo>
                <a:cubicBezTo>
                  <a:pt x="53" y="96"/>
                  <a:pt x="53" y="95"/>
                  <a:pt x="53" y="95"/>
                </a:cubicBezTo>
                <a:cubicBezTo>
                  <a:pt x="53" y="95"/>
                  <a:pt x="52" y="95"/>
                  <a:pt x="52" y="95"/>
                </a:cubicBezTo>
                <a:close/>
                <a:moveTo>
                  <a:pt x="37" y="98"/>
                </a:moveTo>
                <a:cubicBezTo>
                  <a:pt x="38" y="98"/>
                  <a:pt x="38" y="97"/>
                  <a:pt x="38" y="97"/>
                </a:cubicBezTo>
                <a:cubicBezTo>
                  <a:pt x="38" y="96"/>
                  <a:pt x="38" y="96"/>
                  <a:pt x="38" y="96"/>
                </a:cubicBezTo>
                <a:cubicBezTo>
                  <a:pt x="37" y="96"/>
                  <a:pt x="37" y="97"/>
                  <a:pt x="37" y="98"/>
                </a:cubicBezTo>
                <a:close/>
                <a:moveTo>
                  <a:pt x="47" y="97"/>
                </a:moveTo>
                <a:cubicBezTo>
                  <a:pt x="47" y="96"/>
                  <a:pt x="47" y="96"/>
                  <a:pt x="46" y="96"/>
                </a:cubicBezTo>
                <a:cubicBezTo>
                  <a:pt x="47" y="96"/>
                  <a:pt x="47" y="97"/>
                  <a:pt x="47" y="97"/>
                </a:cubicBezTo>
                <a:close/>
                <a:moveTo>
                  <a:pt x="39" y="97"/>
                </a:moveTo>
                <a:cubicBezTo>
                  <a:pt x="39" y="97"/>
                  <a:pt x="40" y="97"/>
                  <a:pt x="40" y="98"/>
                </a:cubicBezTo>
                <a:cubicBezTo>
                  <a:pt x="40" y="97"/>
                  <a:pt x="41" y="97"/>
                  <a:pt x="41" y="96"/>
                </a:cubicBezTo>
                <a:cubicBezTo>
                  <a:pt x="40" y="96"/>
                  <a:pt x="40" y="96"/>
                  <a:pt x="40" y="96"/>
                </a:cubicBezTo>
                <a:cubicBezTo>
                  <a:pt x="40" y="96"/>
                  <a:pt x="40" y="97"/>
                  <a:pt x="39" y="97"/>
                </a:cubicBezTo>
                <a:close/>
                <a:moveTo>
                  <a:pt x="31" y="96"/>
                </a:moveTo>
                <a:cubicBezTo>
                  <a:pt x="31" y="97"/>
                  <a:pt x="32" y="97"/>
                  <a:pt x="32" y="97"/>
                </a:cubicBezTo>
                <a:cubicBezTo>
                  <a:pt x="32" y="97"/>
                  <a:pt x="32" y="97"/>
                  <a:pt x="32" y="98"/>
                </a:cubicBezTo>
                <a:cubicBezTo>
                  <a:pt x="32" y="98"/>
                  <a:pt x="32" y="99"/>
                  <a:pt x="32" y="100"/>
                </a:cubicBezTo>
                <a:cubicBezTo>
                  <a:pt x="33" y="99"/>
                  <a:pt x="32" y="98"/>
                  <a:pt x="33" y="96"/>
                </a:cubicBezTo>
                <a:cubicBezTo>
                  <a:pt x="32" y="96"/>
                  <a:pt x="32" y="97"/>
                  <a:pt x="31" y="96"/>
                </a:cubicBezTo>
                <a:close/>
                <a:moveTo>
                  <a:pt x="54" y="98"/>
                </a:moveTo>
                <a:cubicBezTo>
                  <a:pt x="55" y="99"/>
                  <a:pt x="54" y="100"/>
                  <a:pt x="55" y="100"/>
                </a:cubicBezTo>
                <a:cubicBezTo>
                  <a:pt x="55" y="99"/>
                  <a:pt x="55" y="97"/>
                  <a:pt x="55" y="96"/>
                </a:cubicBezTo>
                <a:cubicBezTo>
                  <a:pt x="54" y="97"/>
                  <a:pt x="54" y="98"/>
                  <a:pt x="54" y="98"/>
                </a:cubicBezTo>
                <a:close/>
                <a:moveTo>
                  <a:pt x="46" y="98"/>
                </a:moveTo>
                <a:cubicBezTo>
                  <a:pt x="46" y="98"/>
                  <a:pt x="46" y="98"/>
                  <a:pt x="47" y="97"/>
                </a:cubicBezTo>
                <a:cubicBezTo>
                  <a:pt x="46" y="97"/>
                  <a:pt x="46" y="96"/>
                  <a:pt x="46" y="96"/>
                </a:cubicBezTo>
                <a:cubicBezTo>
                  <a:pt x="46" y="97"/>
                  <a:pt x="46" y="97"/>
                  <a:pt x="46" y="98"/>
                </a:cubicBezTo>
                <a:close/>
                <a:moveTo>
                  <a:pt x="58" y="100"/>
                </a:moveTo>
                <a:cubicBezTo>
                  <a:pt x="58" y="99"/>
                  <a:pt x="58" y="98"/>
                  <a:pt x="58" y="97"/>
                </a:cubicBezTo>
                <a:cubicBezTo>
                  <a:pt x="58" y="98"/>
                  <a:pt x="58" y="99"/>
                  <a:pt x="58" y="100"/>
                </a:cubicBezTo>
                <a:close/>
                <a:moveTo>
                  <a:pt x="65" y="102"/>
                </a:moveTo>
                <a:cubicBezTo>
                  <a:pt x="65" y="100"/>
                  <a:pt x="66" y="98"/>
                  <a:pt x="65" y="97"/>
                </a:cubicBezTo>
                <a:cubicBezTo>
                  <a:pt x="64" y="98"/>
                  <a:pt x="65" y="100"/>
                  <a:pt x="65" y="102"/>
                </a:cubicBezTo>
                <a:close/>
                <a:moveTo>
                  <a:pt x="40" y="98"/>
                </a:moveTo>
                <a:cubicBezTo>
                  <a:pt x="41" y="99"/>
                  <a:pt x="41" y="99"/>
                  <a:pt x="41" y="100"/>
                </a:cubicBezTo>
                <a:cubicBezTo>
                  <a:pt x="42" y="100"/>
                  <a:pt x="42" y="99"/>
                  <a:pt x="42" y="99"/>
                </a:cubicBezTo>
                <a:cubicBezTo>
                  <a:pt x="41" y="98"/>
                  <a:pt x="41" y="96"/>
                  <a:pt x="40" y="98"/>
                </a:cubicBezTo>
                <a:close/>
                <a:moveTo>
                  <a:pt x="43" y="99"/>
                </a:moveTo>
                <a:cubicBezTo>
                  <a:pt x="44" y="99"/>
                  <a:pt x="44" y="100"/>
                  <a:pt x="44" y="100"/>
                </a:cubicBezTo>
                <a:cubicBezTo>
                  <a:pt x="45" y="100"/>
                  <a:pt x="45" y="98"/>
                  <a:pt x="44" y="97"/>
                </a:cubicBezTo>
                <a:cubicBezTo>
                  <a:pt x="44" y="98"/>
                  <a:pt x="43" y="98"/>
                  <a:pt x="43" y="99"/>
                </a:cubicBezTo>
                <a:close/>
                <a:moveTo>
                  <a:pt x="47" y="98"/>
                </a:moveTo>
                <a:cubicBezTo>
                  <a:pt x="48" y="98"/>
                  <a:pt x="48" y="97"/>
                  <a:pt x="47" y="97"/>
                </a:cubicBezTo>
                <a:cubicBezTo>
                  <a:pt x="47" y="98"/>
                  <a:pt x="47" y="98"/>
                  <a:pt x="47" y="98"/>
                </a:cubicBezTo>
                <a:close/>
                <a:moveTo>
                  <a:pt x="38" y="99"/>
                </a:moveTo>
                <a:cubicBezTo>
                  <a:pt x="38" y="99"/>
                  <a:pt x="38" y="99"/>
                  <a:pt x="38" y="99"/>
                </a:cubicBezTo>
                <a:cubicBezTo>
                  <a:pt x="39" y="99"/>
                  <a:pt x="40" y="98"/>
                  <a:pt x="39" y="98"/>
                </a:cubicBezTo>
                <a:cubicBezTo>
                  <a:pt x="38" y="98"/>
                  <a:pt x="38" y="98"/>
                  <a:pt x="38" y="99"/>
                </a:cubicBezTo>
                <a:close/>
                <a:moveTo>
                  <a:pt x="48" y="100"/>
                </a:moveTo>
                <a:cubicBezTo>
                  <a:pt x="48" y="99"/>
                  <a:pt x="47" y="98"/>
                  <a:pt x="47" y="98"/>
                </a:cubicBezTo>
                <a:cubicBezTo>
                  <a:pt x="46" y="98"/>
                  <a:pt x="47" y="100"/>
                  <a:pt x="48" y="100"/>
                </a:cubicBezTo>
                <a:close/>
                <a:moveTo>
                  <a:pt x="36" y="100"/>
                </a:moveTo>
                <a:cubicBezTo>
                  <a:pt x="36" y="99"/>
                  <a:pt x="36" y="99"/>
                  <a:pt x="35" y="99"/>
                </a:cubicBezTo>
                <a:cubicBezTo>
                  <a:pt x="35" y="99"/>
                  <a:pt x="35" y="100"/>
                  <a:pt x="36" y="100"/>
                </a:cubicBezTo>
                <a:close/>
                <a:moveTo>
                  <a:pt x="39" y="100"/>
                </a:moveTo>
                <a:cubicBezTo>
                  <a:pt x="39" y="100"/>
                  <a:pt x="39" y="101"/>
                  <a:pt x="40" y="101"/>
                </a:cubicBezTo>
                <a:cubicBezTo>
                  <a:pt x="40" y="101"/>
                  <a:pt x="40" y="101"/>
                  <a:pt x="41" y="100"/>
                </a:cubicBezTo>
                <a:cubicBezTo>
                  <a:pt x="40" y="100"/>
                  <a:pt x="40" y="99"/>
                  <a:pt x="40" y="99"/>
                </a:cubicBezTo>
                <a:cubicBezTo>
                  <a:pt x="39" y="99"/>
                  <a:pt x="39" y="100"/>
                  <a:pt x="39" y="100"/>
                </a:cubicBezTo>
                <a:close/>
                <a:moveTo>
                  <a:pt x="52" y="103"/>
                </a:moveTo>
                <a:cubicBezTo>
                  <a:pt x="53" y="102"/>
                  <a:pt x="53" y="100"/>
                  <a:pt x="52" y="99"/>
                </a:cubicBezTo>
                <a:cubicBezTo>
                  <a:pt x="52" y="100"/>
                  <a:pt x="52" y="102"/>
                  <a:pt x="52" y="103"/>
                </a:cubicBezTo>
                <a:close/>
                <a:moveTo>
                  <a:pt x="56" y="103"/>
                </a:moveTo>
                <a:cubicBezTo>
                  <a:pt x="57" y="102"/>
                  <a:pt x="57" y="100"/>
                  <a:pt x="57" y="99"/>
                </a:cubicBezTo>
                <a:cubicBezTo>
                  <a:pt x="56" y="100"/>
                  <a:pt x="55" y="102"/>
                  <a:pt x="56" y="103"/>
                </a:cubicBezTo>
                <a:close/>
                <a:moveTo>
                  <a:pt x="59" y="100"/>
                </a:moveTo>
                <a:cubicBezTo>
                  <a:pt x="59" y="100"/>
                  <a:pt x="60" y="100"/>
                  <a:pt x="59" y="100"/>
                </a:cubicBezTo>
                <a:cubicBezTo>
                  <a:pt x="59" y="101"/>
                  <a:pt x="59" y="101"/>
                  <a:pt x="60" y="101"/>
                </a:cubicBezTo>
                <a:cubicBezTo>
                  <a:pt x="59" y="101"/>
                  <a:pt x="60" y="102"/>
                  <a:pt x="60" y="102"/>
                </a:cubicBezTo>
                <a:cubicBezTo>
                  <a:pt x="61" y="102"/>
                  <a:pt x="60" y="101"/>
                  <a:pt x="60" y="100"/>
                </a:cubicBezTo>
                <a:cubicBezTo>
                  <a:pt x="60" y="101"/>
                  <a:pt x="60" y="101"/>
                  <a:pt x="60" y="101"/>
                </a:cubicBezTo>
                <a:cubicBezTo>
                  <a:pt x="60" y="100"/>
                  <a:pt x="61" y="100"/>
                  <a:pt x="60" y="99"/>
                </a:cubicBezTo>
                <a:cubicBezTo>
                  <a:pt x="60" y="100"/>
                  <a:pt x="60" y="99"/>
                  <a:pt x="59" y="100"/>
                </a:cubicBezTo>
                <a:close/>
                <a:moveTo>
                  <a:pt x="13" y="101"/>
                </a:moveTo>
                <a:cubicBezTo>
                  <a:pt x="13" y="100"/>
                  <a:pt x="14" y="100"/>
                  <a:pt x="13" y="100"/>
                </a:cubicBezTo>
                <a:cubicBezTo>
                  <a:pt x="13" y="100"/>
                  <a:pt x="13" y="101"/>
                  <a:pt x="13" y="101"/>
                </a:cubicBezTo>
                <a:close/>
                <a:moveTo>
                  <a:pt x="42" y="101"/>
                </a:moveTo>
                <a:cubicBezTo>
                  <a:pt x="42" y="101"/>
                  <a:pt x="42" y="102"/>
                  <a:pt x="43" y="102"/>
                </a:cubicBezTo>
                <a:cubicBezTo>
                  <a:pt x="43" y="102"/>
                  <a:pt x="43" y="102"/>
                  <a:pt x="43" y="101"/>
                </a:cubicBezTo>
                <a:cubicBezTo>
                  <a:pt x="43" y="101"/>
                  <a:pt x="43" y="100"/>
                  <a:pt x="42" y="100"/>
                </a:cubicBezTo>
                <a:cubicBezTo>
                  <a:pt x="42" y="100"/>
                  <a:pt x="42" y="100"/>
                  <a:pt x="42" y="101"/>
                </a:cubicBezTo>
                <a:close/>
                <a:moveTo>
                  <a:pt x="34" y="102"/>
                </a:moveTo>
                <a:cubicBezTo>
                  <a:pt x="34" y="102"/>
                  <a:pt x="35" y="101"/>
                  <a:pt x="35" y="101"/>
                </a:cubicBezTo>
                <a:cubicBezTo>
                  <a:pt x="35" y="99"/>
                  <a:pt x="33" y="101"/>
                  <a:pt x="34" y="102"/>
                </a:cubicBezTo>
                <a:close/>
                <a:moveTo>
                  <a:pt x="46" y="102"/>
                </a:moveTo>
                <a:cubicBezTo>
                  <a:pt x="46" y="101"/>
                  <a:pt x="47" y="101"/>
                  <a:pt x="47" y="101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6" y="101"/>
                  <a:pt x="46" y="102"/>
                </a:cubicBezTo>
                <a:close/>
                <a:moveTo>
                  <a:pt x="37" y="102"/>
                </a:moveTo>
                <a:cubicBezTo>
                  <a:pt x="37" y="101"/>
                  <a:pt x="37" y="100"/>
                  <a:pt x="36" y="100"/>
                </a:cubicBezTo>
                <a:cubicBezTo>
                  <a:pt x="36" y="100"/>
                  <a:pt x="36" y="101"/>
                  <a:pt x="37" y="102"/>
                </a:cubicBezTo>
                <a:close/>
                <a:moveTo>
                  <a:pt x="39" y="103"/>
                </a:moveTo>
                <a:cubicBezTo>
                  <a:pt x="39" y="102"/>
                  <a:pt x="38" y="101"/>
                  <a:pt x="38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38" y="101"/>
                  <a:pt x="38" y="102"/>
                  <a:pt x="39" y="103"/>
                </a:cubicBezTo>
                <a:close/>
                <a:moveTo>
                  <a:pt x="45" y="101"/>
                </a:move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1"/>
                  <a:pt x="45" y="101"/>
                </a:cubicBezTo>
                <a:cubicBezTo>
                  <a:pt x="45" y="101"/>
                  <a:pt x="44" y="101"/>
                  <a:pt x="45" y="101"/>
                </a:cubicBezTo>
                <a:close/>
                <a:moveTo>
                  <a:pt x="62" y="104"/>
                </a:moveTo>
                <a:cubicBezTo>
                  <a:pt x="62" y="103"/>
                  <a:pt x="63" y="102"/>
                  <a:pt x="62" y="101"/>
                </a:cubicBezTo>
                <a:cubicBezTo>
                  <a:pt x="62" y="102"/>
                  <a:pt x="62" y="103"/>
                  <a:pt x="62" y="104"/>
                </a:cubicBezTo>
                <a:close/>
                <a:moveTo>
                  <a:pt x="66" y="108"/>
                </a:moveTo>
                <a:cubicBezTo>
                  <a:pt x="66" y="106"/>
                  <a:pt x="68" y="103"/>
                  <a:pt x="66" y="101"/>
                </a:cubicBezTo>
                <a:cubicBezTo>
                  <a:pt x="67" y="104"/>
                  <a:pt x="66" y="106"/>
                  <a:pt x="66" y="108"/>
                </a:cubicBezTo>
                <a:close/>
                <a:moveTo>
                  <a:pt x="40" y="103"/>
                </a:moveTo>
                <a:cubicBezTo>
                  <a:pt x="41" y="103"/>
                  <a:pt x="41" y="104"/>
                  <a:pt x="41" y="104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2"/>
                  <a:pt x="42" y="102"/>
                  <a:pt x="41" y="101"/>
                </a:cubicBezTo>
                <a:cubicBezTo>
                  <a:pt x="41" y="102"/>
                  <a:pt x="40" y="102"/>
                  <a:pt x="40" y="103"/>
                </a:cubicBezTo>
                <a:close/>
                <a:moveTo>
                  <a:pt x="35" y="104"/>
                </a:moveTo>
                <a:cubicBezTo>
                  <a:pt x="35" y="103"/>
                  <a:pt x="36" y="103"/>
                  <a:pt x="36" y="102"/>
                </a:cubicBezTo>
                <a:cubicBezTo>
                  <a:pt x="36" y="102"/>
                  <a:pt x="36" y="102"/>
                  <a:pt x="35" y="101"/>
                </a:cubicBezTo>
                <a:cubicBezTo>
                  <a:pt x="35" y="102"/>
                  <a:pt x="34" y="103"/>
                  <a:pt x="35" y="104"/>
                </a:cubicBezTo>
                <a:close/>
                <a:moveTo>
                  <a:pt x="32" y="104"/>
                </a:moveTo>
                <a:cubicBezTo>
                  <a:pt x="33" y="103"/>
                  <a:pt x="32" y="102"/>
                  <a:pt x="33" y="102"/>
                </a:cubicBezTo>
                <a:cubicBezTo>
                  <a:pt x="32" y="102"/>
                  <a:pt x="32" y="102"/>
                  <a:pt x="32" y="102"/>
                </a:cubicBezTo>
                <a:cubicBezTo>
                  <a:pt x="32" y="102"/>
                  <a:pt x="32" y="103"/>
                  <a:pt x="32" y="104"/>
                </a:cubicBezTo>
                <a:close/>
                <a:moveTo>
                  <a:pt x="47" y="105"/>
                </a:moveTo>
                <a:cubicBezTo>
                  <a:pt x="48" y="104"/>
                  <a:pt x="48" y="102"/>
                  <a:pt x="47" y="102"/>
                </a:cubicBezTo>
                <a:cubicBezTo>
                  <a:pt x="46" y="102"/>
                  <a:pt x="45" y="104"/>
                  <a:pt x="47" y="105"/>
                </a:cubicBezTo>
                <a:close/>
                <a:moveTo>
                  <a:pt x="38" y="104"/>
                </a:moveTo>
                <a:cubicBezTo>
                  <a:pt x="39" y="103"/>
                  <a:pt x="38" y="102"/>
                  <a:pt x="37" y="102"/>
                </a:cubicBezTo>
                <a:cubicBezTo>
                  <a:pt x="37" y="102"/>
                  <a:pt x="38" y="103"/>
                  <a:pt x="38" y="104"/>
                </a:cubicBezTo>
                <a:close/>
                <a:moveTo>
                  <a:pt x="58" y="103"/>
                </a:moveTo>
                <a:cubicBezTo>
                  <a:pt x="58" y="102"/>
                  <a:pt x="59" y="102"/>
                  <a:pt x="58" y="102"/>
                </a:cubicBezTo>
                <a:cubicBezTo>
                  <a:pt x="58" y="102"/>
                  <a:pt x="58" y="102"/>
                  <a:pt x="58" y="103"/>
                </a:cubicBezTo>
                <a:close/>
                <a:moveTo>
                  <a:pt x="51" y="103"/>
                </a:moveTo>
                <a:cubicBezTo>
                  <a:pt x="51" y="102"/>
                  <a:pt x="51" y="102"/>
                  <a:pt x="50" y="102"/>
                </a:cubicBezTo>
                <a:cubicBezTo>
                  <a:pt x="50" y="102"/>
                  <a:pt x="50" y="103"/>
                  <a:pt x="51" y="103"/>
                </a:cubicBezTo>
                <a:close/>
                <a:moveTo>
                  <a:pt x="43" y="103"/>
                </a:moveTo>
                <a:cubicBezTo>
                  <a:pt x="44" y="103"/>
                  <a:pt x="44" y="104"/>
                  <a:pt x="44" y="104"/>
                </a:cubicBezTo>
                <a:cubicBezTo>
                  <a:pt x="44" y="104"/>
                  <a:pt x="45" y="104"/>
                  <a:pt x="45" y="103"/>
                </a:cubicBezTo>
                <a:cubicBezTo>
                  <a:pt x="44" y="102"/>
                  <a:pt x="44" y="103"/>
                  <a:pt x="44" y="102"/>
                </a:cubicBezTo>
                <a:cubicBezTo>
                  <a:pt x="44" y="103"/>
                  <a:pt x="43" y="103"/>
                  <a:pt x="43" y="103"/>
                </a:cubicBezTo>
                <a:close/>
                <a:moveTo>
                  <a:pt x="54" y="106"/>
                </a:moveTo>
                <a:cubicBezTo>
                  <a:pt x="55" y="105"/>
                  <a:pt x="56" y="103"/>
                  <a:pt x="54" y="102"/>
                </a:cubicBezTo>
                <a:cubicBezTo>
                  <a:pt x="54" y="103"/>
                  <a:pt x="53" y="105"/>
                  <a:pt x="54" y="106"/>
                </a:cubicBezTo>
                <a:close/>
                <a:moveTo>
                  <a:pt x="58" y="103"/>
                </a:moveTo>
                <a:cubicBezTo>
                  <a:pt x="58" y="104"/>
                  <a:pt x="58" y="104"/>
                  <a:pt x="58" y="105"/>
                </a:cubicBezTo>
                <a:cubicBezTo>
                  <a:pt x="59" y="105"/>
                  <a:pt x="59" y="103"/>
                  <a:pt x="58" y="103"/>
                </a:cubicBezTo>
                <a:cubicBezTo>
                  <a:pt x="58" y="103"/>
                  <a:pt x="58" y="103"/>
                  <a:pt x="58" y="103"/>
                </a:cubicBezTo>
                <a:close/>
                <a:moveTo>
                  <a:pt x="10" y="114"/>
                </a:moveTo>
                <a:cubicBezTo>
                  <a:pt x="10" y="112"/>
                  <a:pt x="10" y="110"/>
                  <a:pt x="11" y="108"/>
                </a:cubicBezTo>
                <a:cubicBezTo>
                  <a:pt x="11" y="106"/>
                  <a:pt x="12" y="104"/>
                  <a:pt x="12" y="103"/>
                </a:cubicBezTo>
                <a:cubicBezTo>
                  <a:pt x="11" y="106"/>
                  <a:pt x="9" y="111"/>
                  <a:pt x="10" y="114"/>
                </a:cubicBezTo>
                <a:close/>
                <a:moveTo>
                  <a:pt x="35" y="104"/>
                </a:moveTo>
                <a:cubicBezTo>
                  <a:pt x="35" y="105"/>
                  <a:pt x="36" y="106"/>
                  <a:pt x="36" y="106"/>
                </a:cubicBezTo>
                <a:cubicBezTo>
                  <a:pt x="37" y="106"/>
                  <a:pt x="37" y="105"/>
                  <a:pt x="37" y="104"/>
                </a:cubicBezTo>
                <a:cubicBezTo>
                  <a:pt x="37" y="104"/>
                  <a:pt x="37" y="103"/>
                  <a:pt x="36" y="103"/>
                </a:cubicBezTo>
                <a:cubicBezTo>
                  <a:pt x="36" y="103"/>
                  <a:pt x="35" y="104"/>
                  <a:pt x="35" y="104"/>
                </a:cubicBezTo>
                <a:close/>
                <a:moveTo>
                  <a:pt x="39" y="104"/>
                </a:moveTo>
                <a:cubicBezTo>
                  <a:pt x="40" y="104"/>
                  <a:pt x="40" y="105"/>
                  <a:pt x="40" y="105"/>
                </a:cubicBezTo>
                <a:cubicBezTo>
                  <a:pt x="40" y="105"/>
                  <a:pt x="41" y="105"/>
                  <a:pt x="41" y="105"/>
                </a:cubicBezTo>
                <a:cubicBezTo>
                  <a:pt x="40" y="104"/>
                  <a:pt x="40" y="103"/>
                  <a:pt x="40" y="103"/>
                </a:cubicBezTo>
                <a:cubicBezTo>
                  <a:pt x="40" y="103"/>
                  <a:pt x="40" y="104"/>
                  <a:pt x="39" y="104"/>
                </a:cubicBezTo>
                <a:close/>
                <a:moveTo>
                  <a:pt x="34" y="105"/>
                </a:moveTo>
                <a:cubicBezTo>
                  <a:pt x="34" y="105"/>
                  <a:pt x="34" y="105"/>
                  <a:pt x="34" y="105"/>
                </a:cubicBezTo>
                <a:cubicBezTo>
                  <a:pt x="34" y="104"/>
                  <a:pt x="34" y="103"/>
                  <a:pt x="34" y="104"/>
                </a:cubicBezTo>
                <a:cubicBezTo>
                  <a:pt x="34" y="104"/>
                  <a:pt x="33" y="105"/>
                  <a:pt x="34" y="105"/>
                </a:cubicBezTo>
                <a:close/>
                <a:moveTo>
                  <a:pt x="51" y="105"/>
                </a:moveTo>
                <a:cubicBezTo>
                  <a:pt x="51" y="104"/>
                  <a:pt x="51" y="104"/>
                  <a:pt x="50" y="103"/>
                </a:cubicBezTo>
                <a:cubicBezTo>
                  <a:pt x="50" y="104"/>
                  <a:pt x="50" y="105"/>
                  <a:pt x="51" y="105"/>
                </a:cubicBezTo>
                <a:close/>
                <a:moveTo>
                  <a:pt x="43" y="104"/>
                </a:moveTo>
                <a:cubicBezTo>
                  <a:pt x="42" y="104"/>
                  <a:pt x="42" y="105"/>
                  <a:pt x="42" y="105"/>
                </a:cubicBezTo>
                <a:cubicBezTo>
                  <a:pt x="42" y="105"/>
                  <a:pt x="42" y="105"/>
                  <a:pt x="42" y="105"/>
                </a:cubicBezTo>
                <a:cubicBezTo>
                  <a:pt x="42" y="105"/>
                  <a:pt x="43" y="105"/>
                  <a:pt x="43" y="106"/>
                </a:cubicBezTo>
                <a:cubicBezTo>
                  <a:pt x="43" y="106"/>
                  <a:pt x="43" y="105"/>
                  <a:pt x="43" y="105"/>
                </a:cubicBezTo>
                <a:cubicBezTo>
                  <a:pt x="43" y="105"/>
                  <a:pt x="43" y="105"/>
                  <a:pt x="43" y="104"/>
                </a:cubicBezTo>
                <a:cubicBezTo>
                  <a:pt x="43" y="104"/>
                  <a:pt x="43" y="105"/>
                  <a:pt x="43" y="104"/>
                </a:cubicBezTo>
                <a:cubicBezTo>
                  <a:pt x="43" y="104"/>
                  <a:pt x="43" y="104"/>
                  <a:pt x="43" y="104"/>
                </a:cubicBezTo>
                <a:close/>
                <a:moveTo>
                  <a:pt x="49" y="107"/>
                </a:moveTo>
                <a:cubicBezTo>
                  <a:pt x="49" y="107"/>
                  <a:pt x="50" y="104"/>
                  <a:pt x="49" y="104"/>
                </a:cubicBezTo>
                <a:cubicBezTo>
                  <a:pt x="48" y="105"/>
                  <a:pt x="49" y="106"/>
                  <a:pt x="49" y="107"/>
                </a:cubicBezTo>
                <a:close/>
                <a:moveTo>
                  <a:pt x="45" y="105"/>
                </a:moveTo>
                <a:cubicBezTo>
                  <a:pt x="45" y="105"/>
                  <a:pt x="45" y="106"/>
                  <a:pt x="45" y="106"/>
                </a:cubicBezTo>
                <a:cubicBezTo>
                  <a:pt x="45" y="105"/>
                  <a:pt x="46" y="105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lose/>
                <a:moveTo>
                  <a:pt x="31" y="105"/>
                </a:moveTo>
                <a:cubicBezTo>
                  <a:pt x="31" y="106"/>
                  <a:pt x="32" y="105"/>
                  <a:pt x="31" y="104"/>
                </a:cubicBezTo>
                <a:cubicBezTo>
                  <a:pt x="31" y="105"/>
                  <a:pt x="31" y="105"/>
                  <a:pt x="31" y="105"/>
                </a:cubicBezTo>
                <a:close/>
                <a:moveTo>
                  <a:pt x="38" y="105"/>
                </a:moveTo>
                <a:cubicBezTo>
                  <a:pt x="39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39" y="105"/>
                  <a:pt x="39" y="105"/>
                  <a:pt x="39" y="104"/>
                </a:cubicBezTo>
                <a:cubicBezTo>
                  <a:pt x="39" y="105"/>
                  <a:pt x="38" y="105"/>
                  <a:pt x="38" y="105"/>
                </a:cubicBezTo>
                <a:close/>
                <a:moveTo>
                  <a:pt x="56" y="107"/>
                </a:moveTo>
                <a:cubicBezTo>
                  <a:pt x="57" y="107"/>
                  <a:pt x="57" y="105"/>
                  <a:pt x="56" y="105"/>
                </a:cubicBezTo>
                <a:cubicBezTo>
                  <a:pt x="56" y="105"/>
                  <a:pt x="56" y="107"/>
                  <a:pt x="56" y="107"/>
                </a:cubicBezTo>
                <a:close/>
                <a:moveTo>
                  <a:pt x="53" y="106"/>
                </a:moveTo>
                <a:cubicBezTo>
                  <a:pt x="52" y="106"/>
                  <a:pt x="52" y="105"/>
                  <a:pt x="52" y="105"/>
                </a:cubicBezTo>
                <a:cubicBezTo>
                  <a:pt x="52" y="105"/>
                  <a:pt x="52" y="106"/>
                  <a:pt x="53" y="106"/>
                </a:cubicBezTo>
                <a:close/>
                <a:moveTo>
                  <a:pt x="63" y="106"/>
                </a:moveTo>
                <a:cubicBezTo>
                  <a:pt x="63" y="106"/>
                  <a:pt x="63" y="106"/>
                  <a:pt x="63" y="105"/>
                </a:cubicBezTo>
                <a:cubicBezTo>
                  <a:pt x="63" y="105"/>
                  <a:pt x="63" y="105"/>
                  <a:pt x="63" y="105"/>
                </a:cubicBezTo>
                <a:cubicBezTo>
                  <a:pt x="63" y="105"/>
                  <a:pt x="63" y="108"/>
                  <a:pt x="63" y="106"/>
                </a:cubicBezTo>
                <a:close/>
                <a:moveTo>
                  <a:pt x="34" y="106"/>
                </a:moveTo>
                <a:cubicBezTo>
                  <a:pt x="34" y="108"/>
                  <a:pt x="35" y="109"/>
                  <a:pt x="36" y="111"/>
                </a:cubicBezTo>
                <a:cubicBezTo>
                  <a:pt x="36" y="110"/>
                  <a:pt x="36" y="110"/>
                  <a:pt x="36" y="109"/>
                </a:cubicBezTo>
                <a:cubicBezTo>
                  <a:pt x="36" y="109"/>
                  <a:pt x="36" y="110"/>
                  <a:pt x="36" y="110"/>
                </a:cubicBezTo>
                <a:cubicBezTo>
                  <a:pt x="37" y="110"/>
                  <a:pt x="36" y="109"/>
                  <a:pt x="37" y="109"/>
                </a:cubicBezTo>
                <a:cubicBezTo>
                  <a:pt x="36" y="109"/>
                  <a:pt x="36" y="109"/>
                  <a:pt x="36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7" y="108"/>
                  <a:pt x="37" y="108"/>
                  <a:pt x="37" y="108"/>
                </a:cubicBezTo>
                <a:cubicBezTo>
                  <a:pt x="38" y="108"/>
                  <a:pt x="38" y="107"/>
                  <a:pt x="39" y="107"/>
                </a:cubicBezTo>
                <a:cubicBezTo>
                  <a:pt x="38" y="107"/>
                  <a:pt x="38" y="106"/>
                  <a:pt x="38" y="106"/>
                </a:cubicBezTo>
                <a:cubicBezTo>
                  <a:pt x="37" y="107"/>
                  <a:pt x="37" y="108"/>
                  <a:pt x="35" y="108"/>
                </a:cubicBezTo>
                <a:cubicBezTo>
                  <a:pt x="35" y="107"/>
                  <a:pt x="35" y="106"/>
                  <a:pt x="35" y="105"/>
                </a:cubicBezTo>
                <a:cubicBezTo>
                  <a:pt x="34" y="105"/>
                  <a:pt x="34" y="105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lose/>
                <a:moveTo>
                  <a:pt x="41" y="106"/>
                </a:moveTo>
                <a:cubicBezTo>
                  <a:pt x="41" y="106"/>
                  <a:pt x="41" y="107"/>
                  <a:pt x="42" y="107"/>
                </a:cubicBezTo>
                <a:cubicBezTo>
                  <a:pt x="42" y="106"/>
                  <a:pt x="42" y="106"/>
                  <a:pt x="41" y="105"/>
                </a:cubicBezTo>
                <a:cubicBezTo>
                  <a:pt x="41" y="106"/>
                  <a:pt x="41" y="106"/>
                  <a:pt x="41" y="106"/>
                </a:cubicBezTo>
                <a:close/>
                <a:moveTo>
                  <a:pt x="43" y="107"/>
                </a:moveTo>
                <a:cubicBezTo>
                  <a:pt x="44" y="107"/>
                  <a:pt x="44" y="106"/>
                  <a:pt x="44" y="107"/>
                </a:cubicBezTo>
                <a:cubicBezTo>
                  <a:pt x="44" y="107"/>
                  <a:pt x="44" y="107"/>
                  <a:pt x="43" y="107"/>
                </a:cubicBezTo>
                <a:cubicBezTo>
                  <a:pt x="44" y="107"/>
                  <a:pt x="44" y="108"/>
                  <a:pt x="45" y="108"/>
                </a:cubicBezTo>
                <a:cubicBezTo>
                  <a:pt x="44" y="107"/>
                  <a:pt x="44" y="106"/>
                  <a:pt x="43" y="106"/>
                </a:cubicBezTo>
                <a:cubicBezTo>
                  <a:pt x="43" y="106"/>
                  <a:pt x="43" y="107"/>
                  <a:pt x="43" y="107"/>
                </a:cubicBezTo>
                <a:close/>
                <a:moveTo>
                  <a:pt x="54" y="106"/>
                </a:moveTo>
                <a:cubicBezTo>
                  <a:pt x="55" y="107"/>
                  <a:pt x="55" y="107"/>
                  <a:pt x="55" y="107"/>
                </a:cubicBezTo>
                <a:cubicBezTo>
                  <a:pt x="55" y="107"/>
                  <a:pt x="55" y="106"/>
                  <a:pt x="55" y="106"/>
                </a:cubicBezTo>
                <a:cubicBezTo>
                  <a:pt x="55" y="106"/>
                  <a:pt x="55" y="106"/>
                  <a:pt x="54" y="106"/>
                </a:cubicBezTo>
                <a:close/>
                <a:moveTo>
                  <a:pt x="47" y="107"/>
                </a:moveTo>
                <a:cubicBezTo>
                  <a:pt x="46" y="107"/>
                  <a:pt x="46" y="107"/>
                  <a:pt x="46" y="108"/>
                </a:cubicBezTo>
                <a:cubicBezTo>
                  <a:pt x="47" y="108"/>
                  <a:pt x="47" y="109"/>
                  <a:pt x="48" y="109"/>
                </a:cubicBezTo>
                <a:cubicBezTo>
                  <a:pt x="48" y="108"/>
                  <a:pt x="47" y="107"/>
                  <a:pt x="47" y="107"/>
                </a:cubicBezTo>
                <a:close/>
                <a:moveTo>
                  <a:pt x="52" y="108"/>
                </a:moveTo>
                <a:cubicBezTo>
                  <a:pt x="52" y="107"/>
                  <a:pt x="53" y="106"/>
                  <a:pt x="52" y="107"/>
                </a:cubicBezTo>
                <a:cubicBezTo>
                  <a:pt x="52" y="107"/>
                  <a:pt x="52" y="108"/>
                  <a:pt x="52" y="108"/>
                </a:cubicBezTo>
                <a:close/>
                <a:moveTo>
                  <a:pt x="58" y="109"/>
                </a:moveTo>
                <a:cubicBezTo>
                  <a:pt x="58" y="108"/>
                  <a:pt x="58" y="108"/>
                  <a:pt x="58" y="108"/>
                </a:cubicBezTo>
                <a:cubicBezTo>
                  <a:pt x="58" y="108"/>
                  <a:pt x="58" y="107"/>
                  <a:pt x="57" y="107"/>
                </a:cubicBezTo>
                <a:cubicBezTo>
                  <a:pt x="58" y="108"/>
                  <a:pt x="57" y="108"/>
                  <a:pt x="58" y="109"/>
                </a:cubicBezTo>
                <a:close/>
                <a:moveTo>
                  <a:pt x="40" y="108"/>
                </a:moveTo>
                <a:cubicBezTo>
                  <a:pt x="40" y="108"/>
                  <a:pt x="40" y="108"/>
                  <a:pt x="41" y="108"/>
                </a:cubicBezTo>
                <a:cubicBezTo>
                  <a:pt x="41" y="108"/>
                  <a:pt x="41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lose/>
                <a:moveTo>
                  <a:pt x="51" y="110"/>
                </a:moveTo>
                <a:cubicBezTo>
                  <a:pt x="51" y="109"/>
                  <a:pt x="51" y="107"/>
                  <a:pt x="50" y="107"/>
                </a:cubicBezTo>
                <a:cubicBezTo>
                  <a:pt x="50" y="108"/>
                  <a:pt x="50" y="109"/>
                  <a:pt x="51" y="110"/>
                </a:cubicBezTo>
                <a:close/>
                <a:moveTo>
                  <a:pt x="42" y="108"/>
                </a:moveTo>
                <a:cubicBezTo>
                  <a:pt x="42" y="108"/>
                  <a:pt x="43" y="108"/>
                  <a:pt x="43" y="107"/>
                </a:cubicBezTo>
                <a:cubicBezTo>
                  <a:pt x="43" y="107"/>
                  <a:pt x="43" y="107"/>
                  <a:pt x="42" y="107"/>
                </a:cubicBezTo>
                <a:cubicBezTo>
                  <a:pt x="42" y="108"/>
                  <a:pt x="42" y="108"/>
                  <a:pt x="42" y="108"/>
                </a:cubicBezTo>
                <a:close/>
                <a:moveTo>
                  <a:pt x="60" y="109"/>
                </a:moveTo>
                <a:cubicBezTo>
                  <a:pt x="60" y="108"/>
                  <a:pt x="60" y="108"/>
                  <a:pt x="60" y="107"/>
                </a:cubicBezTo>
                <a:cubicBezTo>
                  <a:pt x="59" y="108"/>
                  <a:pt x="60" y="109"/>
                  <a:pt x="60" y="109"/>
                </a:cubicBezTo>
                <a:close/>
                <a:moveTo>
                  <a:pt x="55" y="109"/>
                </a:moveTo>
                <a:cubicBezTo>
                  <a:pt x="55" y="109"/>
                  <a:pt x="54" y="108"/>
                  <a:pt x="54" y="108"/>
                </a:cubicBezTo>
                <a:cubicBezTo>
                  <a:pt x="54" y="108"/>
                  <a:pt x="54" y="109"/>
                  <a:pt x="55" y="109"/>
                </a:cubicBezTo>
                <a:close/>
                <a:moveTo>
                  <a:pt x="57" y="110"/>
                </a:moveTo>
                <a:cubicBezTo>
                  <a:pt x="56" y="109"/>
                  <a:pt x="57" y="108"/>
                  <a:pt x="57" y="108"/>
                </a:cubicBezTo>
                <a:cubicBezTo>
                  <a:pt x="56" y="108"/>
                  <a:pt x="56" y="110"/>
                  <a:pt x="57" y="110"/>
                </a:cubicBezTo>
                <a:close/>
                <a:moveTo>
                  <a:pt x="42" y="108"/>
                </a:moveTo>
                <a:cubicBezTo>
                  <a:pt x="42" y="109"/>
                  <a:pt x="43" y="109"/>
                  <a:pt x="43" y="109"/>
                </a:cubicBezTo>
                <a:cubicBezTo>
                  <a:pt x="43" y="109"/>
                  <a:pt x="43" y="109"/>
                  <a:pt x="44" y="109"/>
                </a:cubicBezTo>
                <a:cubicBezTo>
                  <a:pt x="43" y="108"/>
                  <a:pt x="43" y="108"/>
                  <a:pt x="43" y="108"/>
                </a:cubicBezTo>
                <a:cubicBezTo>
                  <a:pt x="43" y="108"/>
                  <a:pt x="43" y="108"/>
                  <a:pt x="42" y="108"/>
                </a:cubicBezTo>
                <a:close/>
                <a:moveTo>
                  <a:pt x="32" y="110"/>
                </a:moveTo>
                <a:cubicBezTo>
                  <a:pt x="32" y="109"/>
                  <a:pt x="32" y="108"/>
                  <a:pt x="31" y="108"/>
                </a:cubicBezTo>
                <a:cubicBezTo>
                  <a:pt x="32" y="109"/>
                  <a:pt x="31" y="110"/>
                  <a:pt x="32" y="110"/>
                </a:cubicBezTo>
                <a:close/>
                <a:moveTo>
                  <a:pt x="40" y="109"/>
                </a:moveTo>
                <a:cubicBezTo>
                  <a:pt x="40" y="109"/>
                  <a:pt x="40" y="108"/>
                  <a:pt x="39" y="108"/>
                </a:cubicBezTo>
                <a:cubicBezTo>
                  <a:pt x="39" y="109"/>
                  <a:pt x="40" y="109"/>
                  <a:pt x="40" y="109"/>
                </a:cubicBezTo>
                <a:close/>
                <a:moveTo>
                  <a:pt x="34" y="113"/>
                </a:moveTo>
                <a:cubicBezTo>
                  <a:pt x="36" y="112"/>
                  <a:pt x="35" y="110"/>
                  <a:pt x="33" y="108"/>
                </a:cubicBezTo>
                <a:cubicBezTo>
                  <a:pt x="34" y="110"/>
                  <a:pt x="33" y="112"/>
                  <a:pt x="34" y="113"/>
                </a:cubicBezTo>
                <a:close/>
                <a:moveTo>
                  <a:pt x="41" y="109"/>
                </a:moveTo>
                <a:cubicBezTo>
                  <a:pt x="41" y="110"/>
                  <a:pt x="42" y="109"/>
                  <a:pt x="41" y="108"/>
                </a:cubicBezTo>
                <a:cubicBezTo>
                  <a:pt x="41" y="109"/>
                  <a:pt x="41" y="109"/>
                  <a:pt x="41" y="109"/>
                </a:cubicBezTo>
                <a:close/>
                <a:moveTo>
                  <a:pt x="45" y="110"/>
                </a:moveTo>
                <a:cubicBezTo>
                  <a:pt x="46" y="109"/>
                  <a:pt x="45" y="109"/>
                  <a:pt x="45" y="109"/>
                </a:cubicBezTo>
                <a:cubicBezTo>
                  <a:pt x="45" y="109"/>
                  <a:pt x="45" y="110"/>
                  <a:pt x="45" y="110"/>
                </a:cubicBezTo>
                <a:close/>
                <a:moveTo>
                  <a:pt x="58" y="112"/>
                </a:moveTo>
                <a:cubicBezTo>
                  <a:pt x="58" y="111"/>
                  <a:pt x="59" y="110"/>
                  <a:pt x="58" y="109"/>
                </a:cubicBezTo>
                <a:cubicBezTo>
                  <a:pt x="58" y="110"/>
                  <a:pt x="57" y="111"/>
                  <a:pt x="58" y="112"/>
                </a:cubicBezTo>
                <a:close/>
                <a:moveTo>
                  <a:pt x="38" y="110"/>
                </a:moveTo>
                <a:cubicBezTo>
                  <a:pt x="39" y="110"/>
                  <a:pt x="39" y="110"/>
                  <a:pt x="39" y="109"/>
                </a:cubicBezTo>
                <a:cubicBezTo>
                  <a:pt x="39" y="109"/>
                  <a:pt x="38" y="110"/>
                  <a:pt x="38" y="110"/>
                </a:cubicBezTo>
                <a:close/>
                <a:moveTo>
                  <a:pt x="41" y="109"/>
                </a:moveTo>
                <a:cubicBezTo>
                  <a:pt x="42" y="110"/>
                  <a:pt x="42" y="111"/>
                  <a:pt x="42" y="111"/>
                </a:cubicBezTo>
                <a:cubicBezTo>
                  <a:pt x="43" y="110"/>
                  <a:pt x="42" y="109"/>
                  <a:pt x="42" y="109"/>
                </a:cubicBezTo>
                <a:cubicBezTo>
                  <a:pt x="42" y="109"/>
                  <a:pt x="42" y="109"/>
                  <a:pt x="41" y="109"/>
                </a:cubicBezTo>
                <a:close/>
                <a:moveTo>
                  <a:pt x="47" y="110"/>
                </a:moveTo>
                <a:cubicBezTo>
                  <a:pt x="47" y="110"/>
                  <a:pt x="47" y="110"/>
                  <a:pt x="46" y="109"/>
                </a:cubicBezTo>
                <a:cubicBezTo>
                  <a:pt x="46" y="110"/>
                  <a:pt x="46" y="110"/>
                  <a:pt x="47" y="110"/>
                </a:cubicBezTo>
                <a:close/>
                <a:moveTo>
                  <a:pt x="52" y="111"/>
                </a:moveTo>
                <a:cubicBezTo>
                  <a:pt x="52" y="111"/>
                  <a:pt x="52" y="110"/>
                  <a:pt x="52" y="110"/>
                </a:cubicBezTo>
                <a:cubicBezTo>
                  <a:pt x="52" y="110"/>
                  <a:pt x="52" y="111"/>
                  <a:pt x="52" y="111"/>
                </a:cubicBezTo>
                <a:close/>
                <a:moveTo>
                  <a:pt x="44" y="110"/>
                </a:moveTo>
                <a:cubicBezTo>
                  <a:pt x="45" y="111"/>
                  <a:pt x="44" y="112"/>
                  <a:pt x="45" y="112"/>
                </a:cubicBezTo>
                <a:cubicBezTo>
                  <a:pt x="46" y="111"/>
                  <a:pt x="45" y="110"/>
                  <a:pt x="44" y="110"/>
                </a:cubicBezTo>
                <a:cubicBezTo>
                  <a:pt x="44" y="110"/>
                  <a:pt x="44" y="110"/>
                  <a:pt x="44" y="110"/>
                </a:cubicBezTo>
                <a:close/>
                <a:moveTo>
                  <a:pt x="66" y="110"/>
                </a:moveTo>
                <a:cubicBezTo>
                  <a:pt x="66" y="112"/>
                  <a:pt x="66" y="110"/>
                  <a:pt x="66" y="110"/>
                </a:cubicBezTo>
                <a:close/>
                <a:moveTo>
                  <a:pt x="39" y="112"/>
                </a:moveTo>
                <a:cubicBezTo>
                  <a:pt x="40" y="112"/>
                  <a:pt x="40" y="111"/>
                  <a:pt x="40" y="110"/>
                </a:cubicBezTo>
                <a:cubicBezTo>
                  <a:pt x="39" y="111"/>
                  <a:pt x="39" y="111"/>
                  <a:pt x="39" y="112"/>
                </a:cubicBezTo>
                <a:close/>
                <a:moveTo>
                  <a:pt x="55" y="111"/>
                </a:moveTo>
                <a:cubicBezTo>
                  <a:pt x="55" y="111"/>
                  <a:pt x="55" y="111"/>
                  <a:pt x="55" y="110"/>
                </a:cubicBezTo>
                <a:cubicBezTo>
                  <a:pt x="54" y="111"/>
                  <a:pt x="55" y="111"/>
                  <a:pt x="55" y="111"/>
                </a:cubicBezTo>
                <a:close/>
                <a:moveTo>
                  <a:pt x="63" y="111"/>
                </a:moveTo>
                <a:cubicBezTo>
                  <a:pt x="63" y="111"/>
                  <a:pt x="63" y="111"/>
                  <a:pt x="63" y="111"/>
                </a:cubicBezTo>
                <a:cubicBezTo>
                  <a:pt x="63" y="110"/>
                  <a:pt x="63" y="111"/>
                  <a:pt x="63" y="111"/>
                </a:cubicBezTo>
                <a:close/>
                <a:moveTo>
                  <a:pt x="40" y="112"/>
                </a:moveTo>
                <a:cubicBezTo>
                  <a:pt x="41" y="112"/>
                  <a:pt x="41" y="112"/>
                  <a:pt x="41" y="112"/>
                </a:cubicBezTo>
                <a:cubicBezTo>
                  <a:pt x="40" y="112"/>
                  <a:pt x="41" y="111"/>
                  <a:pt x="40" y="112"/>
                </a:cubicBezTo>
                <a:cubicBezTo>
                  <a:pt x="40" y="112"/>
                  <a:pt x="40" y="112"/>
                  <a:pt x="39" y="113"/>
                </a:cubicBezTo>
                <a:cubicBezTo>
                  <a:pt x="40" y="113"/>
                  <a:pt x="40" y="113"/>
                  <a:pt x="40" y="113"/>
                </a:cubicBezTo>
                <a:cubicBezTo>
                  <a:pt x="41" y="113"/>
                  <a:pt x="41" y="112"/>
                  <a:pt x="41" y="112"/>
                </a:cubicBezTo>
                <a:cubicBezTo>
                  <a:pt x="41" y="111"/>
                  <a:pt x="41" y="111"/>
                  <a:pt x="41" y="111"/>
                </a:cubicBezTo>
                <a:cubicBezTo>
                  <a:pt x="41" y="111"/>
                  <a:pt x="40" y="111"/>
                  <a:pt x="40" y="112"/>
                </a:cubicBezTo>
                <a:close/>
                <a:moveTo>
                  <a:pt x="7" y="127"/>
                </a:moveTo>
                <a:cubicBezTo>
                  <a:pt x="7" y="127"/>
                  <a:pt x="7" y="127"/>
                  <a:pt x="8" y="127"/>
                </a:cubicBezTo>
                <a:cubicBezTo>
                  <a:pt x="8" y="125"/>
                  <a:pt x="9" y="124"/>
                  <a:pt x="9" y="122"/>
                </a:cubicBezTo>
                <a:cubicBezTo>
                  <a:pt x="9" y="120"/>
                  <a:pt x="10" y="118"/>
                  <a:pt x="10" y="116"/>
                </a:cubicBezTo>
                <a:cubicBezTo>
                  <a:pt x="11" y="114"/>
                  <a:pt x="12" y="112"/>
                  <a:pt x="11" y="111"/>
                </a:cubicBezTo>
                <a:cubicBezTo>
                  <a:pt x="10" y="116"/>
                  <a:pt x="8" y="122"/>
                  <a:pt x="7" y="127"/>
                </a:cubicBezTo>
                <a:close/>
                <a:moveTo>
                  <a:pt x="37" y="112"/>
                </a:moveTo>
                <a:cubicBezTo>
                  <a:pt x="37" y="111"/>
                  <a:pt x="37" y="111"/>
                  <a:pt x="38" y="111"/>
                </a:cubicBezTo>
                <a:cubicBezTo>
                  <a:pt x="38" y="111"/>
                  <a:pt x="38" y="111"/>
                  <a:pt x="37" y="111"/>
                </a:cubicBezTo>
                <a:cubicBezTo>
                  <a:pt x="38" y="111"/>
                  <a:pt x="37" y="111"/>
                  <a:pt x="37" y="112"/>
                </a:cubicBezTo>
                <a:close/>
                <a:moveTo>
                  <a:pt x="48" y="112"/>
                </a:moveTo>
                <a:cubicBezTo>
                  <a:pt x="48" y="111"/>
                  <a:pt x="48" y="111"/>
                  <a:pt x="47" y="111"/>
                </a:cubicBezTo>
                <a:cubicBezTo>
                  <a:pt x="47" y="111"/>
                  <a:pt x="47" y="112"/>
                  <a:pt x="48" y="112"/>
                </a:cubicBezTo>
                <a:close/>
                <a:moveTo>
                  <a:pt x="44" y="113"/>
                </a:moveTo>
                <a:cubicBezTo>
                  <a:pt x="44" y="113"/>
                  <a:pt x="44" y="113"/>
                  <a:pt x="44" y="113"/>
                </a:cubicBezTo>
                <a:cubicBezTo>
                  <a:pt x="44" y="112"/>
                  <a:pt x="44" y="111"/>
                  <a:pt x="43" y="111"/>
                </a:cubicBezTo>
                <a:cubicBezTo>
                  <a:pt x="42" y="112"/>
                  <a:pt x="43" y="113"/>
                  <a:pt x="44" y="113"/>
                </a:cubicBezTo>
                <a:close/>
                <a:moveTo>
                  <a:pt x="58" y="112"/>
                </a:moveTo>
                <a:cubicBezTo>
                  <a:pt x="58" y="112"/>
                  <a:pt x="58" y="112"/>
                  <a:pt x="58" y="113"/>
                </a:cubicBezTo>
                <a:cubicBezTo>
                  <a:pt x="59" y="113"/>
                  <a:pt x="59" y="112"/>
                  <a:pt x="59" y="111"/>
                </a:cubicBezTo>
                <a:cubicBezTo>
                  <a:pt x="58" y="111"/>
                  <a:pt x="58" y="112"/>
                  <a:pt x="58" y="112"/>
                </a:cubicBezTo>
                <a:close/>
                <a:moveTo>
                  <a:pt x="60" y="113"/>
                </a:moveTo>
                <a:cubicBezTo>
                  <a:pt x="60" y="113"/>
                  <a:pt x="60" y="112"/>
                  <a:pt x="60" y="112"/>
                </a:cubicBezTo>
                <a:cubicBezTo>
                  <a:pt x="61" y="112"/>
                  <a:pt x="61" y="112"/>
                  <a:pt x="61" y="112"/>
                </a:cubicBezTo>
                <a:cubicBezTo>
                  <a:pt x="60" y="112"/>
                  <a:pt x="59" y="113"/>
                  <a:pt x="60" y="113"/>
                </a:cubicBezTo>
                <a:close/>
                <a:moveTo>
                  <a:pt x="36" y="112"/>
                </a:moveTo>
                <a:cubicBezTo>
                  <a:pt x="36" y="112"/>
                  <a:pt x="37" y="112"/>
                  <a:pt x="37" y="112"/>
                </a:cubicBezTo>
                <a:cubicBezTo>
                  <a:pt x="37" y="112"/>
                  <a:pt x="37" y="112"/>
                  <a:pt x="37" y="112"/>
                </a:cubicBezTo>
                <a:cubicBezTo>
                  <a:pt x="37" y="112"/>
                  <a:pt x="37" y="112"/>
                  <a:pt x="36" y="112"/>
                </a:cubicBezTo>
                <a:close/>
                <a:moveTo>
                  <a:pt x="38" y="113"/>
                </a:moveTo>
                <a:cubicBezTo>
                  <a:pt x="38" y="112"/>
                  <a:pt x="38" y="113"/>
                  <a:pt x="38" y="113"/>
                </a:cubicBezTo>
                <a:cubicBezTo>
                  <a:pt x="38" y="113"/>
                  <a:pt x="38" y="112"/>
                  <a:pt x="38" y="112"/>
                </a:cubicBezTo>
                <a:cubicBezTo>
                  <a:pt x="38" y="112"/>
                  <a:pt x="38" y="112"/>
                  <a:pt x="38" y="113"/>
                </a:cubicBezTo>
                <a:close/>
                <a:moveTo>
                  <a:pt x="50" y="113"/>
                </a:moveTo>
                <a:cubicBezTo>
                  <a:pt x="50" y="113"/>
                  <a:pt x="50" y="114"/>
                  <a:pt x="51" y="114"/>
                </a:cubicBezTo>
                <a:cubicBezTo>
                  <a:pt x="51" y="114"/>
                  <a:pt x="51" y="113"/>
                  <a:pt x="51" y="113"/>
                </a:cubicBezTo>
                <a:cubicBezTo>
                  <a:pt x="50" y="113"/>
                  <a:pt x="50" y="113"/>
                  <a:pt x="50" y="112"/>
                </a:cubicBezTo>
                <a:cubicBezTo>
                  <a:pt x="49" y="112"/>
                  <a:pt x="50" y="113"/>
                  <a:pt x="50" y="113"/>
                </a:cubicBezTo>
                <a:close/>
                <a:moveTo>
                  <a:pt x="53" y="113"/>
                </a:moveTo>
                <a:cubicBezTo>
                  <a:pt x="53" y="113"/>
                  <a:pt x="54" y="112"/>
                  <a:pt x="53" y="112"/>
                </a:cubicBezTo>
                <a:cubicBezTo>
                  <a:pt x="53" y="113"/>
                  <a:pt x="53" y="113"/>
                  <a:pt x="53" y="113"/>
                </a:cubicBezTo>
                <a:close/>
                <a:moveTo>
                  <a:pt x="43" y="114"/>
                </a:moveTo>
                <a:cubicBezTo>
                  <a:pt x="42" y="114"/>
                  <a:pt x="42" y="113"/>
                  <a:pt x="42" y="113"/>
                </a:cubicBezTo>
                <a:cubicBezTo>
                  <a:pt x="41" y="113"/>
                  <a:pt x="42" y="114"/>
                  <a:pt x="42" y="114"/>
                </a:cubicBezTo>
                <a:cubicBezTo>
                  <a:pt x="41" y="114"/>
                  <a:pt x="41" y="114"/>
                  <a:pt x="41" y="114"/>
                </a:cubicBezTo>
                <a:cubicBezTo>
                  <a:pt x="41" y="115"/>
                  <a:pt x="41" y="116"/>
                  <a:pt x="42" y="116"/>
                </a:cubicBezTo>
                <a:cubicBezTo>
                  <a:pt x="42" y="115"/>
                  <a:pt x="43" y="115"/>
                  <a:pt x="43" y="114"/>
                </a:cubicBezTo>
                <a:cubicBezTo>
                  <a:pt x="43" y="114"/>
                  <a:pt x="43" y="112"/>
                  <a:pt x="42" y="113"/>
                </a:cubicBezTo>
                <a:cubicBezTo>
                  <a:pt x="42" y="113"/>
                  <a:pt x="43" y="114"/>
                  <a:pt x="43" y="114"/>
                </a:cubicBezTo>
                <a:close/>
                <a:moveTo>
                  <a:pt x="56" y="113"/>
                </a:moveTo>
                <a:cubicBezTo>
                  <a:pt x="56" y="113"/>
                  <a:pt x="56" y="112"/>
                  <a:pt x="56" y="112"/>
                </a:cubicBezTo>
                <a:cubicBezTo>
                  <a:pt x="56" y="113"/>
                  <a:pt x="56" y="113"/>
                  <a:pt x="56" y="113"/>
                </a:cubicBezTo>
                <a:close/>
                <a:moveTo>
                  <a:pt x="46" y="114"/>
                </a:moveTo>
                <a:cubicBezTo>
                  <a:pt x="46" y="114"/>
                  <a:pt x="46" y="114"/>
                  <a:pt x="46" y="115"/>
                </a:cubicBezTo>
                <a:cubicBezTo>
                  <a:pt x="47" y="115"/>
                  <a:pt x="47" y="114"/>
                  <a:pt x="47" y="114"/>
                </a:cubicBezTo>
                <a:cubicBezTo>
                  <a:pt x="47" y="114"/>
                  <a:pt x="47" y="113"/>
                  <a:pt x="46" y="113"/>
                </a:cubicBezTo>
                <a:cubicBezTo>
                  <a:pt x="46" y="113"/>
                  <a:pt x="47" y="114"/>
                  <a:pt x="46" y="114"/>
                </a:cubicBezTo>
                <a:close/>
                <a:moveTo>
                  <a:pt x="63" y="114"/>
                </a:moveTo>
                <a:cubicBezTo>
                  <a:pt x="63" y="114"/>
                  <a:pt x="63" y="113"/>
                  <a:pt x="63" y="113"/>
                </a:cubicBezTo>
                <a:cubicBezTo>
                  <a:pt x="63" y="113"/>
                  <a:pt x="63" y="114"/>
                  <a:pt x="63" y="114"/>
                </a:cubicBezTo>
                <a:close/>
                <a:moveTo>
                  <a:pt x="37" y="114"/>
                </a:moveTo>
                <a:cubicBezTo>
                  <a:pt x="37" y="114"/>
                  <a:pt x="37" y="114"/>
                  <a:pt x="37" y="114"/>
                </a:cubicBezTo>
                <a:cubicBezTo>
                  <a:pt x="37" y="114"/>
                  <a:pt x="38" y="114"/>
                  <a:pt x="38" y="113"/>
                </a:cubicBezTo>
                <a:cubicBezTo>
                  <a:pt x="38" y="113"/>
                  <a:pt x="37" y="113"/>
                  <a:pt x="37" y="114"/>
                </a:cubicBezTo>
                <a:close/>
                <a:moveTo>
                  <a:pt x="39" y="114"/>
                </a:moveTo>
                <a:cubicBezTo>
                  <a:pt x="39" y="114"/>
                  <a:pt x="39" y="113"/>
                  <a:pt x="39" y="113"/>
                </a:cubicBezTo>
                <a:cubicBezTo>
                  <a:pt x="39" y="114"/>
                  <a:pt x="39" y="114"/>
                  <a:pt x="39" y="114"/>
                </a:cubicBezTo>
                <a:close/>
                <a:moveTo>
                  <a:pt x="60" y="115"/>
                </a:moveTo>
                <a:cubicBezTo>
                  <a:pt x="60" y="115"/>
                  <a:pt x="60" y="114"/>
                  <a:pt x="60" y="113"/>
                </a:cubicBezTo>
                <a:cubicBezTo>
                  <a:pt x="60" y="114"/>
                  <a:pt x="59" y="114"/>
                  <a:pt x="60" y="115"/>
                </a:cubicBezTo>
                <a:close/>
                <a:moveTo>
                  <a:pt x="35" y="114"/>
                </a:moveTo>
                <a:cubicBezTo>
                  <a:pt x="35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5" y="115"/>
                  <a:pt x="36" y="114"/>
                  <a:pt x="35" y="113"/>
                </a:cubicBezTo>
                <a:cubicBezTo>
                  <a:pt x="35" y="114"/>
                  <a:pt x="35" y="114"/>
                  <a:pt x="35" y="114"/>
                </a:cubicBezTo>
                <a:close/>
                <a:moveTo>
                  <a:pt x="56" y="114"/>
                </a:moveTo>
                <a:cubicBezTo>
                  <a:pt x="57" y="114"/>
                  <a:pt x="57" y="113"/>
                  <a:pt x="56" y="113"/>
                </a:cubicBezTo>
                <a:cubicBezTo>
                  <a:pt x="56" y="114"/>
                  <a:pt x="56" y="114"/>
                  <a:pt x="56" y="114"/>
                </a:cubicBezTo>
                <a:close/>
                <a:moveTo>
                  <a:pt x="45" y="114"/>
                </a:moveTo>
                <a:cubicBezTo>
                  <a:pt x="45" y="114"/>
                  <a:pt x="44" y="114"/>
                  <a:pt x="44" y="115"/>
                </a:cubicBezTo>
                <a:cubicBezTo>
                  <a:pt x="45" y="115"/>
                  <a:pt x="45" y="116"/>
                  <a:pt x="45" y="116"/>
                </a:cubicBezTo>
                <a:cubicBezTo>
                  <a:pt x="46" y="116"/>
                  <a:pt x="46" y="114"/>
                  <a:pt x="45" y="114"/>
                </a:cubicBezTo>
                <a:cubicBezTo>
                  <a:pt x="45" y="114"/>
                  <a:pt x="45" y="114"/>
                  <a:pt x="45" y="114"/>
                </a:cubicBezTo>
                <a:close/>
                <a:moveTo>
                  <a:pt x="54" y="115"/>
                </a:moveTo>
                <a:cubicBezTo>
                  <a:pt x="55" y="115"/>
                  <a:pt x="56" y="114"/>
                  <a:pt x="55" y="114"/>
                </a:cubicBezTo>
                <a:cubicBezTo>
                  <a:pt x="55" y="114"/>
                  <a:pt x="54" y="115"/>
                  <a:pt x="54" y="115"/>
                </a:cubicBezTo>
                <a:close/>
                <a:moveTo>
                  <a:pt x="38" y="115"/>
                </a:moveTo>
                <a:cubicBezTo>
                  <a:pt x="38" y="115"/>
                  <a:pt x="38" y="115"/>
                  <a:pt x="38" y="115"/>
                </a:cubicBezTo>
                <a:cubicBezTo>
                  <a:pt x="38" y="115"/>
                  <a:pt x="38" y="115"/>
                  <a:pt x="38" y="115"/>
                </a:cubicBezTo>
                <a:cubicBezTo>
                  <a:pt x="39" y="115"/>
                  <a:pt x="38" y="115"/>
                  <a:pt x="38" y="114"/>
                </a:cubicBezTo>
                <a:cubicBezTo>
                  <a:pt x="38" y="114"/>
                  <a:pt x="38" y="114"/>
                  <a:pt x="38" y="114"/>
                </a:cubicBezTo>
                <a:cubicBezTo>
                  <a:pt x="38" y="114"/>
                  <a:pt x="38" y="115"/>
                  <a:pt x="38" y="115"/>
                </a:cubicBezTo>
                <a:close/>
                <a:moveTo>
                  <a:pt x="32" y="115"/>
                </a:moveTo>
                <a:cubicBezTo>
                  <a:pt x="32" y="115"/>
                  <a:pt x="32" y="115"/>
                  <a:pt x="31" y="114"/>
                </a:cubicBezTo>
                <a:cubicBezTo>
                  <a:pt x="31" y="115"/>
                  <a:pt x="32" y="115"/>
                  <a:pt x="32" y="115"/>
                </a:cubicBezTo>
                <a:close/>
                <a:moveTo>
                  <a:pt x="63" y="117"/>
                </a:moveTo>
                <a:cubicBezTo>
                  <a:pt x="63" y="116"/>
                  <a:pt x="63" y="116"/>
                  <a:pt x="63" y="116"/>
                </a:cubicBezTo>
                <a:cubicBezTo>
                  <a:pt x="63" y="115"/>
                  <a:pt x="63" y="115"/>
                  <a:pt x="63" y="115"/>
                </a:cubicBezTo>
                <a:cubicBezTo>
                  <a:pt x="63" y="115"/>
                  <a:pt x="63" y="116"/>
                  <a:pt x="63" y="117"/>
                </a:cubicBezTo>
                <a:close/>
                <a:moveTo>
                  <a:pt x="36" y="115"/>
                </a:moveTo>
                <a:cubicBezTo>
                  <a:pt x="35" y="116"/>
                  <a:pt x="34" y="117"/>
                  <a:pt x="34" y="118"/>
                </a:cubicBezTo>
                <a:cubicBezTo>
                  <a:pt x="34" y="117"/>
                  <a:pt x="36" y="116"/>
                  <a:pt x="36" y="115"/>
                </a:cubicBezTo>
                <a:cubicBezTo>
                  <a:pt x="36" y="115"/>
                  <a:pt x="36" y="115"/>
                  <a:pt x="36" y="115"/>
                </a:cubicBezTo>
                <a:close/>
                <a:moveTo>
                  <a:pt x="47" y="116"/>
                </a:moveTo>
                <a:cubicBezTo>
                  <a:pt x="48" y="116"/>
                  <a:pt x="47" y="115"/>
                  <a:pt x="48" y="115"/>
                </a:cubicBezTo>
                <a:cubicBezTo>
                  <a:pt x="48" y="115"/>
                  <a:pt x="47" y="115"/>
                  <a:pt x="47" y="116"/>
                </a:cubicBezTo>
                <a:close/>
                <a:moveTo>
                  <a:pt x="54" y="116"/>
                </a:moveTo>
                <a:cubicBezTo>
                  <a:pt x="55" y="116"/>
                  <a:pt x="55" y="117"/>
                  <a:pt x="55" y="117"/>
                </a:cubicBezTo>
                <a:cubicBezTo>
                  <a:pt x="55" y="116"/>
                  <a:pt x="55" y="116"/>
                  <a:pt x="55" y="115"/>
                </a:cubicBezTo>
                <a:cubicBezTo>
                  <a:pt x="55" y="115"/>
                  <a:pt x="55" y="115"/>
                  <a:pt x="54" y="116"/>
                </a:cubicBezTo>
                <a:close/>
                <a:moveTo>
                  <a:pt x="39" y="116"/>
                </a:moveTo>
                <a:cubicBezTo>
                  <a:pt x="40" y="116"/>
                  <a:pt x="40" y="117"/>
                  <a:pt x="41" y="117"/>
                </a:cubicBezTo>
                <a:cubicBezTo>
                  <a:pt x="41" y="116"/>
                  <a:pt x="40" y="116"/>
                  <a:pt x="40" y="115"/>
                </a:cubicBezTo>
                <a:cubicBezTo>
                  <a:pt x="40" y="115"/>
                  <a:pt x="39" y="115"/>
                  <a:pt x="39" y="116"/>
                </a:cubicBezTo>
                <a:close/>
                <a:moveTo>
                  <a:pt x="43" y="116"/>
                </a:moveTo>
                <a:cubicBezTo>
                  <a:pt x="43" y="117"/>
                  <a:pt x="43" y="118"/>
                  <a:pt x="44" y="118"/>
                </a:cubicBezTo>
                <a:cubicBezTo>
                  <a:pt x="44" y="117"/>
                  <a:pt x="44" y="117"/>
                  <a:pt x="43" y="116"/>
                </a:cubicBezTo>
                <a:cubicBezTo>
                  <a:pt x="44" y="116"/>
                  <a:pt x="44" y="117"/>
                  <a:pt x="45" y="117"/>
                </a:cubicBezTo>
                <a:cubicBezTo>
                  <a:pt x="45" y="116"/>
                  <a:pt x="44" y="116"/>
                  <a:pt x="44" y="115"/>
                </a:cubicBezTo>
                <a:cubicBezTo>
                  <a:pt x="43" y="115"/>
                  <a:pt x="43" y="116"/>
                  <a:pt x="43" y="116"/>
                </a:cubicBezTo>
                <a:close/>
                <a:moveTo>
                  <a:pt x="51" y="117"/>
                </a:moveTo>
                <a:cubicBezTo>
                  <a:pt x="51" y="116"/>
                  <a:pt x="51" y="116"/>
                  <a:pt x="50" y="116"/>
                </a:cubicBezTo>
                <a:cubicBezTo>
                  <a:pt x="50" y="116"/>
                  <a:pt x="50" y="117"/>
                  <a:pt x="51" y="117"/>
                </a:cubicBezTo>
                <a:close/>
                <a:moveTo>
                  <a:pt x="58" y="116"/>
                </a:moveTo>
                <a:cubicBezTo>
                  <a:pt x="58" y="116"/>
                  <a:pt x="58" y="117"/>
                  <a:pt x="58" y="117"/>
                </a:cubicBezTo>
                <a:cubicBezTo>
                  <a:pt x="59" y="117"/>
                  <a:pt x="58" y="116"/>
                  <a:pt x="58" y="116"/>
                </a:cubicBezTo>
                <a:cubicBezTo>
                  <a:pt x="58" y="116"/>
                  <a:pt x="58" y="116"/>
                  <a:pt x="58" y="116"/>
                </a:cubicBezTo>
                <a:close/>
                <a:moveTo>
                  <a:pt x="36" y="117"/>
                </a:moveTo>
                <a:cubicBezTo>
                  <a:pt x="36" y="117"/>
                  <a:pt x="36" y="117"/>
                  <a:pt x="35" y="117"/>
                </a:cubicBezTo>
                <a:cubicBezTo>
                  <a:pt x="35" y="117"/>
                  <a:pt x="36" y="117"/>
                  <a:pt x="36" y="117"/>
                </a:cubicBezTo>
                <a:cubicBezTo>
                  <a:pt x="37" y="118"/>
                  <a:pt x="37" y="117"/>
                  <a:pt x="37" y="116"/>
                </a:cubicBezTo>
                <a:cubicBezTo>
                  <a:pt x="36" y="116"/>
                  <a:pt x="36" y="117"/>
                  <a:pt x="36" y="117"/>
                </a:cubicBezTo>
                <a:close/>
                <a:moveTo>
                  <a:pt x="39" y="117"/>
                </a:moveTo>
                <a:cubicBezTo>
                  <a:pt x="39" y="117"/>
                  <a:pt x="39" y="118"/>
                  <a:pt x="40" y="118"/>
                </a:cubicBezTo>
                <a:cubicBezTo>
                  <a:pt x="40" y="118"/>
                  <a:pt x="40" y="117"/>
                  <a:pt x="40" y="117"/>
                </a:cubicBezTo>
                <a:cubicBezTo>
                  <a:pt x="41" y="117"/>
                  <a:pt x="40" y="116"/>
                  <a:pt x="39" y="116"/>
                </a:cubicBezTo>
                <a:cubicBezTo>
                  <a:pt x="39" y="116"/>
                  <a:pt x="39" y="117"/>
                  <a:pt x="39" y="117"/>
                </a:cubicBezTo>
                <a:close/>
                <a:moveTo>
                  <a:pt x="42" y="117"/>
                </a:moveTo>
                <a:cubicBezTo>
                  <a:pt x="42" y="118"/>
                  <a:pt x="43" y="118"/>
                  <a:pt x="43" y="119"/>
                </a:cubicBezTo>
                <a:cubicBezTo>
                  <a:pt x="44" y="118"/>
                  <a:pt x="43" y="117"/>
                  <a:pt x="43" y="116"/>
                </a:cubicBezTo>
                <a:cubicBezTo>
                  <a:pt x="43" y="116"/>
                  <a:pt x="42" y="117"/>
                  <a:pt x="42" y="117"/>
                </a:cubicBezTo>
                <a:close/>
                <a:moveTo>
                  <a:pt x="32" y="118"/>
                </a:moveTo>
                <a:cubicBezTo>
                  <a:pt x="32" y="118"/>
                  <a:pt x="32" y="116"/>
                  <a:pt x="32" y="117"/>
                </a:cubicBezTo>
                <a:cubicBezTo>
                  <a:pt x="32" y="117"/>
                  <a:pt x="32" y="117"/>
                  <a:pt x="32" y="118"/>
                </a:cubicBezTo>
                <a:close/>
                <a:moveTo>
                  <a:pt x="65" y="120"/>
                </a:moveTo>
                <a:cubicBezTo>
                  <a:pt x="65" y="119"/>
                  <a:pt x="65" y="118"/>
                  <a:pt x="65" y="117"/>
                </a:cubicBezTo>
                <a:cubicBezTo>
                  <a:pt x="64" y="118"/>
                  <a:pt x="64" y="119"/>
                  <a:pt x="65" y="120"/>
                </a:cubicBezTo>
                <a:close/>
                <a:moveTo>
                  <a:pt x="47" y="119"/>
                </a:moveTo>
                <a:cubicBezTo>
                  <a:pt x="47" y="118"/>
                  <a:pt x="47" y="118"/>
                  <a:pt x="47" y="118"/>
                </a:cubicBezTo>
                <a:cubicBezTo>
                  <a:pt x="47" y="118"/>
                  <a:pt x="47" y="117"/>
                  <a:pt x="47" y="117"/>
                </a:cubicBezTo>
                <a:cubicBezTo>
                  <a:pt x="46" y="116"/>
                  <a:pt x="46" y="118"/>
                  <a:pt x="47" y="119"/>
                </a:cubicBezTo>
                <a:close/>
                <a:moveTo>
                  <a:pt x="53" y="118"/>
                </a:moveTo>
                <a:cubicBezTo>
                  <a:pt x="53" y="118"/>
                  <a:pt x="53" y="118"/>
                  <a:pt x="53" y="119"/>
                </a:cubicBezTo>
                <a:cubicBezTo>
                  <a:pt x="53" y="118"/>
                  <a:pt x="53" y="117"/>
                  <a:pt x="53" y="117"/>
                </a:cubicBezTo>
                <a:cubicBezTo>
                  <a:pt x="53" y="117"/>
                  <a:pt x="53" y="118"/>
                  <a:pt x="53" y="118"/>
                </a:cubicBezTo>
                <a:close/>
                <a:moveTo>
                  <a:pt x="7" y="130"/>
                </a:moveTo>
                <a:cubicBezTo>
                  <a:pt x="8" y="131"/>
                  <a:pt x="7" y="133"/>
                  <a:pt x="7" y="134"/>
                </a:cubicBezTo>
                <a:cubicBezTo>
                  <a:pt x="7" y="134"/>
                  <a:pt x="7" y="134"/>
                  <a:pt x="8" y="133"/>
                </a:cubicBezTo>
                <a:cubicBezTo>
                  <a:pt x="9" y="128"/>
                  <a:pt x="10" y="123"/>
                  <a:pt x="11" y="118"/>
                </a:cubicBezTo>
                <a:cubicBezTo>
                  <a:pt x="10" y="122"/>
                  <a:pt x="9" y="126"/>
                  <a:pt x="7" y="130"/>
                </a:cubicBezTo>
                <a:close/>
                <a:moveTo>
                  <a:pt x="34" y="119"/>
                </a:moveTo>
                <a:cubicBezTo>
                  <a:pt x="34" y="120"/>
                  <a:pt x="34" y="120"/>
                  <a:pt x="34" y="120"/>
                </a:cubicBezTo>
                <a:cubicBezTo>
                  <a:pt x="35" y="120"/>
                  <a:pt x="36" y="119"/>
                  <a:pt x="35" y="118"/>
                </a:cubicBezTo>
                <a:cubicBezTo>
                  <a:pt x="34" y="118"/>
                  <a:pt x="35" y="119"/>
                  <a:pt x="34" y="119"/>
                </a:cubicBezTo>
                <a:close/>
                <a:moveTo>
                  <a:pt x="65" y="120"/>
                </a:moveTo>
                <a:cubicBezTo>
                  <a:pt x="66" y="120"/>
                  <a:pt x="66" y="118"/>
                  <a:pt x="66" y="118"/>
                </a:cubicBezTo>
                <a:cubicBezTo>
                  <a:pt x="66" y="118"/>
                  <a:pt x="66" y="118"/>
                  <a:pt x="66" y="118"/>
                </a:cubicBezTo>
                <a:cubicBezTo>
                  <a:pt x="65" y="118"/>
                  <a:pt x="66" y="119"/>
                  <a:pt x="65" y="120"/>
                </a:cubicBezTo>
                <a:close/>
                <a:moveTo>
                  <a:pt x="33" y="126"/>
                </a:moveTo>
                <a:cubicBezTo>
                  <a:pt x="33" y="123"/>
                  <a:pt x="33" y="121"/>
                  <a:pt x="32" y="118"/>
                </a:cubicBezTo>
                <a:cubicBezTo>
                  <a:pt x="32" y="121"/>
                  <a:pt x="32" y="123"/>
                  <a:pt x="33" y="126"/>
                </a:cubicBezTo>
                <a:close/>
                <a:moveTo>
                  <a:pt x="62" y="122"/>
                </a:moveTo>
                <a:cubicBezTo>
                  <a:pt x="63" y="122"/>
                  <a:pt x="63" y="119"/>
                  <a:pt x="63" y="118"/>
                </a:cubicBezTo>
                <a:cubicBezTo>
                  <a:pt x="62" y="119"/>
                  <a:pt x="63" y="121"/>
                  <a:pt x="62" y="122"/>
                </a:cubicBezTo>
                <a:close/>
                <a:moveTo>
                  <a:pt x="41" y="119"/>
                </a:moveTo>
                <a:cubicBezTo>
                  <a:pt x="41" y="120"/>
                  <a:pt x="41" y="120"/>
                  <a:pt x="41" y="121"/>
                </a:cubicBezTo>
                <a:cubicBezTo>
                  <a:pt x="41" y="121"/>
                  <a:pt x="42" y="121"/>
                  <a:pt x="42" y="121"/>
                </a:cubicBezTo>
                <a:cubicBezTo>
                  <a:pt x="42" y="120"/>
                  <a:pt x="41" y="120"/>
                  <a:pt x="41" y="120"/>
                </a:cubicBezTo>
                <a:cubicBezTo>
                  <a:pt x="42" y="120"/>
                  <a:pt x="41" y="119"/>
                  <a:pt x="41" y="119"/>
                </a:cubicBezTo>
                <a:cubicBezTo>
                  <a:pt x="42" y="119"/>
                  <a:pt x="42" y="120"/>
                  <a:pt x="42" y="120"/>
                </a:cubicBezTo>
                <a:cubicBezTo>
                  <a:pt x="43" y="119"/>
                  <a:pt x="42" y="118"/>
                  <a:pt x="42" y="118"/>
                </a:cubicBezTo>
                <a:cubicBezTo>
                  <a:pt x="41" y="118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41" y="119"/>
                  <a:pt x="41" y="119"/>
                  <a:pt x="41" y="119"/>
                </a:cubicBezTo>
                <a:close/>
                <a:moveTo>
                  <a:pt x="50" y="119"/>
                </a:moveTo>
                <a:cubicBezTo>
                  <a:pt x="51" y="119"/>
                  <a:pt x="50" y="118"/>
                  <a:pt x="50" y="118"/>
                </a:cubicBezTo>
                <a:cubicBezTo>
                  <a:pt x="50" y="118"/>
                  <a:pt x="50" y="118"/>
                  <a:pt x="50" y="119"/>
                </a:cubicBezTo>
                <a:close/>
                <a:moveTo>
                  <a:pt x="38" y="120"/>
                </a:moveTo>
                <a:cubicBezTo>
                  <a:pt x="38" y="120"/>
                  <a:pt x="39" y="120"/>
                  <a:pt x="39" y="119"/>
                </a:cubicBezTo>
                <a:cubicBezTo>
                  <a:pt x="38" y="119"/>
                  <a:pt x="38" y="118"/>
                  <a:pt x="38" y="118"/>
                </a:cubicBezTo>
                <a:cubicBezTo>
                  <a:pt x="37" y="119"/>
                  <a:pt x="37" y="120"/>
                  <a:pt x="38" y="120"/>
                </a:cubicBezTo>
                <a:close/>
                <a:moveTo>
                  <a:pt x="56" y="119"/>
                </a:moveTo>
                <a:cubicBezTo>
                  <a:pt x="56" y="118"/>
                  <a:pt x="56" y="118"/>
                  <a:pt x="56" y="118"/>
                </a:cubicBezTo>
                <a:cubicBezTo>
                  <a:pt x="56" y="118"/>
                  <a:pt x="56" y="119"/>
                  <a:pt x="56" y="119"/>
                </a:cubicBezTo>
                <a:close/>
                <a:moveTo>
                  <a:pt x="60" y="120"/>
                </a:moveTo>
                <a:cubicBezTo>
                  <a:pt x="60" y="119"/>
                  <a:pt x="60" y="118"/>
                  <a:pt x="60" y="118"/>
                </a:cubicBezTo>
                <a:cubicBezTo>
                  <a:pt x="59" y="119"/>
                  <a:pt x="59" y="119"/>
                  <a:pt x="60" y="120"/>
                </a:cubicBezTo>
                <a:close/>
                <a:moveTo>
                  <a:pt x="57" y="120"/>
                </a:moveTo>
                <a:cubicBezTo>
                  <a:pt x="58" y="121"/>
                  <a:pt x="58" y="122"/>
                  <a:pt x="59" y="122"/>
                </a:cubicBezTo>
                <a:cubicBezTo>
                  <a:pt x="59" y="121"/>
                  <a:pt x="59" y="120"/>
                  <a:pt x="58" y="119"/>
                </a:cubicBezTo>
                <a:cubicBezTo>
                  <a:pt x="58" y="119"/>
                  <a:pt x="57" y="120"/>
                  <a:pt x="57" y="120"/>
                </a:cubicBezTo>
                <a:close/>
                <a:moveTo>
                  <a:pt x="44" y="120"/>
                </a:moveTo>
                <a:cubicBezTo>
                  <a:pt x="45" y="121"/>
                  <a:pt x="44" y="121"/>
                  <a:pt x="45" y="121"/>
                </a:cubicBezTo>
                <a:cubicBezTo>
                  <a:pt x="45" y="121"/>
                  <a:pt x="45" y="120"/>
                  <a:pt x="45" y="120"/>
                </a:cubicBezTo>
                <a:cubicBezTo>
                  <a:pt x="45" y="120"/>
                  <a:pt x="45" y="120"/>
                  <a:pt x="45" y="120"/>
                </a:cubicBezTo>
                <a:cubicBezTo>
                  <a:pt x="45" y="120"/>
                  <a:pt x="46" y="119"/>
                  <a:pt x="45" y="119"/>
                </a:cubicBezTo>
                <a:cubicBezTo>
                  <a:pt x="45" y="119"/>
                  <a:pt x="44" y="120"/>
                  <a:pt x="44" y="120"/>
                </a:cubicBezTo>
                <a:close/>
                <a:moveTo>
                  <a:pt x="54" y="119"/>
                </a:moveTo>
                <a:cubicBezTo>
                  <a:pt x="54" y="120"/>
                  <a:pt x="54" y="121"/>
                  <a:pt x="55" y="121"/>
                </a:cubicBezTo>
                <a:cubicBezTo>
                  <a:pt x="55" y="120"/>
                  <a:pt x="55" y="120"/>
                  <a:pt x="55" y="119"/>
                </a:cubicBezTo>
                <a:cubicBezTo>
                  <a:pt x="55" y="119"/>
                  <a:pt x="54" y="119"/>
                  <a:pt x="54" y="119"/>
                </a:cubicBezTo>
                <a:close/>
                <a:moveTo>
                  <a:pt x="33" y="136"/>
                </a:moveTo>
                <a:cubicBezTo>
                  <a:pt x="33" y="135"/>
                  <a:pt x="32" y="133"/>
                  <a:pt x="33" y="133"/>
                </a:cubicBezTo>
                <a:cubicBezTo>
                  <a:pt x="32" y="129"/>
                  <a:pt x="32" y="124"/>
                  <a:pt x="31" y="120"/>
                </a:cubicBezTo>
                <a:cubicBezTo>
                  <a:pt x="31" y="126"/>
                  <a:pt x="32" y="132"/>
                  <a:pt x="33" y="137"/>
                </a:cubicBezTo>
                <a:cubicBezTo>
                  <a:pt x="33" y="137"/>
                  <a:pt x="32" y="136"/>
                  <a:pt x="33" y="136"/>
                </a:cubicBezTo>
                <a:close/>
                <a:moveTo>
                  <a:pt x="34" y="122"/>
                </a:moveTo>
                <a:cubicBezTo>
                  <a:pt x="34" y="122"/>
                  <a:pt x="34" y="124"/>
                  <a:pt x="34" y="124"/>
                </a:cubicBezTo>
                <a:cubicBezTo>
                  <a:pt x="35" y="124"/>
                  <a:pt x="36" y="122"/>
                  <a:pt x="37" y="121"/>
                </a:cubicBezTo>
                <a:cubicBezTo>
                  <a:pt x="37" y="121"/>
                  <a:pt x="37" y="120"/>
                  <a:pt x="36" y="120"/>
                </a:cubicBezTo>
                <a:cubicBezTo>
                  <a:pt x="36" y="121"/>
                  <a:pt x="35" y="122"/>
                  <a:pt x="34" y="122"/>
                </a:cubicBezTo>
                <a:close/>
                <a:moveTo>
                  <a:pt x="51" y="121"/>
                </a:moveTo>
                <a:cubicBezTo>
                  <a:pt x="51" y="121"/>
                  <a:pt x="51" y="120"/>
                  <a:pt x="51" y="120"/>
                </a:cubicBezTo>
                <a:cubicBezTo>
                  <a:pt x="51" y="121"/>
                  <a:pt x="50" y="121"/>
                  <a:pt x="51" y="121"/>
                </a:cubicBezTo>
                <a:close/>
                <a:moveTo>
                  <a:pt x="43" y="121"/>
                </a:moveTo>
                <a:cubicBezTo>
                  <a:pt x="43" y="121"/>
                  <a:pt x="43" y="121"/>
                  <a:pt x="43" y="120"/>
                </a:cubicBezTo>
                <a:cubicBezTo>
                  <a:pt x="43" y="121"/>
                  <a:pt x="43" y="121"/>
                  <a:pt x="43" y="121"/>
                </a:cubicBezTo>
                <a:close/>
                <a:moveTo>
                  <a:pt x="47" y="122"/>
                </a:moveTo>
                <a:cubicBezTo>
                  <a:pt x="47" y="121"/>
                  <a:pt x="47" y="121"/>
                  <a:pt x="47" y="120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46" y="121"/>
                  <a:pt x="47" y="121"/>
                  <a:pt x="47" y="122"/>
                </a:cubicBezTo>
                <a:close/>
                <a:moveTo>
                  <a:pt x="65" y="130"/>
                </a:moveTo>
                <a:cubicBezTo>
                  <a:pt x="65" y="132"/>
                  <a:pt x="65" y="136"/>
                  <a:pt x="65" y="139"/>
                </a:cubicBezTo>
                <a:cubicBezTo>
                  <a:pt x="65" y="139"/>
                  <a:pt x="64" y="139"/>
                  <a:pt x="64" y="140"/>
                </a:cubicBezTo>
                <a:cubicBezTo>
                  <a:pt x="66" y="142"/>
                  <a:pt x="64" y="146"/>
                  <a:pt x="65" y="150"/>
                </a:cubicBezTo>
                <a:cubicBezTo>
                  <a:pt x="65" y="141"/>
                  <a:pt x="65" y="130"/>
                  <a:pt x="66" y="121"/>
                </a:cubicBezTo>
                <a:cubicBezTo>
                  <a:pt x="66" y="121"/>
                  <a:pt x="66" y="121"/>
                  <a:pt x="66" y="121"/>
                </a:cubicBezTo>
                <a:cubicBezTo>
                  <a:pt x="65" y="123"/>
                  <a:pt x="65" y="127"/>
                  <a:pt x="65" y="130"/>
                </a:cubicBezTo>
                <a:close/>
                <a:moveTo>
                  <a:pt x="39" y="121"/>
                </a:moveTo>
                <a:cubicBezTo>
                  <a:pt x="39" y="122"/>
                  <a:pt x="39" y="123"/>
                  <a:pt x="40" y="123"/>
                </a:cubicBezTo>
                <a:cubicBezTo>
                  <a:pt x="40" y="123"/>
                  <a:pt x="40" y="123"/>
                  <a:pt x="40" y="122"/>
                </a:cubicBezTo>
                <a:cubicBezTo>
                  <a:pt x="40" y="122"/>
                  <a:pt x="40" y="121"/>
                  <a:pt x="39" y="121"/>
                </a:cubicBezTo>
                <a:cubicBezTo>
                  <a:pt x="39" y="121"/>
                  <a:pt x="39" y="121"/>
                  <a:pt x="39" y="121"/>
                </a:cubicBezTo>
                <a:close/>
                <a:moveTo>
                  <a:pt x="44" y="123"/>
                </a:moveTo>
                <a:cubicBezTo>
                  <a:pt x="44" y="122"/>
                  <a:pt x="44" y="122"/>
                  <a:pt x="44" y="122"/>
                </a:cubicBezTo>
                <a:cubicBezTo>
                  <a:pt x="44" y="122"/>
                  <a:pt x="44" y="121"/>
                  <a:pt x="43" y="121"/>
                </a:cubicBezTo>
                <a:cubicBezTo>
                  <a:pt x="43" y="122"/>
                  <a:pt x="43" y="122"/>
                  <a:pt x="44" y="123"/>
                </a:cubicBezTo>
                <a:close/>
                <a:moveTo>
                  <a:pt x="47" y="123"/>
                </a:moveTo>
                <a:cubicBezTo>
                  <a:pt x="47" y="123"/>
                  <a:pt x="47" y="122"/>
                  <a:pt x="46" y="121"/>
                </a:cubicBezTo>
                <a:cubicBezTo>
                  <a:pt x="46" y="122"/>
                  <a:pt x="47" y="123"/>
                  <a:pt x="47" y="123"/>
                </a:cubicBezTo>
                <a:close/>
                <a:moveTo>
                  <a:pt x="50" y="124"/>
                </a:moveTo>
                <a:cubicBezTo>
                  <a:pt x="50" y="123"/>
                  <a:pt x="51" y="123"/>
                  <a:pt x="51" y="123"/>
                </a:cubicBezTo>
                <a:cubicBezTo>
                  <a:pt x="50" y="122"/>
                  <a:pt x="50" y="122"/>
                  <a:pt x="50" y="121"/>
                </a:cubicBezTo>
                <a:cubicBezTo>
                  <a:pt x="50" y="122"/>
                  <a:pt x="49" y="123"/>
                  <a:pt x="50" y="124"/>
                </a:cubicBezTo>
                <a:close/>
                <a:moveTo>
                  <a:pt x="59" y="123"/>
                </a:moveTo>
                <a:cubicBezTo>
                  <a:pt x="60" y="123"/>
                  <a:pt x="60" y="122"/>
                  <a:pt x="60" y="122"/>
                </a:cubicBezTo>
                <a:cubicBezTo>
                  <a:pt x="60" y="123"/>
                  <a:pt x="60" y="123"/>
                  <a:pt x="59" y="123"/>
                </a:cubicBezTo>
                <a:close/>
                <a:moveTo>
                  <a:pt x="52" y="124"/>
                </a:moveTo>
                <a:cubicBezTo>
                  <a:pt x="53" y="124"/>
                  <a:pt x="53" y="124"/>
                  <a:pt x="53" y="123"/>
                </a:cubicBezTo>
                <a:cubicBezTo>
                  <a:pt x="53" y="123"/>
                  <a:pt x="53" y="122"/>
                  <a:pt x="52" y="122"/>
                </a:cubicBezTo>
                <a:cubicBezTo>
                  <a:pt x="52" y="123"/>
                  <a:pt x="53" y="123"/>
                  <a:pt x="52" y="124"/>
                </a:cubicBezTo>
                <a:close/>
                <a:moveTo>
                  <a:pt x="42" y="123"/>
                </a:moveTo>
                <a:cubicBezTo>
                  <a:pt x="43" y="123"/>
                  <a:pt x="43" y="123"/>
                  <a:pt x="43" y="123"/>
                </a:cubicBezTo>
                <a:cubicBezTo>
                  <a:pt x="43" y="123"/>
                  <a:pt x="43" y="122"/>
                  <a:pt x="42" y="123"/>
                </a:cubicBezTo>
                <a:close/>
                <a:moveTo>
                  <a:pt x="55" y="124"/>
                </a:moveTo>
                <a:cubicBezTo>
                  <a:pt x="55" y="124"/>
                  <a:pt x="55" y="123"/>
                  <a:pt x="55" y="123"/>
                </a:cubicBezTo>
                <a:cubicBezTo>
                  <a:pt x="54" y="123"/>
                  <a:pt x="55" y="124"/>
                  <a:pt x="55" y="124"/>
                </a:cubicBezTo>
                <a:close/>
                <a:moveTo>
                  <a:pt x="48" y="124"/>
                </a:moveTo>
                <a:cubicBezTo>
                  <a:pt x="48" y="124"/>
                  <a:pt x="48" y="124"/>
                  <a:pt x="49" y="124"/>
                </a:cubicBezTo>
                <a:cubicBezTo>
                  <a:pt x="49" y="124"/>
                  <a:pt x="49" y="123"/>
                  <a:pt x="48" y="123"/>
                </a:cubicBezTo>
                <a:cubicBezTo>
                  <a:pt x="48" y="123"/>
                  <a:pt x="48" y="123"/>
                  <a:pt x="48" y="124"/>
                </a:cubicBezTo>
                <a:close/>
                <a:moveTo>
                  <a:pt x="57" y="124"/>
                </a:moveTo>
                <a:cubicBezTo>
                  <a:pt x="57" y="124"/>
                  <a:pt x="57" y="123"/>
                  <a:pt x="57" y="123"/>
                </a:cubicBezTo>
                <a:cubicBezTo>
                  <a:pt x="57" y="123"/>
                  <a:pt x="57" y="123"/>
                  <a:pt x="57" y="123"/>
                </a:cubicBezTo>
                <a:cubicBezTo>
                  <a:pt x="57" y="123"/>
                  <a:pt x="57" y="124"/>
                  <a:pt x="57" y="124"/>
                </a:cubicBezTo>
                <a:close/>
                <a:moveTo>
                  <a:pt x="37" y="124"/>
                </a:moveTo>
                <a:cubicBezTo>
                  <a:pt x="37" y="124"/>
                  <a:pt x="38" y="125"/>
                  <a:pt x="38" y="125"/>
                </a:cubicBezTo>
                <a:cubicBezTo>
                  <a:pt x="38" y="125"/>
                  <a:pt x="38" y="125"/>
                  <a:pt x="38" y="125"/>
                </a:cubicBezTo>
                <a:cubicBezTo>
                  <a:pt x="38" y="124"/>
                  <a:pt x="38" y="124"/>
                  <a:pt x="38" y="123"/>
                </a:cubicBezTo>
                <a:cubicBezTo>
                  <a:pt x="37" y="123"/>
                  <a:pt x="37" y="123"/>
                  <a:pt x="37" y="124"/>
                </a:cubicBezTo>
                <a:close/>
                <a:moveTo>
                  <a:pt x="40" y="124"/>
                </a:moveTo>
                <a:cubicBezTo>
                  <a:pt x="41" y="124"/>
                  <a:pt x="41" y="124"/>
                  <a:pt x="41" y="123"/>
                </a:cubicBezTo>
                <a:cubicBezTo>
                  <a:pt x="41" y="124"/>
                  <a:pt x="40" y="124"/>
                  <a:pt x="40" y="124"/>
                </a:cubicBezTo>
                <a:close/>
                <a:moveTo>
                  <a:pt x="45" y="124"/>
                </a:moveTo>
                <a:cubicBezTo>
                  <a:pt x="45" y="124"/>
                  <a:pt x="45" y="125"/>
                  <a:pt x="45" y="125"/>
                </a:cubicBezTo>
                <a:cubicBezTo>
                  <a:pt x="46" y="124"/>
                  <a:pt x="45" y="123"/>
                  <a:pt x="45" y="124"/>
                </a:cubicBezTo>
                <a:close/>
                <a:moveTo>
                  <a:pt x="59" y="124"/>
                </a:moveTo>
                <a:cubicBezTo>
                  <a:pt x="60" y="124"/>
                  <a:pt x="60" y="125"/>
                  <a:pt x="60" y="125"/>
                </a:cubicBezTo>
                <a:cubicBezTo>
                  <a:pt x="60" y="125"/>
                  <a:pt x="60" y="124"/>
                  <a:pt x="60" y="124"/>
                </a:cubicBezTo>
                <a:cubicBezTo>
                  <a:pt x="60" y="124"/>
                  <a:pt x="59" y="124"/>
                  <a:pt x="59" y="124"/>
                </a:cubicBezTo>
                <a:close/>
                <a:moveTo>
                  <a:pt x="41" y="126"/>
                </a:moveTo>
                <a:cubicBezTo>
                  <a:pt x="41" y="126"/>
                  <a:pt x="42" y="125"/>
                  <a:pt x="42" y="125"/>
                </a:cubicBezTo>
                <a:cubicBezTo>
                  <a:pt x="42" y="125"/>
                  <a:pt x="42" y="124"/>
                  <a:pt x="41" y="124"/>
                </a:cubicBezTo>
                <a:cubicBezTo>
                  <a:pt x="40" y="125"/>
                  <a:pt x="41" y="125"/>
                  <a:pt x="41" y="126"/>
                </a:cubicBezTo>
                <a:close/>
                <a:moveTo>
                  <a:pt x="48" y="125"/>
                </a:moveTo>
                <a:cubicBezTo>
                  <a:pt x="48" y="125"/>
                  <a:pt x="48" y="126"/>
                  <a:pt x="49" y="125"/>
                </a:cubicBezTo>
                <a:cubicBezTo>
                  <a:pt x="48" y="125"/>
                  <a:pt x="49" y="124"/>
                  <a:pt x="48" y="124"/>
                </a:cubicBezTo>
                <a:cubicBezTo>
                  <a:pt x="48" y="124"/>
                  <a:pt x="48" y="125"/>
                  <a:pt x="48" y="125"/>
                </a:cubicBezTo>
                <a:close/>
                <a:moveTo>
                  <a:pt x="54" y="126"/>
                </a:moveTo>
                <a:cubicBezTo>
                  <a:pt x="54" y="125"/>
                  <a:pt x="54" y="125"/>
                  <a:pt x="54" y="124"/>
                </a:cubicBezTo>
                <a:cubicBezTo>
                  <a:pt x="53" y="124"/>
                  <a:pt x="53" y="125"/>
                  <a:pt x="54" y="126"/>
                </a:cubicBezTo>
                <a:close/>
                <a:moveTo>
                  <a:pt x="57" y="125"/>
                </a:moveTo>
                <a:cubicBezTo>
                  <a:pt x="58" y="125"/>
                  <a:pt x="58" y="125"/>
                  <a:pt x="58" y="124"/>
                </a:cubicBezTo>
                <a:cubicBezTo>
                  <a:pt x="58" y="124"/>
                  <a:pt x="58" y="124"/>
                  <a:pt x="58" y="124"/>
                </a:cubicBezTo>
                <a:cubicBezTo>
                  <a:pt x="58" y="125"/>
                  <a:pt x="57" y="125"/>
                  <a:pt x="57" y="125"/>
                </a:cubicBezTo>
                <a:close/>
                <a:moveTo>
                  <a:pt x="52" y="125"/>
                </a:moveTo>
                <a:cubicBezTo>
                  <a:pt x="52" y="125"/>
                  <a:pt x="52" y="124"/>
                  <a:pt x="51" y="124"/>
                </a:cubicBezTo>
                <a:cubicBezTo>
                  <a:pt x="51" y="124"/>
                  <a:pt x="51" y="125"/>
                  <a:pt x="52" y="125"/>
                </a:cubicBezTo>
                <a:close/>
                <a:moveTo>
                  <a:pt x="37" y="126"/>
                </a:moveTo>
                <a:cubicBezTo>
                  <a:pt x="38" y="126"/>
                  <a:pt x="37" y="125"/>
                  <a:pt x="36" y="125"/>
                </a:cubicBezTo>
                <a:cubicBezTo>
                  <a:pt x="37" y="125"/>
                  <a:pt x="37" y="126"/>
                  <a:pt x="37" y="126"/>
                </a:cubicBezTo>
                <a:close/>
                <a:moveTo>
                  <a:pt x="61" y="126"/>
                </a:moveTo>
                <a:cubicBezTo>
                  <a:pt x="61" y="126"/>
                  <a:pt x="62" y="125"/>
                  <a:pt x="61" y="125"/>
                </a:cubicBezTo>
                <a:cubicBezTo>
                  <a:pt x="61" y="125"/>
                  <a:pt x="61" y="126"/>
                  <a:pt x="61" y="126"/>
                </a:cubicBezTo>
                <a:close/>
                <a:moveTo>
                  <a:pt x="35" y="127"/>
                </a:moveTo>
                <a:cubicBezTo>
                  <a:pt x="35" y="127"/>
                  <a:pt x="35" y="128"/>
                  <a:pt x="36" y="128"/>
                </a:cubicBezTo>
                <a:cubicBezTo>
                  <a:pt x="36" y="128"/>
                  <a:pt x="36" y="127"/>
                  <a:pt x="36" y="127"/>
                </a:cubicBezTo>
                <a:cubicBezTo>
                  <a:pt x="36" y="127"/>
                  <a:pt x="36" y="126"/>
                  <a:pt x="36" y="125"/>
                </a:cubicBezTo>
                <a:cubicBezTo>
                  <a:pt x="35" y="126"/>
                  <a:pt x="35" y="126"/>
                  <a:pt x="35" y="127"/>
                </a:cubicBezTo>
                <a:close/>
                <a:moveTo>
                  <a:pt x="38" y="126"/>
                </a:moveTo>
                <a:cubicBezTo>
                  <a:pt x="39" y="126"/>
                  <a:pt x="39" y="126"/>
                  <a:pt x="39" y="126"/>
                </a:cubicBezTo>
                <a:cubicBezTo>
                  <a:pt x="39" y="126"/>
                  <a:pt x="39" y="126"/>
                  <a:pt x="38" y="126"/>
                </a:cubicBezTo>
                <a:close/>
                <a:moveTo>
                  <a:pt x="41" y="127"/>
                </a:moveTo>
                <a:cubicBezTo>
                  <a:pt x="40" y="126"/>
                  <a:pt x="40" y="126"/>
                  <a:pt x="40" y="126"/>
                </a:cubicBezTo>
                <a:cubicBezTo>
                  <a:pt x="40" y="126"/>
                  <a:pt x="40" y="127"/>
                  <a:pt x="41" y="127"/>
                </a:cubicBezTo>
                <a:close/>
                <a:moveTo>
                  <a:pt x="47" y="127"/>
                </a:moveTo>
                <a:cubicBezTo>
                  <a:pt x="47" y="127"/>
                  <a:pt x="47" y="126"/>
                  <a:pt x="46" y="126"/>
                </a:cubicBezTo>
                <a:cubicBezTo>
                  <a:pt x="46" y="126"/>
                  <a:pt x="46" y="127"/>
                  <a:pt x="47" y="127"/>
                </a:cubicBezTo>
                <a:close/>
                <a:moveTo>
                  <a:pt x="54" y="127"/>
                </a:moveTo>
                <a:cubicBezTo>
                  <a:pt x="55" y="127"/>
                  <a:pt x="55" y="126"/>
                  <a:pt x="54" y="126"/>
                </a:cubicBezTo>
                <a:cubicBezTo>
                  <a:pt x="54" y="126"/>
                  <a:pt x="54" y="126"/>
                  <a:pt x="54" y="127"/>
                </a:cubicBezTo>
                <a:close/>
                <a:moveTo>
                  <a:pt x="50" y="127"/>
                </a:moveTo>
                <a:cubicBezTo>
                  <a:pt x="51" y="127"/>
                  <a:pt x="51" y="126"/>
                  <a:pt x="50" y="126"/>
                </a:cubicBezTo>
                <a:cubicBezTo>
                  <a:pt x="50" y="126"/>
                  <a:pt x="50" y="127"/>
                  <a:pt x="50" y="127"/>
                </a:cubicBezTo>
                <a:close/>
                <a:moveTo>
                  <a:pt x="59" y="126"/>
                </a:moveTo>
                <a:cubicBezTo>
                  <a:pt x="58" y="126"/>
                  <a:pt x="59" y="126"/>
                  <a:pt x="59" y="126"/>
                </a:cubicBezTo>
                <a:cubicBezTo>
                  <a:pt x="58" y="126"/>
                  <a:pt x="58" y="127"/>
                  <a:pt x="59" y="126"/>
                </a:cubicBezTo>
                <a:close/>
                <a:moveTo>
                  <a:pt x="53" y="129"/>
                </a:moveTo>
                <a:cubicBezTo>
                  <a:pt x="54" y="128"/>
                  <a:pt x="53" y="127"/>
                  <a:pt x="53" y="126"/>
                </a:cubicBezTo>
                <a:cubicBezTo>
                  <a:pt x="52" y="127"/>
                  <a:pt x="53" y="128"/>
                  <a:pt x="53" y="129"/>
                </a:cubicBezTo>
                <a:close/>
                <a:moveTo>
                  <a:pt x="40" y="128"/>
                </a:moveTo>
                <a:cubicBezTo>
                  <a:pt x="40" y="127"/>
                  <a:pt x="40" y="127"/>
                  <a:pt x="39" y="126"/>
                </a:cubicBezTo>
                <a:cubicBezTo>
                  <a:pt x="39" y="127"/>
                  <a:pt x="39" y="128"/>
                  <a:pt x="40" y="128"/>
                </a:cubicBezTo>
                <a:close/>
                <a:moveTo>
                  <a:pt x="49" y="127"/>
                </a:moveTo>
                <a:cubicBezTo>
                  <a:pt x="50" y="127"/>
                  <a:pt x="49" y="128"/>
                  <a:pt x="50" y="128"/>
                </a:cubicBezTo>
                <a:cubicBezTo>
                  <a:pt x="50" y="127"/>
                  <a:pt x="50" y="128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50" y="127"/>
                  <a:pt x="50" y="127"/>
                  <a:pt x="50" y="127"/>
                </a:cubicBezTo>
                <a:cubicBezTo>
                  <a:pt x="49" y="127"/>
                  <a:pt x="49" y="127"/>
                  <a:pt x="49" y="127"/>
                </a:cubicBezTo>
                <a:close/>
                <a:moveTo>
                  <a:pt x="42" y="127"/>
                </a:moveTo>
                <a:cubicBezTo>
                  <a:pt x="42" y="127"/>
                  <a:pt x="42" y="128"/>
                  <a:pt x="43" y="128"/>
                </a:cubicBezTo>
                <a:cubicBezTo>
                  <a:pt x="43" y="128"/>
                  <a:pt x="43" y="128"/>
                  <a:pt x="43" y="128"/>
                </a:cubicBezTo>
                <a:cubicBezTo>
                  <a:pt x="43" y="127"/>
                  <a:pt x="43" y="127"/>
                  <a:pt x="43" y="127"/>
                </a:cubicBezTo>
                <a:cubicBezTo>
                  <a:pt x="42" y="127"/>
                  <a:pt x="42" y="127"/>
                  <a:pt x="42" y="127"/>
                </a:cubicBezTo>
                <a:close/>
                <a:moveTo>
                  <a:pt x="60" y="128"/>
                </a:moveTo>
                <a:cubicBezTo>
                  <a:pt x="60" y="128"/>
                  <a:pt x="60" y="127"/>
                  <a:pt x="60" y="127"/>
                </a:cubicBezTo>
                <a:cubicBezTo>
                  <a:pt x="60" y="127"/>
                  <a:pt x="59" y="128"/>
                  <a:pt x="60" y="128"/>
                </a:cubicBezTo>
                <a:close/>
                <a:moveTo>
                  <a:pt x="57" y="128"/>
                </a:moveTo>
                <a:cubicBezTo>
                  <a:pt x="57" y="128"/>
                  <a:pt x="57" y="128"/>
                  <a:pt x="57" y="128"/>
                </a:cubicBezTo>
                <a:cubicBezTo>
                  <a:pt x="58" y="127"/>
                  <a:pt x="58" y="127"/>
                  <a:pt x="57" y="127"/>
                </a:cubicBezTo>
                <a:cubicBezTo>
                  <a:pt x="57" y="127"/>
                  <a:pt x="57" y="127"/>
                  <a:pt x="57" y="128"/>
                </a:cubicBezTo>
                <a:close/>
                <a:moveTo>
                  <a:pt x="62" y="131"/>
                </a:moveTo>
                <a:cubicBezTo>
                  <a:pt x="62" y="130"/>
                  <a:pt x="63" y="128"/>
                  <a:pt x="62" y="127"/>
                </a:cubicBezTo>
                <a:cubicBezTo>
                  <a:pt x="62" y="129"/>
                  <a:pt x="62" y="130"/>
                  <a:pt x="62" y="131"/>
                </a:cubicBezTo>
                <a:close/>
                <a:moveTo>
                  <a:pt x="33" y="129"/>
                </a:moveTo>
                <a:cubicBezTo>
                  <a:pt x="33" y="130"/>
                  <a:pt x="33" y="130"/>
                  <a:pt x="33" y="130"/>
                </a:cubicBezTo>
                <a:cubicBezTo>
                  <a:pt x="33" y="131"/>
                  <a:pt x="33" y="131"/>
                  <a:pt x="33" y="130"/>
                </a:cubicBezTo>
                <a:cubicBezTo>
                  <a:pt x="33" y="129"/>
                  <a:pt x="33" y="129"/>
                  <a:pt x="33" y="128"/>
                </a:cubicBezTo>
                <a:cubicBezTo>
                  <a:pt x="33" y="128"/>
                  <a:pt x="33" y="127"/>
                  <a:pt x="33" y="128"/>
                </a:cubicBezTo>
                <a:cubicBezTo>
                  <a:pt x="33" y="128"/>
                  <a:pt x="33" y="129"/>
                  <a:pt x="33" y="129"/>
                </a:cubicBezTo>
                <a:close/>
                <a:moveTo>
                  <a:pt x="55" y="128"/>
                </a:moveTo>
                <a:cubicBezTo>
                  <a:pt x="55" y="128"/>
                  <a:pt x="56" y="128"/>
                  <a:pt x="55" y="127"/>
                </a:cubicBezTo>
                <a:cubicBezTo>
                  <a:pt x="55" y="128"/>
                  <a:pt x="55" y="128"/>
                  <a:pt x="55" y="128"/>
                </a:cubicBezTo>
                <a:close/>
                <a:moveTo>
                  <a:pt x="38" y="130"/>
                </a:moveTo>
                <a:cubicBezTo>
                  <a:pt x="39" y="129"/>
                  <a:pt x="39" y="128"/>
                  <a:pt x="38" y="128"/>
                </a:cubicBezTo>
                <a:cubicBezTo>
                  <a:pt x="38" y="128"/>
                  <a:pt x="38" y="129"/>
                  <a:pt x="38" y="130"/>
                </a:cubicBezTo>
                <a:close/>
                <a:moveTo>
                  <a:pt x="45" y="129"/>
                </a:moveTo>
                <a:cubicBezTo>
                  <a:pt x="45" y="129"/>
                  <a:pt x="45" y="128"/>
                  <a:pt x="45" y="128"/>
                </a:cubicBezTo>
                <a:cubicBezTo>
                  <a:pt x="45" y="128"/>
                  <a:pt x="45" y="128"/>
                  <a:pt x="45" y="128"/>
                </a:cubicBezTo>
                <a:cubicBezTo>
                  <a:pt x="45" y="128"/>
                  <a:pt x="45" y="129"/>
                  <a:pt x="45" y="129"/>
                </a:cubicBezTo>
                <a:close/>
                <a:moveTo>
                  <a:pt x="42" y="129"/>
                </a:moveTo>
                <a:cubicBezTo>
                  <a:pt x="42" y="129"/>
                  <a:pt x="42" y="129"/>
                  <a:pt x="41" y="128"/>
                </a:cubicBezTo>
                <a:cubicBezTo>
                  <a:pt x="41" y="129"/>
                  <a:pt x="42" y="129"/>
                  <a:pt x="42" y="129"/>
                </a:cubicBezTo>
                <a:close/>
                <a:moveTo>
                  <a:pt x="47" y="129"/>
                </a:moveTo>
                <a:cubicBezTo>
                  <a:pt x="48" y="129"/>
                  <a:pt x="47" y="129"/>
                  <a:pt x="48" y="130"/>
                </a:cubicBezTo>
                <a:cubicBezTo>
                  <a:pt x="48" y="130"/>
                  <a:pt x="48" y="130"/>
                  <a:pt x="48" y="130"/>
                </a:cubicBezTo>
                <a:cubicBezTo>
                  <a:pt x="49" y="130"/>
                  <a:pt x="49" y="129"/>
                  <a:pt x="48" y="128"/>
                </a:cubicBezTo>
                <a:cubicBezTo>
                  <a:pt x="48" y="129"/>
                  <a:pt x="48" y="128"/>
                  <a:pt x="47" y="129"/>
                </a:cubicBezTo>
                <a:close/>
                <a:moveTo>
                  <a:pt x="50" y="129"/>
                </a:moveTo>
                <a:cubicBezTo>
                  <a:pt x="50" y="129"/>
                  <a:pt x="50" y="129"/>
                  <a:pt x="50" y="130"/>
                </a:cubicBezTo>
                <a:cubicBezTo>
                  <a:pt x="50" y="130"/>
                  <a:pt x="51" y="130"/>
                  <a:pt x="51" y="129"/>
                </a:cubicBezTo>
                <a:cubicBezTo>
                  <a:pt x="50" y="129"/>
                  <a:pt x="51" y="129"/>
                  <a:pt x="51" y="129"/>
                </a:cubicBezTo>
                <a:cubicBezTo>
                  <a:pt x="51" y="129"/>
                  <a:pt x="51" y="128"/>
                  <a:pt x="50" y="128"/>
                </a:cubicBezTo>
                <a:cubicBezTo>
                  <a:pt x="50" y="129"/>
                  <a:pt x="50" y="129"/>
                  <a:pt x="50" y="129"/>
                </a:cubicBezTo>
                <a:close/>
                <a:moveTo>
                  <a:pt x="52" y="129"/>
                </a:moveTo>
                <a:cubicBezTo>
                  <a:pt x="52" y="129"/>
                  <a:pt x="52" y="128"/>
                  <a:pt x="52" y="128"/>
                </a:cubicBezTo>
                <a:cubicBezTo>
                  <a:pt x="51" y="128"/>
                  <a:pt x="51" y="129"/>
                  <a:pt x="52" y="129"/>
                </a:cubicBezTo>
                <a:close/>
                <a:moveTo>
                  <a:pt x="41" y="128"/>
                </a:moveTo>
                <a:cubicBezTo>
                  <a:pt x="41" y="128"/>
                  <a:pt x="40" y="128"/>
                  <a:pt x="40" y="128"/>
                </a:cubicBezTo>
                <a:cubicBezTo>
                  <a:pt x="40" y="129"/>
                  <a:pt x="41" y="129"/>
                  <a:pt x="41" y="128"/>
                </a:cubicBezTo>
                <a:close/>
                <a:moveTo>
                  <a:pt x="58" y="129"/>
                </a:moveTo>
                <a:cubicBezTo>
                  <a:pt x="58" y="129"/>
                  <a:pt x="58" y="129"/>
                  <a:pt x="58" y="129"/>
                </a:cubicBezTo>
                <a:cubicBezTo>
                  <a:pt x="58" y="129"/>
                  <a:pt x="58" y="128"/>
                  <a:pt x="58" y="128"/>
                </a:cubicBezTo>
                <a:cubicBezTo>
                  <a:pt x="58" y="129"/>
                  <a:pt x="58" y="129"/>
                  <a:pt x="58" y="129"/>
                </a:cubicBezTo>
                <a:close/>
                <a:moveTo>
                  <a:pt x="45" y="131"/>
                </a:moveTo>
                <a:cubicBezTo>
                  <a:pt x="45" y="130"/>
                  <a:pt x="44" y="129"/>
                  <a:pt x="44" y="129"/>
                </a:cubicBezTo>
                <a:cubicBezTo>
                  <a:pt x="43" y="130"/>
                  <a:pt x="44" y="131"/>
                  <a:pt x="45" y="131"/>
                </a:cubicBezTo>
                <a:close/>
                <a:moveTo>
                  <a:pt x="37" y="131"/>
                </a:moveTo>
                <a:cubicBezTo>
                  <a:pt x="38" y="131"/>
                  <a:pt x="38" y="129"/>
                  <a:pt x="37" y="129"/>
                </a:cubicBezTo>
                <a:cubicBezTo>
                  <a:pt x="36" y="130"/>
                  <a:pt x="37" y="130"/>
                  <a:pt x="37" y="131"/>
                </a:cubicBezTo>
                <a:close/>
                <a:moveTo>
                  <a:pt x="41" y="130"/>
                </a:moveTo>
                <a:cubicBezTo>
                  <a:pt x="41" y="130"/>
                  <a:pt x="41" y="129"/>
                  <a:pt x="41" y="129"/>
                </a:cubicBezTo>
                <a:cubicBezTo>
                  <a:pt x="41" y="130"/>
                  <a:pt x="41" y="130"/>
                  <a:pt x="41" y="130"/>
                </a:cubicBezTo>
                <a:close/>
                <a:moveTo>
                  <a:pt x="39" y="131"/>
                </a:moveTo>
                <a:cubicBezTo>
                  <a:pt x="39" y="130"/>
                  <a:pt x="40" y="130"/>
                  <a:pt x="40" y="129"/>
                </a:cubicBezTo>
                <a:cubicBezTo>
                  <a:pt x="39" y="130"/>
                  <a:pt x="38" y="131"/>
                  <a:pt x="39" y="131"/>
                </a:cubicBezTo>
                <a:close/>
                <a:moveTo>
                  <a:pt x="55" y="131"/>
                </a:moveTo>
                <a:cubicBezTo>
                  <a:pt x="55" y="131"/>
                  <a:pt x="55" y="131"/>
                  <a:pt x="55" y="130"/>
                </a:cubicBezTo>
                <a:cubicBezTo>
                  <a:pt x="55" y="130"/>
                  <a:pt x="55" y="130"/>
                  <a:pt x="55" y="130"/>
                </a:cubicBezTo>
                <a:cubicBezTo>
                  <a:pt x="54" y="130"/>
                  <a:pt x="54" y="131"/>
                  <a:pt x="55" y="131"/>
                </a:cubicBezTo>
                <a:close/>
                <a:moveTo>
                  <a:pt x="56" y="131"/>
                </a:moveTo>
                <a:cubicBezTo>
                  <a:pt x="56" y="131"/>
                  <a:pt x="56" y="131"/>
                  <a:pt x="57" y="131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7" y="130"/>
                  <a:pt x="57" y="130"/>
                </a:cubicBezTo>
                <a:cubicBezTo>
                  <a:pt x="57" y="130"/>
                  <a:pt x="56" y="130"/>
                  <a:pt x="56" y="131"/>
                </a:cubicBezTo>
                <a:close/>
                <a:moveTo>
                  <a:pt x="50" y="133"/>
                </a:moveTo>
                <a:cubicBezTo>
                  <a:pt x="51" y="132"/>
                  <a:pt x="50" y="130"/>
                  <a:pt x="49" y="130"/>
                </a:cubicBezTo>
                <a:cubicBezTo>
                  <a:pt x="49" y="131"/>
                  <a:pt x="49" y="131"/>
                  <a:pt x="49" y="132"/>
                </a:cubicBezTo>
                <a:cubicBezTo>
                  <a:pt x="49" y="132"/>
                  <a:pt x="49" y="131"/>
                  <a:pt x="49" y="132"/>
                </a:cubicBezTo>
                <a:cubicBezTo>
                  <a:pt x="49" y="132"/>
                  <a:pt x="49" y="132"/>
                  <a:pt x="50" y="133"/>
                </a:cubicBezTo>
                <a:close/>
                <a:moveTo>
                  <a:pt x="40" y="133"/>
                </a:moveTo>
                <a:cubicBezTo>
                  <a:pt x="40" y="132"/>
                  <a:pt x="40" y="132"/>
                  <a:pt x="41" y="131"/>
                </a:cubicBezTo>
                <a:cubicBezTo>
                  <a:pt x="40" y="131"/>
                  <a:pt x="40" y="130"/>
                  <a:pt x="40" y="130"/>
                </a:cubicBezTo>
                <a:cubicBezTo>
                  <a:pt x="39" y="131"/>
                  <a:pt x="39" y="132"/>
                  <a:pt x="40" y="133"/>
                </a:cubicBezTo>
                <a:close/>
                <a:moveTo>
                  <a:pt x="43" y="132"/>
                </a:moveTo>
                <a:cubicBezTo>
                  <a:pt x="44" y="132"/>
                  <a:pt x="43" y="131"/>
                  <a:pt x="43" y="131"/>
                </a:cubicBezTo>
                <a:cubicBezTo>
                  <a:pt x="43" y="131"/>
                  <a:pt x="43" y="132"/>
                  <a:pt x="43" y="132"/>
                </a:cubicBezTo>
                <a:close/>
                <a:moveTo>
                  <a:pt x="60" y="131"/>
                </a:moveTo>
                <a:cubicBezTo>
                  <a:pt x="60" y="131"/>
                  <a:pt x="60" y="131"/>
                  <a:pt x="59" y="131"/>
                </a:cubicBezTo>
                <a:cubicBezTo>
                  <a:pt x="59" y="131"/>
                  <a:pt x="60" y="131"/>
                  <a:pt x="60" y="131"/>
                </a:cubicBezTo>
                <a:close/>
                <a:moveTo>
                  <a:pt x="36" y="133"/>
                </a:moveTo>
                <a:cubicBezTo>
                  <a:pt x="37" y="133"/>
                  <a:pt x="36" y="131"/>
                  <a:pt x="36" y="131"/>
                </a:cubicBezTo>
                <a:cubicBezTo>
                  <a:pt x="35" y="132"/>
                  <a:pt x="35" y="132"/>
                  <a:pt x="36" y="133"/>
                </a:cubicBezTo>
                <a:close/>
                <a:moveTo>
                  <a:pt x="38" y="132"/>
                </a:moveTo>
                <a:cubicBezTo>
                  <a:pt x="38" y="132"/>
                  <a:pt x="38" y="132"/>
                  <a:pt x="38" y="132"/>
                </a:cubicBezTo>
                <a:cubicBezTo>
                  <a:pt x="38" y="132"/>
                  <a:pt x="39" y="131"/>
                  <a:pt x="38" y="131"/>
                </a:cubicBezTo>
                <a:cubicBezTo>
                  <a:pt x="38" y="132"/>
                  <a:pt x="38" y="132"/>
                  <a:pt x="38" y="132"/>
                </a:cubicBezTo>
                <a:close/>
                <a:moveTo>
                  <a:pt x="55" y="132"/>
                </a:moveTo>
                <a:cubicBezTo>
                  <a:pt x="55" y="132"/>
                  <a:pt x="56" y="132"/>
                  <a:pt x="55" y="132"/>
                </a:cubicBezTo>
                <a:cubicBezTo>
                  <a:pt x="55" y="132"/>
                  <a:pt x="55" y="131"/>
                  <a:pt x="55" y="131"/>
                </a:cubicBezTo>
                <a:cubicBezTo>
                  <a:pt x="55" y="132"/>
                  <a:pt x="55" y="132"/>
                  <a:pt x="55" y="132"/>
                </a:cubicBezTo>
                <a:close/>
                <a:moveTo>
                  <a:pt x="59" y="134"/>
                </a:moveTo>
                <a:cubicBezTo>
                  <a:pt x="58" y="134"/>
                  <a:pt x="59" y="132"/>
                  <a:pt x="58" y="131"/>
                </a:cubicBezTo>
                <a:cubicBezTo>
                  <a:pt x="58" y="133"/>
                  <a:pt x="58" y="134"/>
                  <a:pt x="59" y="134"/>
                </a:cubicBezTo>
                <a:close/>
                <a:moveTo>
                  <a:pt x="48" y="133"/>
                </a:moveTo>
                <a:cubicBezTo>
                  <a:pt x="48" y="133"/>
                  <a:pt x="48" y="132"/>
                  <a:pt x="48" y="132"/>
                </a:cubicBezTo>
                <a:cubicBezTo>
                  <a:pt x="47" y="132"/>
                  <a:pt x="48" y="133"/>
                  <a:pt x="48" y="133"/>
                </a:cubicBezTo>
                <a:close/>
                <a:moveTo>
                  <a:pt x="53" y="133"/>
                </a:moveTo>
                <a:cubicBezTo>
                  <a:pt x="53" y="133"/>
                  <a:pt x="53" y="132"/>
                  <a:pt x="53" y="132"/>
                </a:cubicBezTo>
                <a:cubicBezTo>
                  <a:pt x="53" y="132"/>
                  <a:pt x="53" y="133"/>
                  <a:pt x="53" y="133"/>
                </a:cubicBezTo>
                <a:close/>
                <a:moveTo>
                  <a:pt x="39" y="134"/>
                </a:moveTo>
                <a:cubicBezTo>
                  <a:pt x="39" y="133"/>
                  <a:pt x="39" y="133"/>
                  <a:pt x="38" y="132"/>
                </a:cubicBezTo>
                <a:cubicBezTo>
                  <a:pt x="38" y="133"/>
                  <a:pt x="38" y="133"/>
                  <a:pt x="39" y="134"/>
                </a:cubicBezTo>
                <a:close/>
                <a:moveTo>
                  <a:pt x="62" y="133"/>
                </a:moveTo>
                <a:cubicBezTo>
                  <a:pt x="62" y="133"/>
                  <a:pt x="63" y="133"/>
                  <a:pt x="62" y="132"/>
                </a:cubicBezTo>
                <a:cubicBezTo>
                  <a:pt x="62" y="133"/>
                  <a:pt x="62" y="133"/>
                  <a:pt x="62" y="133"/>
                </a:cubicBezTo>
                <a:close/>
                <a:moveTo>
                  <a:pt x="40" y="134"/>
                </a:moveTo>
                <a:cubicBezTo>
                  <a:pt x="40" y="134"/>
                  <a:pt x="40" y="135"/>
                  <a:pt x="41" y="135"/>
                </a:cubicBezTo>
                <a:cubicBezTo>
                  <a:pt x="41" y="135"/>
                  <a:pt x="42" y="134"/>
                  <a:pt x="42" y="134"/>
                </a:cubicBezTo>
                <a:cubicBezTo>
                  <a:pt x="42" y="132"/>
                  <a:pt x="40" y="133"/>
                  <a:pt x="40" y="134"/>
                </a:cubicBezTo>
                <a:close/>
                <a:moveTo>
                  <a:pt x="36" y="134"/>
                </a:moveTo>
                <a:cubicBezTo>
                  <a:pt x="37" y="134"/>
                  <a:pt x="37" y="133"/>
                  <a:pt x="37" y="133"/>
                </a:cubicBezTo>
                <a:cubicBezTo>
                  <a:pt x="37" y="133"/>
                  <a:pt x="37" y="133"/>
                  <a:pt x="36" y="134"/>
                </a:cubicBezTo>
                <a:close/>
                <a:moveTo>
                  <a:pt x="57" y="136"/>
                </a:moveTo>
                <a:cubicBezTo>
                  <a:pt x="57" y="135"/>
                  <a:pt x="57" y="135"/>
                  <a:pt x="58" y="135"/>
                </a:cubicBezTo>
                <a:cubicBezTo>
                  <a:pt x="57" y="134"/>
                  <a:pt x="57" y="134"/>
                  <a:pt x="56" y="133"/>
                </a:cubicBezTo>
                <a:cubicBezTo>
                  <a:pt x="56" y="134"/>
                  <a:pt x="56" y="135"/>
                  <a:pt x="57" y="136"/>
                </a:cubicBezTo>
                <a:close/>
                <a:moveTo>
                  <a:pt x="45" y="134"/>
                </a:moveTo>
                <a:cubicBezTo>
                  <a:pt x="45" y="134"/>
                  <a:pt x="45" y="133"/>
                  <a:pt x="45" y="133"/>
                </a:cubicBezTo>
                <a:cubicBezTo>
                  <a:pt x="44" y="133"/>
                  <a:pt x="44" y="134"/>
                  <a:pt x="45" y="134"/>
                </a:cubicBezTo>
                <a:close/>
                <a:moveTo>
                  <a:pt x="51" y="135"/>
                </a:moveTo>
                <a:cubicBezTo>
                  <a:pt x="51" y="135"/>
                  <a:pt x="52" y="134"/>
                  <a:pt x="52" y="134"/>
                </a:cubicBezTo>
                <a:cubicBezTo>
                  <a:pt x="52" y="134"/>
                  <a:pt x="52" y="133"/>
                  <a:pt x="51" y="133"/>
                </a:cubicBezTo>
                <a:cubicBezTo>
                  <a:pt x="51" y="134"/>
                  <a:pt x="51" y="135"/>
                  <a:pt x="51" y="135"/>
                </a:cubicBezTo>
                <a:close/>
                <a:moveTo>
                  <a:pt x="48" y="135"/>
                </a:moveTo>
                <a:cubicBezTo>
                  <a:pt x="47" y="134"/>
                  <a:pt x="47" y="134"/>
                  <a:pt x="47" y="134"/>
                </a:cubicBezTo>
                <a:cubicBezTo>
                  <a:pt x="47" y="134"/>
                  <a:pt x="47" y="134"/>
                  <a:pt x="48" y="135"/>
                </a:cubicBezTo>
                <a:close/>
                <a:moveTo>
                  <a:pt x="37" y="134"/>
                </a:moveTo>
                <a:cubicBezTo>
                  <a:pt x="37" y="134"/>
                  <a:pt x="37" y="135"/>
                  <a:pt x="37" y="135"/>
                </a:cubicBezTo>
                <a:cubicBezTo>
                  <a:pt x="38" y="135"/>
                  <a:pt x="38" y="134"/>
                  <a:pt x="37" y="134"/>
                </a:cubicBezTo>
                <a:cubicBezTo>
                  <a:pt x="37" y="134"/>
                  <a:pt x="37" y="134"/>
                  <a:pt x="37" y="134"/>
                </a:cubicBezTo>
                <a:close/>
                <a:moveTo>
                  <a:pt x="40" y="136"/>
                </a:moveTo>
                <a:cubicBezTo>
                  <a:pt x="40" y="135"/>
                  <a:pt x="40" y="135"/>
                  <a:pt x="39" y="135"/>
                </a:cubicBezTo>
                <a:cubicBezTo>
                  <a:pt x="39" y="135"/>
                  <a:pt x="40" y="136"/>
                  <a:pt x="40" y="136"/>
                </a:cubicBezTo>
                <a:close/>
                <a:moveTo>
                  <a:pt x="54" y="136"/>
                </a:moveTo>
                <a:cubicBezTo>
                  <a:pt x="54" y="136"/>
                  <a:pt x="55" y="137"/>
                  <a:pt x="55" y="137"/>
                </a:cubicBezTo>
                <a:cubicBezTo>
                  <a:pt x="55" y="137"/>
                  <a:pt x="55" y="136"/>
                  <a:pt x="54" y="136"/>
                </a:cubicBezTo>
                <a:close/>
                <a:moveTo>
                  <a:pt x="55" y="137"/>
                </a:moveTo>
                <a:cubicBezTo>
                  <a:pt x="56" y="136"/>
                  <a:pt x="55" y="134"/>
                  <a:pt x="54" y="136"/>
                </a:cubicBezTo>
                <a:cubicBezTo>
                  <a:pt x="55" y="136"/>
                  <a:pt x="55" y="137"/>
                  <a:pt x="55" y="137"/>
                </a:cubicBezTo>
                <a:close/>
                <a:moveTo>
                  <a:pt x="42" y="137"/>
                </a:moveTo>
                <a:cubicBezTo>
                  <a:pt x="43" y="137"/>
                  <a:pt x="43" y="136"/>
                  <a:pt x="43" y="135"/>
                </a:cubicBezTo>
                <a:cubicBezTo>
                  <a:pt x="43" y="136"/>
                  <a:pt x="42" y="136"/>
                  <a:pt x="42" y="137"/>
                </a:cubicBezTo>
                <a:close/>
                <a:moveTo>
                  <a:pt x="50" y="136"/>
                </a:moveTo>
                <a:cubicBezTo>
                  <a:pt x="50" y="136"/>
                  <a:pt x="50" y="136"/>
                  <a:pt x="50" y="135"/>
                </a:cubicBezTo>
                <a:cubicBezTo>
                  <a:pt x="50" y="135"/>
                  <a:pt x="50" y="135"/>
                  <a:pt x="49" y="135"/>
                </a:cubicBezTo>
                <a:cubicBezTo>
                  <a:pt x="49" y="136"/>
                  <a:pt x="50" y="136"/>
                  <a:pt x="50" y="136"/>
                </a:cubicBezTo>
                <a:close/>
                <a:moveTo>
                  <a:pt x="39" y="138"/>
                </a:moveTo>
                <a:cubicBezTo>
                  <a:pt x="39" y="137"/>
                  <a:pt x="39" y="136"/>
                  <a:pt x="38" y="136"/>
                </a:cubicBezTo>
                <a:cubicBezTo>
                  <a:pt x="38" y="136"/>
                  <a:pt x="39" y="137"/>
                  <a:pt x="39" y="138"/>
                </a:cubicBezTo>
                <a:close/>
                <a:moveTo>
                  <a:pt x="35" y="137"/>
                </a:moveTo>
                <a:cubicBezTo>
                  <a:pt x="35" y="138"/>
                  <a:pt x="36" y="137"/>
                  <a:pt x="36" y="137"/>
                </a:cubicBezTo>
                <a:cubicBezTo>
                  <a:pt x="36" y="137"/>
                  <a:pt x="36" y="136"/>
                  <a:pt x="35" y="136"/>
                </a:cubicBezTo>
                <a:cubicBezTo>
                  <a:pt x="35" y="136"/>
                  <a:pt x="35" y="137"/>
                  <a:pt x="35" y="137"/>
                </a:cubicBezTo>
                <a:close/>
                <a:moveTo>
                  <a:pt x="62" y="138"/>
                </a:moveTo>
                <a:cubicBezTo>
                  <a:pt x="62" y="137"/>
                  <a:pt x="63" y="136"/>
                  <a:pt x="62" y="136"/>
                </a:cubicBezTo>
                <a:cubicBezTo>
                  <a:pt x="62" y="137"/>
                  <a:pt x="62" y="137"/>
                  <a:pt x="62" y="138"/>
                </a:cubicBezTo>
                <a:close/>
                <a:moveTo>
                  <a:pt x="54" y="138"/>
                </a:moveTo>
                <a:cubicBezTo>
                  <a:pt x="54" y="138"/>
                  <a:pt x="54" y="137"/>
                  <a:pt x="53" y="137"/>
                </a:cubicBezTo>
                <a:cubicBezTo>
                  <a:pt x="53" y="137"/>
                  <a:pt x="53" y="138"/>
                  <a:pt x="54" y="138"/>
                </a:cubicBezTo>
                <a:close/>
                <a:moveTo>
                  <a:pt x="42" y="140"/>
                </a:moveTo>
                <a:cubicBezTo>
                  <a:pt x="42" y="141"/>
                  <a:pt x="42" y="141"/>
                  <a:pt x="43" y="141"/>
                </a:cubicBezTo>
                <a:cubicBezTo>
                  <a:pt x="43" y="140"/>
                  <a:pt x="45" y="139"/>
                  <a:pt x="45" y="138"/>
                </a:cubicBezTo>
                <a:cubicBezTo>
                  <a:pt x="45" y="138"/>
                  <a:pt x="45" y="137"/>
                  <a:pt x="44" y="137"/>
                </a:cubicBezTo>
                <a:cubicBezTo>
                  <a:pt x="44" y="138"/>
                  <a:pt x="43" y="139"/>
                  <a:pt x="42" y="140"/>
                </a:cubicBezTo>
                <a:close/>
                <a:moveTo>
                  <a:pt x="47" y="139"/>
                </a:moveTo>
                <a:cubicBezTo>
                  <a:pt x="48" y="139"/>
                  <a:pt x="48" y="138"/>
                  <a:pt x="48" y="138"/>
                </a:cubicBezTo>
                <a:cubicBezTo>
                  <a:pt x="47" y="138"/>
                  <a:pt x="47" y="139"/>
                  <a:pt x="47" y="139"/>
                </a:cubicBezTo>
                <a:close/>
                <a:moveTo>
                  <a:pt x="35" y="142"/>
                </a:moveTo>
                <a:cubicBezTo>
                  <a:pt x="37" y="141"/>
                  <a:pt x="37" y="140"/>
                  <a:pt x="37" y="139"/>
                </a:cubicBezTo>
                <a:cubicBezTo>
                  <a:pt x="37" y="139"/>
                  <a:pt x="37" y="138"/>
                  <a:pt x="37" y="138"/>
                </a:cubicBezTo>
                <a:cubicBezTo>
                  <a:pt x="36" y="139"/>
                  <a:pt x="35" y="140"/>
                  <a:pt x="35" y="142"/>
                </a:cubicBezTo>
                <a:close/>
                <a:moveTo>
                  <a:pt x="56" y="139"/>
                </a:moveTo>
                <a:cubicBezTo>
                  <a:pt x="57" y="139"/>
                  <a:pt x="57" y="139"/>
                  <a:pt x="57" y="138"/>
                </a:cubicBezTo>
                <a:cubicBezTo>
                  <a:pt x="57" y="138"/>
                  <a:pt x="56" y="139"/>
                  <a:pt x="56" y="139"/>
                </a:cubicBezTo>
                <a:close/>
                <a:moveTo>
                  <a:pt x="52" y="140"/>
                </a:moveTo>
                <a:cubicBezTo>
                  <a:pt x="52" y="139"/>
                  <a:pt x="52" y="139"/>
                  <a:pt x="51" y="139"/>
                </a:cubicBezTo>
                <a:cubicBezTo>
                  <a:pt x="52" y="139"/>
                  <a:pt x="52" y="140"/>
                  <a:pt x="52" y="140"/>
                </a:cubicBezTo>
                <a:close/>
                <a:moveTo>
                  <a:pt x="54" y="139"/>
                </a:moveTo>
                <a:cubicBezTo>
                  <a:pt x="54" y="139"/>
                  <a:pt x="55" y="139"/>
                  <a:pt x="55" y="139"/>
                </a:cubicBezTo>
                <a:cubicBezTo>
                  <a:pt x="54" y="139"/>
                  <a:pt x="54" y="139"/>
                  <a:pt x="54" y="139"/>
                </a:cubicBezTo>
                <a:cubicBezTo>
                  <a:pt x="54" y="139"/>
                  <a:pt x="54" y="139"/>
                  <a:pt x="54" y="139"/>
                </a:cubicBezTo>
                <a:close/>
                <a:moveTo>
                  <a:pt x="6" y="140"/>
                </a:moveTo>
                <a:cubicBezTo>
                  <a:pt x="6" y="140"/>
                  <a:pt x="6" y="139"/>
                  <a:pt x="5" y="140"/>
                </a:cubicBezTo>
                <a:cubicBezTo>
                  <a:pt x="5" y="140"/>
                  <a:pt x="6" y="141"/>
                  <a:pt x="5" y="142"/>
                </a:cubicBezTo>
                <a:cubicBezTo>
                  <a:pt x="5" y="142"/>
                  <a:pt x="6" y="142"/>
                  <a:pt x="6" y="142"/>
                </a:cubicBezTo>
                <a:cubicBezTo>
                  <a:pt x="6" y="141"/>
                  <a:pt x="7" y="140"/>
                  <a:pt x="6" y="139"/>
                </a:cubicBezTo>
                <a:cubicBezTo>
                  <a:pt x="6" y="139"/>
                  <a:pt x="6" y="140"/>
                  <a:pt x="6" y="140"/>
                </a:cubicBezTo>
                <a:close/>
                <a:moveTo>
                  <a:pt x="57" y="140"/>
                </a:moveTo>
                <a:cubicBezTo>
                  <a:pt x="57" y="140"/>
                  <a:pt x="58" y="140"/>
                  <a:pt x="58" y="139"/>
                </a:cubicBezTo>
                <a:cubicBezTo>
                  <a:pt x="58" y="139"/>
                  <a:pt x="58" y="139"/>
                  <a:pt x="57" y="139"/>
                </a:cubicBezTo>
                <a:cubicBezTo>
                  <a:pt x="57" y="140"/>
                  <a:pt x="57" y="140"/>
                  <a:pt x="57" y="140"/>
                </a:cubicBezTo>
                <a:close/>
                <a:moveTo>
                  <a:pt x="52" y="141"/>
                </a:moveTo>
                <a:cubicBezTo>
                  <a:pt x="53" y="141"/>
                  <a:pt x="53" y="141"/>
                  <a:pt x="53" y="141"/>
                </a:cubicBezTo>
                <a:cubicBezTo>
                  <a:pt x="53" y="140"/>
                  <a:pt x="54" y="140"/>
                  <a:pt x="54" y="140"/>
                </a:cubicBezTo>
                <a:cubicBezTo>
                  <a:pt x="53" y="140"/>
                  <a:pt x="53" y="140"/>
                  <a:pt x="53" y="140"/>
                </a:cubicBezTo>
                <a:cubicBezTo>
                  <a:pt x="53" y="140"/>
                  <a:pt x="53" y="140"/>
                  <a:pt x="52" y="141"/>
                </a:cubicBezTo>
                <a:close/>
                <a:moveTo>
                  <a:pt x="46" y="142"/>
                </a:moveTo>
                <a:cubicBezTo>
                  <a:pt x="46" y="142"/>
                  <a:pt x="47" y="141"/>
                  <a:pt x="46" y="140"/>
                </a:cubicBezTo>
                <a:cubicBezTo>
                  <a:pt x="46" y="141"/>
                  <a:pt x="45" y="142"/>
                  <a:pt x="46" y="142"/>
                </a:cubicBezTo>
                <a:close/>
                <a:moveTo>
                  <a:pt x="57" y="141"/>
                </a:moveTo>
                <a:cubicBezTo>
                  <a:pt x="58" y="142"/>
                  <a:pt x="58" y="142"/>
                  <a:pt x="58" y="142"/>
                </a:cubicBezTo>
                <a:cubicBezTo>
                  <a:pt x="59" y="142"/>
                  <a:pt x="59" y="140"/>
                  <a:pt x="58" y="140"/>
                </a:cubicBezTo>
                <a:cubicBezTo>
                  <a:pt x="58" y="141"/>
                  <a:pt x="58" y="141"/>
                  <a:pt x="57" y="141"/>
                </a:cubicBezTo>
                <a:close/>
                <a:moveTo>
                  <a:pt x="48" y="141"/>
                </a:moveTo>
                <a:cubicBezTo>
                  <a:pt x="48" y="141"/>
                  <a:pt x="49" y="141"/>
                  <a:pt x="49" y="140"/>
                </a:cubicBezTo>
                <a:cubicBezTo>
                  <a:pt x="48" y="140"/>
                  <a:pt x="48" y="140"/>
                  <a:pt x="48" y="140"/>
                </a:cubicBezTo>
                <a:cubicBezTo>
                  <a:pt x="48" y="141"/>
                  <a:pt x="48" y="141"/>
                  <a:pt x="48" y="141"/>
                </a:cubicBezTo>
                <a:close/>
                <a:moveTo>
                  <a:pt x="49" y="142"/>
                </a:moveTo>
                <a:cubicBezTo>
                  <a:pt x="49" y="142"/>
                  <a:pt x="50" y="141"/>
                  <a:pt x="50" y="141"/>
                </a:cubicBezTo>
                <a:cubicBezTo>
                  <a:pt x="50" y="141"/>
                  <a:pt x="49" y="141"/>
                  <a:pt x="49" y="142"/>
                </a:cubicBezTo>
                <a:close/>
                <a:moveTo>
                  <a:pt x="36" y="143"/>
                </a:moveTo>
                <a:cubicBezTo>
                  <a:pt x="36" y="144"/>
                  <a:pt x="36" y="144"/>
                  <a:pt x="37" y="144"/>
                </a:cubicBezTo>
                <a:cubicBezTo>
                  <a:pt x="37" y="144"/>
                  <a:pt x="38" y="143"/>
                  <a:pt x="39" y="142"/>
                </a:cubicBezTo>
                <a:cubicBezTo>
                  <a:pt x="38" y="142"/>
                  <a:pt x="39" y="141"/>
                  <a:pt x="38" y="141"/>
                </a:cubicBezTo>
                <a:cubicBezTo>
                  <a:pt x="38" y="142"/>
                  <a:pt x="37" y="143"/>
                  <a:pt x="36" y="143"/>
                </a:cubicBezTo>
                <a:close/>
                <a:moveTo>
                  <a:pt x="54" y="142"/>
                </a:moveTo>
                <a:cubicBezTo>
                  <a:pt x="54" y="142"/>
                  <a:pt x="54" y="142"/>
                  <a:pt x="54" y="141"/>
                </a:cubicBezTo>
                <a:cubicBezTo>
                  <a:pt x="54" y="141"/>
                  <a:pt x="53" y="142"/>
                  <a:pt x="54" y="142"/>
                </a:cubicBezTo>
                <a:close/>
                <a:moveTo>
                  <a:pt x="43" y="143"/>
                </a:moveTo>
                <a:cubicBezTo>
                  <a:pt x="43" y="143"/>
                  <a:pt x="44" y="142"/>
                  <a:pt x="44" y="142"/>
                </a:cubicBezTo>
                <a:cubicBezTo>
                  <a:pt x="43" y="142"/>
                  <a:pt x="43" y="143"/>
                  <a:pt x="43" y="143"/>
                </a:cubicBezTo>
                <a:close/>
                <a:moveTo>
                  <a:pt x="49" y="143"/>
                </a:moveTo>
                <a:cubicBezTo>
                  <a:pt x="50" y="145"/>
                  <a:pt x="50" y="146"/>
                  <a:pt x="51" y="148"/>
                </a:cubicBezTo>
                <a:cubicBezTo>
                  <a:pt x="52" y="147"/>
                  <a:pt x="51" y="146"/>
                  <a:pt x="51" y="145"/>
                </a:cubicBezTo>
                <a:cubicBezTo>
                  <a:pt x="51" y="145"/>
                  <a:pt x="51" y="145"/>
                  <a:pt x="50" y="145"/>
                </a:cubicBezTo>
                <a:cubicBezTo>
                  <a:pt x="50" y="144"/>
                  <a:pt x="51" y="144"/>
                  <a:pt x="51" y="143"/>
                </a:cubicBezTo>
                <a:cubicBezTo>
                  <a:pt x="51" y="143"/>
                  <a:pt x="51" y="143"/>
                  <a:pt x="51" y="143"/>
                </a:cubicBezTo>
                <a:cubicBezTo>
                  <a:pt x="51" y="141"/>
                  <a:pt x="49" y="143"/>
                  <a:pt x="49" y="143"/>
                </a:cubicBezTo>
                <a:close/>
                <a:moveTo>
                  <a:pt x="40" y="142"/>
                </a:moveTo>
                <a:cubicBezTo>
                  <a:pt x="41" y="143"/>
                  <a:pt x="41" y="143"/>
                  <a:pt x="41" y="143"/>
                </a:cubicBezTo>
                <a:cubicBezTo>
                  <a:pt x="41" y="142"/>
                  <a:pt x="41" y="142"/>
                  <a:pt x="40" y="142"/>
                </a:cubicBezTo>
                <a:close/>
                <a:moveTo>
                  <a:pt x="54" y="143"/>
                </a:moveTo>
                <a:cubicBezTo>
                  <a:pt x="55" y="143"/>
                  <a:pt x="55" y="142"/>
                  <a:pt x="55" y="142"/>
                </a:cubicBezTo>
                <a:cubicBezTo>
                  <a:pt x="54" y="142"/>
                  <a:pt x="55" y="143"/>
                  <a:pt x="54" y="143"/>
                </a:cubicBezTo>
                <a:cubicBezTo>
                  <a:pt x="54" y="143"/>
                  <a:pt x="54" y="142"/>
                  <a:pt x="54" y="142"/>
                </a:cubicBezTo>
                <a:cubicBezTo>
                  <a:pt x="54" y="142"/>
                  <a:pt x="54" y="143"/>
                  <a:pt x="54" y="143"/>
                </a:cubicBezTo>
                <a:close/>
                <a:moveTo>
                  <a:pt x="57" y="144"/>
                </a:moveTo>
                <a:cubicBezTo>
                  <a:pt x="57" y="143"/>
                  <a:pt x="57" y="143"/>
                  <a:pt x="57" y="143"/>
                </a:cubicBezTo>
                <a:cubicBezTo>
                  <a:pt x="57" y="143"/>
                  <a:pt x="57" y="142"/>
                  <a:pt x="57" y="142"/>
                </a:cubicBezTo>
                <a:cubicBezTo>
                  <a:pt x="56" y="143"/>
                  <a:pt x="57" y="143"/>
                  <a:pt x="57" y="144"/>
                </a:cubicBezTo>
                <a:close/>
                <a:moveTo>
                  <a:pt x="62" y="144"/>
                </a:moveTo>
                <a:cubicBezTo>
                  <a:pt x="62" y="143"/>
                  <a:pt x="62" y="143"/>
                  <a:pt x="61" y="142"/>
                </a:cubicBezTo>
                <a:cubicBezTo>
                  <a:pt x="62" y="143"/>
                  <a:pt x="61" y="144"/>
                  <a:pt x="62" y="144"/>
                </a:cubicBezTo>
                <a:close/>
                <a:moveTo>
                  <a:pt x="42" y="144"/>
                </a:moveTo>
                <a:cubicBezTo>
                  <a:pt x="42" y="145"/>
                  <a:pt x="43" y="143"/>
                  <a:pt x="42" y="143"/>
                </a:cubicBezTo>
                <a:cubicBezTo>
                  <a:pt x="42" y="144"/>
                  <a:pt x="42" y="144"/>
                  <a:pt x="42" y="144"/>
                </a:cubicBezTo>
                <a:close/>
                <a:moveTo>
                  <a:pt x="60" y="144"/>
                </a:moveTo>
                <a:cubicBezTo>
                  <a:pt x="59" y="144"/>
                  <a:pt x="60" y="143"/>
                  <a:pt x="60" y="143"/>
                </a:cubicBezTo>
                <a:cubicBezTo>
                  <a:pt x="59" y="144"/>
                  <a:pt x="59" y="144"/>
                  <a:pt x="60" y="144"/>
                </a:cubicBezTo>
                <a:close/>
                <a:moveTo>
                  <a:pt x="41" y="147"/>
                </a:moveTo>
                <a:cubicBezTo>
                  <a:pt x="41" y="148"/>
                  <a:pt x="40" y="148"/>
                  <a:pt x="40" y="149"/>
                </a:cubicBezTo>
                <a:cubicBezTo>
                  <a:pt x="42" y="147"/>
                  <a:pt x="43" y="145"/>
                  <a:pt x="44" y="143"/>
                </a:cubicBezTo>
                <a:cubicBezTo>
                  <a:pt x="42" y="144"/>
                  <a:pt x="42" y="146"/>
                  <a:pt x="41" y="147"/>
                </a:cubicBezTo>
                <a:close/>
                <a:moveTo>
                  <a:pt x="37" y="146"/>
                </a:moveTo>
                <a:cubicBezTo>
                  <a:pt x="38" y="146"/>
                  <a:pt x="38" y="147"/>
                  <a:pt x="38" y="147"/>
                </a:cubicBezTo>
                <a:cubicBezTo>
                  <a:pt x="39" y="146"/>
                  <a:pt x="39" y="145"/>
                  <a:pt x="40" y="145"/>
                </a:cubicBezTo>
                <a:cubicBezTo>
                  <a:pt x="40" y="144"/>
                  <a:pt x="40" y="144"/>
                  <a:pt x="39" y="143"/>
                </a:cubicBezTo>
                <a:cubicBezTo>
                  <a:pt x="39" y="144"/>
                  <a:pt x="38" y="145"/>
                  <a:pt x="37" y="146"/>
                </a:cubicBezTo>
                <a:close/>
                <a:moveTo>
                  <a:pt x="53" y="144"/>
                </a:moveTo>
                <a:cubicBezTo>
                  <a:pt x="54" y="144"/>
                  <a:pt x="53" y="144"/>
                  <a:pt x="53" y="144"/>
                </a:cubicBezTo>
                <a:cubicBezTo>
                  <a:pt x="53" y="144"/>
                  <a:pt x="53" y="144"/>
                  <a:pt x="53" y="144"/>
                </a:cubicBezTo>
                <a:close/>
                <a:moveTo>
                  <a:pt x="63" y="146"/>
                </a:moveTo>
                <a:cubicBezTo>
                  <a:pt x="63" y="146"/>
                  <a:pt x="63" y="145"/>
                  <a:pt x="63" y="145"/>
                </a:cubicBezTo>
                <a:cubicBezTo>
                  <a:pt x="63" y="145"/>
                  <a:pt x="63" y="146"/>
                  <a:pt x="63" y="146"/>
                </a:cubicBezTo>
                <a:close/>
                <a:moveTo>
                  <a:pt x="54" y="146"/>
                </a:moveTo>
                <a:cubicBezTo>
                  <a:pt x="55" y="146"/>
                  <a:pt x="54" y="146"/>
                  <a:pt x="54" y="145"/>
                </a:cubicBezTo>
                <a:cubicBezTo>
                  <a:pt x="54" y="146"/>
                  <a:pt x="54" y="146"/>
                  <a:pt x="54" y="146"/>
                </a:cubicBezTo>
                <a:close/>
                <a:moveTo>
                  <a:pt x="34" y="149"/>
                </a:moveTo>
                <a:cubicBezTo>
                  <a:pt x="34" y="149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1"/>
                  <a:pt x="34" y="150"/>
                </a:cubicBezTo>
                <a:cubicBezTo>
                  <a:pt x="35" y="149"/>
                  <a:pt x="34" y="147"/>
                  <a:pt x="34" y="146"/>
                </a:cubicBezTo>
                <a:cubicBezTo>
                  <a:pt x="34" y="146"/>
                  <a:pt x="34" y="146"/>
                  <a:pt x="33" y="146"/>
                </a:cubicBezTo>
                <a:cubicBezTo>
                  <a:pt x="33" y="147"/>
                  <a:pt x="34" y="148"/>
                  <a:pt x="34" y="149"/>
                </a:cubicBezTo>
                <a:close/>
                <a:moveTo>
                  <a:pt x="61" y="146"/>
                </a:moveTo>
                <a:cubicBezTo>
                  <a:pt x="61" y="146"/>
                  <a:pt x="61" y="147"/>
                  <a:pt x="62" y="147"/>
                </a:cubicBezTo>
                <a:cubicBezTo>
                  <a:pt x="62" y="146"/>
                  <a:pt x="62" y="146"/>
                  <a:pt x="62" y="146"/>
                </a:cubicBezTo>
                <a:cubicBezTo>
                  <a:pt x="62" y="146"/>
                  <a:pt x="61" y="146"/>
                  <a:pt x="61" y="146"/>
                </a:cubicBezTo>
                <a:close/>
                <a:moveTo>
                  <a:pt x="59" y="147"/>
                </a:moveTo>
                <a:cubicBezTo>
                  <a:pt x="59" y="147"/>
                  <a:pt x="60" y="146"/>
                  <a:pt x="59" y="146"/>
                </a:cubicBezTo>
                <a:cubicBezTo>
                  <a:pt x="59" y="146"/>
                  <a:pt x="59" y="147"/>
                  <a:pt x="59" y="147"/>
                </a:cubicBezTo>
                <a:close/>
                <a:moveTo>
                  <a:pt x="58" y="148"/>
                </a:moveTo>
                <a:cubicBezTo>
                  <a:pt x="58" y="147"/>
                  <a:pt x="58" y="147"/>
                  <a:pt x="57" y="146"/>
                </a:cubicBezTo>
                <a:cubicBezTo>
                  <a:pt x="58" y="147"/>
                  <a:pt x="58" y="148"/>
                  <a:pt x="58" y="148"/>
                </a:cubicBezTo>
                <a:close/>
                <a:moveTo>
                  <a:pt x="36" y="148"/>
                </a:moveTo>
                <a:cubicBezTo>
                  <a:pt x="36" y="147"/>
                  <a:pt x="36" y="146"/>
                  <a:pt x="35" y="147"/>
                </a:cubicBezTo>
                <a:cubicBezTo>
                  <a:pt x="35" y="147"/>
                  <a:pt x="35" y="147"/>
                  <a:pt x="36" y="147"/>
                </a:cubicBezTo>
                <a:cubicBezTo>
                  <a:pt x="36" y="147"/>
                  <a:pt x="35" y="147"/>
                  <a:pt x="35" y="147"/>
                </a:cubicBezTo>
                <a:cubicBezTo>
                  <a:pt x="35" y="148"/>
                  <a:pt x="35" y="149"/>
                  <a:pt x="36" y="150"/>
                </a:cubicBezTo>
                <a:cubicBezTo>
                  <a:pt x="36" y="150"/>
                  <a:pt x="36" y="149"/>
                  <a:pt x="36" y="149"/>
                </a:cubicBezTo>
                <a:cubicBezTo>
                  <a:pt x="36" y="149"/>
                  <a:pt x="37" y="149"/>
                  <a:pt x="37" y="149"/>
                </a:cubicBezTo>
                <a:cubicBezTo>
                  <a:pt x="37" y="148"/>
                  <a:pt x="37" y="148"/>
                  <a:pt x="37" y="148"/>
                </a:cubicBezTo>
                <a:cubicBezTo>
                  <a:pt x="36" y="148"/>
                  <a:pt x="36" y="148"/>
                  <a:pt x="36" y="148"/>
                </a:cubicBezTo>
                <a:close/>
                <a:moveTo>
                  <a:pt x="55" y="148"/>
                </a:moveTo>
                <a:cubicBezTo>
                  <a:pt x="55" y="147"/>
                  <a:pt x="55" y="147"/>
                  <a:pt x="55" y="147"/>
                </a:cubicBezTo>
                <a:cubicBezTo>
                  <a:pt x="54" y="147"/>
                  <a:pt x="54" y="147"/>
                  <a:pt x="55" y="148"/>
                </a:cubicBezTo>
                <a:close/>
                <a:moveTo>
                  <a:pt x="6" y="149"/>
                </a:moveTo>
                <a:cubicBezTo>
                  <a:pt x="6" y="148"/>
                  <a:pt x="7" y="147"/>
                  <a:pt x="6" y="147"/>
                </a:cubicBezTo>
                <a:cubicBezTo>
                  <a:pt x="6" y="148"/>
                  <a:pt x="6" y="148"/>
                  <a:pt x="6" y="149"/>
                </a:cubicBezTo>
                <a:close/>
                <a:moveTo>
                  <a:pt x="55" y="150"/>
                </a:moveTo>
                <a:cubicBezTo>
                  <a:pt x="56" y="150"/>
                  <a:pt x="56" y="150"/>
                  <a:pt x="56" y="149"/>
                </a:cubicBezTo>
                <a:cubicBezTo>
                  <a:pt x="55" y="149"/>
                  <a:pt x="56" y="148"/>
                  <a:pt x="55" y="148"/>
                </a:cubicBezTo>
                <a:cubicBezTo>
                  <a:pt x="55" y="149"/>
                  <a:pt x="54" y="150"/>
                  <a:pt x="55" y="150"/>
                </a:cubicBezTo>
                <a:close/>
                <a:moveTo>
                  <a:pt x="59" y="150"/>
                </a:moveTo>
                <a:cubicBezTo>
                  <a:pt x="60" y="149"/>
                  <a:pt x="59" y="149"/>
                  <a:pt x="59" y="149"/>
                </a:cubicBezTo>
                <a:cubicBezTo>
                  <a:pt x="58" y="149"/>
                  <a:pt x="59" y="150"/>
                  <a:pt x="59" y="150"/>
                </a:cubicBezTo>
                <a:close/>
                <a:moveTo>
                  <a:pt x="40" y="151"/>
                </a:moveTo>
                <a:cubicBezTo>
                  <a:pt x="40" y="155"/>
                  <a:pt x="39" y="158"/>
                  <a:pt x="40" y="162"/>
                </a:cubicBezTo>
                <a:cubicBezTo>
                  <a:pt x="40" y="162"/>
                  <a:pt x="39" y="163"/>
                  <a:pt x="39" y="163"/>
                </a:cubicBezTo>
                <a:cubicBezTo>
                  <a:pt x="39" y="163"/>
                  <a:pt x="40" y="163"/>
                  <a:pt x="40" y="163"/>
                </a:cubicBezTo>
                <a:cubicBezTo>
                  <a:pt x="40" y="158"/>
                  <a:pt x="41" y="154"/>
                  <a:pt x="42" y="149"/>
                </a:cubicBezTo>
                <a:cubicBezTo>
                  <a:pt x="42" y="149"/>
                  <a:pt x="42" y="149"/>
                  <a:pt x="41" y="149"/>
                </a:cubicBezTo>
                <a:cubicBezTo>
                  <a:pt x="41" y="150"/>
                  <a:pt x="41" y="151"/>
                  <a:pt x="40" y="151"/>
                </a:cubicBezTo>
                <a:close/>
                <a:moveTo>
                  <a:pt x="39" y="150"/>
                </a:moveTo>
                <a:cubicBezTo>
                  <a:pt x="39" y="149"/>
                  <a:pt x="39" y="149"/>
                  <a:pt x="39" y="149"/>
                </a:cubicBezTo>
                <a:cubicBezTo>
                  <a:pt x="39" y="149"/>
                  <a:pt x="39" y="150"/>
                  <a:pt x="39" y="150"/>
                </a:cubicBezTo>
                <a:close/>
                <a:moveTo>
                  <a:pt x="63" y="152"/>
                </a:moveTo>
                <a:cubicBezTo>
                  <a:pt x="63" y="151"/>
                  <a:pt x="63" y="150"/>
                  <a:pt x="63" y="150"/>
                </a:cubicBezTo>
                <a:cubicBezTo>
                  <a:pt x="63" y="150"/>
                  <a:pt x="62" y="151"/>
                  <a:pt x="63" y="152"/>
                </a:cubicBezTo>
                <a:close/>
                <a:moveTo>
                  <a:pt x="37" y="151"/>
                </a:moveTo>
                <a:cubicBezTo>
                  <a:pt x="37" y="150"/>
                  <a:pt x="38" y="150"/>
                  <a:pt x="38" y="150"/>
                </a:cubicBezTo>
                <a:cubicBezTo>
                  <a:pt x="38" y="150"/>
                  <a:pt x="37" y="150"/>
                  <a:pt x="37" y="151"/>
                </a:cubicBezTo>
                <a:close/>
                <a:moveTo>
                  <a:pt x="38" y="152"/>
                </a:moveTo>
                <a:cubicBezTo>
                  <a:pt x="39" y="152"/>
                  <a:pt x="38" y="151"/>
                  <a:pt x="38" y="150"/>
                </a:cubicBezTo>
                <a:cubicBezTo>
                  <a:pt x="38" y="151"/>
                  <a:pt x="37" y="152"/>
                  <a:pt x="38" y="152"/>
                </a:cubicBezTo>
                <a:close/>
                <a:moveTo>
                  <a:pt x="37" y="152"/>
                </a:moveTo>
                <a:cubicBezTo>
                  <a:pt x="37" y="152"/>
                  <a:pt x="37" y="151"/>
                  <a:pt x="37" y="151"/>
                </a:cubicBezTo>
                <a:cubicBezTo>
                  <a:pt x="36" y="151"/>
                  <a:pt x="36" y="152"/>
                  <a:pt x="37" y="152"/>
                </a:cubicBezTo>
                <a:close/>
                <a:moveTo>
                  <a:pt x="33" y="154"/>
                </a:moveTo>
                <a:cubicBezTo>
                  <a:pt x="34" y="154"/>
                  <a:pt x="34" y="152"/>
                  <a:pt x="33" y="151"/>
                </a:cubicBezTo>
                <a:cubicBezTo>
                  <a:pt x="33" y="152"/>
                  <a:pt x="33" y="153"/>
                  <a:pt x="33" y="154"/>
                </a:cubicBezTo>
                <a:close/>
                <a:moveTo>
                  <a:pt x="58" y="152"/>
                </a:moveTo>
                <a:cubicBezTo>
                  <a:pt x="58" y="152"/>
                  <a:pt x="58" y="152"/>
                  <a:pt x="58" y="152"/>
                </a:cubicBezTo>
                <a:cubicBezTo>
                  <a:pt x="58" y="151"/>
                  <a:pt x="58" y="151"/>
                  <a:pt x="58" y="151"/>
                </a:cubicBezTo>
                <a:cubicBezTo>
                  <a:pt x="58" y="151"/>
                  <a:pt x="58" y="151"/>
                  <a:pt x="58" y="152"/>
                </a:cubicBezTo>
                <a:close/>
                <a:moveTo>
                  <a:pt x="65" y="171"/>
                </a:move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6" y="165"/>
                  <a:pt x="66" y="157"/>
                  <a:pt x="65" y="151"/>
                </a:cubicBezTo>
                <a:cubicBezTo>
                  <a:pt x="64" y="152"/>
                  <a:pt x="64" y="155"/>
                  <a:pt x="65" y="156"/>
                </a:cubicBezTo>
                <a:cubicBezTo>
                  <a:pt x="65" y="157"/>
                  <a:pt x="65" y="157"/>
                  <a:pt x="64" y="157"/>
                </a:cubicBezTo>
                <a:cubicBezTo>
                  <a:pt x="64" y="158"/>
                  <a:pt x="64" y="160"/>
                  <a:pt x="65" y="161"/>
                </a:cubicBezTo>
                <a:cubicBezTo>
                  <a:pt x="65" y="161"/>
                  <a:pt x="64" y="160"/>
                  <a:pt x="64" y="161"/>
                </a:cubicBezTo>
                <a:cubicBezTo>
                  <a:pt x="64" y="161"/>
                  <a:pt x="64" y="161"/>
                  <a:pt x="64" y="162"/>
                </a:cubicBezTo>
                <a:cubicBezTo>
                  <a:pt x="64" y="162"/>
                  <a:pt x="65" y="162"/>
                  <a:pt x="65" y="162"/>
                </a:cubicBezTo>
                <a:cubicBezTo>
                  <a:pt x="65" y="163"/>
                  <a:pt x="64" y="164"/>
                  <a:pt x="64" y="164"/>
                </a:cubicBezTo>
                <a:cubicBezTo>
                  <a:pt x="63" y="166"/>
                  <a:pt x="65" y="168"/>
                  <a:pt x="64" y="170"/>
                </a:cubicBezTo>
                <a:cubicBezTo>
                  <a:pt x="64" y="170"/>
                  <a:pt x="64" y="169"/>
                  <a:pt x="64" y="170"/>
                </a:cubicBezTo>
                <a:cubicBezTo>
                  <a:pt x="64" y="170"/>
                  <a:pt x="63" y="172"/>
                  <a:pt x="64" y="172"/>
                </a:cubicBezTo>
                <a:cubicBezTo>
                  <a:pt x="65" y="172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ubicBezTo>
                  <a:pt x="65" y="171"/>
                  <a:pt x="65" y="171"/>
                  <a:pt x="65" y="171"/>
                </a:cubicBezTo>
                <a:close/>
                <a:moveTo>
                  <a:pt x="56" y="153"/>
                </a:moveTo>
                <a:cubicBezTo>
                  <a:pt x="57" y="153"/>
                  <a:pt x="57" y="153"/>
                  <a:pt x="57" y="153"/>
                </a:cubicBezTo>
                <a:cubicBezTo>
                  <a:pt x="57" y="152"/>
                  <a:pt x="57" y="152"/>
                  <a:pt x="57" y="152"/>
                </a:cubicBezTo>
                <a:cubicBezTo>
                  <a:pt x="56" y="152"/>
                  <a:pt x="57" y="153"/>
                  <a:pt x="56" y="153"/>
                </a:cubicBezTo>
                <a:close/>
                <a:moveTo>
                  <a:pt x="61" y="154"/>
                </a:moveTo>
                <a:cubicBezTo>
                  <a:pt x="61" y="154"/>
                  <a:pt x="61" y="153"/>
                  <a:pt x="62" y="153"/>
                </a:cubicBezTo>
                <a:cubicBezTo>
                  <a:pt x="61" y="152"/>
                  <a:pt x="61" y="152"/>
                  <a:pt x="61" y="152"/>
                </a:cubicBezTo>
                <a:cubicBezTo>
                  <a:pt x="61" y="153"/>
                  <a:pt x="61" y="153"/>
                  <a:pt x="61" y="154"/>
                </a:cubicBezTo>
                <a:close/>
                <a:moveTo>
                  <a:pt x="36" y="153"/>
                </a:moveTo>
                <a:cubicBezTo>
                  <a:pt x="36" y="153"/>
                  <a:pt x="36" y="153"/>
                  <a:pt x="36" y="152"/>
                </a:cubicBezTo>
                <a:cubicBezTo>
                  <a:pt x="35" y="153"/>
                  <a:pt x="36" y="153"/>
                  <a:pt x="36" y="153"/>
                </a:cubicBezTo>
                <a:close/>
                <a:moveTo>
                  <a:pt x="54" y="157"/>
                </a:moveTo>
                <a:cubicBezTo>
                  <a:pt x="55" y="156"/>
                  <a:pt x="54" y="156"/>
                  <a:pt x="54" y="155"/>
                </a:cubicBezTo>
                <a:cubicBezTo>
                  <a:pt x="55" y="155"/>
                  <a:pt x="55" y="153"/>
                  <a:pt x="54" y="152"/>
                </a:cubicBezTo>
                <a:cubicBezTo>
                  <a:pt x="53" y="154"/>
                  <a:pt x="54" y="155"/>
                  <a:pt x="54" y="157"/>
                </a:cubicBezTo>
                <a:close/>
                <a:moveTo>
                  <a:pt x="59" y="153"/>
                </a:moveTo>
                <a:cubicBezTo>
                  <a:pt x="59" y="153"/>
                  <a:pt x="59" y="154"/>
                  <a:pt x="60" y="155"/>
                </a:cubicBezTo>
                <a:cubicBezTo>
                  <a:pt x="60" y="154"/>
                  <a:pt x="59" y="153"/>
                  <a:pt x="59" y="153"/>
                </a:cubicBezTo>
                <a:cubicBezTo>
                  <a:pt x="59" y="153"/>
                  <a:pt x="59" y="153"/>
                  <a:pt x="59" y="153"/>
                </a:cubicBezTo>
                <a:close/>
                <a:moveTo>
                  <a:pt x="38" y="154"/>
                </a:moveTo>
                <a:cubicBezTo>
                  <a:pt x="39" y="154"/>
                  <a:pt x="38" y="155"/>
                  <a:pt x="39" y="155"/>
                </a:cubicBezTo>
                <a:cubicBezTo>
                  <a:pt x="39" y="154"/>
                  <a:pt x="39" y="153"/>
                  <a:pt x="39" y="153"/>
                </a:cubicBezTo>
                <a:cubicBezTo>
                  <a:pt x="39" y="153"/>
                  <a:pt x="38" y="153"/>
                  <a:pt x="38" y="154"/>
                </a:cubicBezTo>
                <a:close/>
                <a:moveTo>
                  <a:pt x="36" y="155"/>
                </a:moveTo>
                <a:cubicBezTo>
                  <a:pt x="36" y="155"/>
                  <a:pt x="37" y="155"/>
                  <a:pt x="37" y="154"/>
                </a:cubicBezTo>
                <a:cubicBezTo>
                  <a:pt x="36" y="154"/>
                  <a:pt x="37" y="154"/>
                  <a:pt x="36" y="154"/>
                </a:cubicBezTo>
                <a:cubicBezTo>
                  <a:pt x="36" y="154"/>
                  <a:pt x="36" y="154"/>
                  <a:pt x="36" y="155"/>
                </a:cubicBezTo>
                <a:close/>
                <a:moveTo>
                  <a:pt x="57" y="156"/>
                </a:moveTo>
                <a:cubicBezTo>
                  <a:pt x="57" y="156"/>
                  <a:pt x="57" y="156"/>
                  <a:pt x="57" y="157"/>
                </a:cubicBezTo>
                <a:cubicBezTo>
                  <a:pt x="58" y="156"/>
                  <a:pt x="58" y="156"/>
                  <a:pt x="58" y="156"/>
                </a:cubicBezTo>
                <a:cubicBezTo>
                  <a:pt x="58" y="155"/>
                  <a:pt x="58" y="154"/>
                  <a:pt x="58" y="154"/>
                </a:cubicBezTo>
                <a:cubicBezTo>
                  <a:pt x="57" y="155"/>
                  <a:pt x="57" y="155"/>
                  <a:pt x="57" y="156"/>
                </a:cubicBezTo>
                <a:close/>
                <a:moveTo>
                  <a:pt x="34" y="156"/>
                </a:moveTo>
                <a:cubicBezTo>
                  <a:pt x="34" y="156"/>
                  <a:pt x="35" y="155"/>
                  <a:pt x="35" y="154"/>
                </a:cubicBezTo>
                <a:cubicBezTo>
                  <a:pt x="34" y="154"/>
                  <a:pt x="34" y="154"/>
                  <a:pt x="34" y="154"/>
                </a:cubicBezTo>
                <a:cubicBezTo>
                  <a:pt x="35" y="155"/>
                  <a:pt x="34" y="155"/>
                  <a:pt x="34" y="156"/>
                </a:cubicBezTo>
                <a:close/>
                <a:moveTo>
                  <a:pt x="63" y="156"/>
                </a:moveTo>
                <a:cubicBezTo>
                  <a:pt x="63" y="156"/>
                  <a:pt x="63" y="154"/>
                  <a:pt x="63" y="155"/>
                </a:cubicBezTo>
                <a:cubicBezTo>
                  <a:pt x="63" y="155"/>
                  <a:pt x="62" y="155"/>
                  <a:pt x="63" y="156"/>
                </a:cubicBezTo>
                <a:close/>
                <a:moveTo>
                  <a:pt x="37" y="157"/>
                </a:moveTo>
                <a:cubicBezTo>
                  <a:pt x="37" y="156"/>
                  <a:pt x="38" y="156"/>
                  <a:pt x="38" y="155"/>
                </a:cubicBezTo>
                <a:cubicBezTo>
                  <a:pt x="37" y="155"/>
                  <a:pt x="37" y="155"/>
                  <a:pt x="37" y="155"/>
                </a:cubicBezTo>
                <a:cubicBezTo>
                  <a:pt x="37" y="156"/>
                  <a:pt x="36" y="156"/>
                  <a:pt x="37" y="157"/>
                </a:cubicBezTo>
                <a:close/>
                <a:moveTo>
                  <a:pt x="61" y="157"/>
                </a:moveTo>
                <a:cubicBezTo>
                  <a:pt x="61" y="157"/>
                  <a:pt x="61" y="156"/>
                  <a:pt x="61" y="156"/>
                </a:cubicBezTo>
                <a:cubicBezTo>
                  <a:pt x="61" y="157"/>
                  <a:pt x="61" y="157"/>
                  <a:pt x="61" y="157"/>
                </a:cubicBezTo>
                <a:close/>
                <a:moveTo>
                  <a:pt x="34" y="157"/>
                </a:moveTo>
                <a:cubicBezTo>
                  <a:pt x="35" y="157"/>
                  <a:pt x="35" y="156"/>
                  <a:pt x="35" y="156"/>
                </a:cubicBezTo>
                <a:cubicBezTo>
                  <a:pt x="35" y="157"/>
                  <a:pt x="34" y="157"/>
                  <a:pt x="34" y="157"/>
                </a:cubicBezTo>
                <a:close/>
                <a:moveTo>
                  <a:pt x="37" y="158"/>
                </a:moveTo>
                <a:cubicBezTo>
                  <a:pt x="37" y="158"/>
                  <a:pt x="37" y="158"/>
                  <a:pt x="37" y="159"/>
                </a:cubicBezTo>
                <a:cubicBezTo>
                  <a:pt x="38" y="159"/>
                  <a:pt x="38" y="159"/>
                  <a:pt x="38" y="159"/>
                </a:cubicBezTo>
                <a:cubicBezTo>
                  <a:pt x="38" y="159"/>
                  <a:pt x="39" y="157"/>
                  <a:pt x="38" y="157"/>
                </a:cubicBezTo>
                <a:cubicBezTo>
                  <a:pt x="38" y="157"/>
                  <a:pt x="37" y="158"/>
                  <a:pt x="37" y="158"/>
                </a:cubicBezTo>
                <a:close/>
                <a:moveTo>
                  <a:pt x="58" y="159"/>
                </a:moveTo>
                <a:cubicBezTo>
                  <a:pt x="58" y="159"/>
                  <a:pt x="58" y="159"/>
                  <a:pt x="58" y="159"/>
                </a:cubicBezTo>
                <a:cubicBezTo>
                  <a:pt x="59" y="159"/>
                  <a:pt x="59" y="159"/>
                  <a:pt x="60" y="158"/>
                </a:cubicBezTo>
                <a:cubicBezTo>
                  <a:pt x="59" y="158"/>
                  <a:pt x="60" y="157"/>
                  <a:pt x="59" y="157"/>
                </a:cubicBezTo>
                <a:cubicBezTo>
                  <a:pt x="59" y="158"/>
                  <a:pt x="59" y="158"/>
                  <a:pt x="58" y="159"/>
                </a:cubicBezTo>
                <a:close/>
                <a:moveTo>
                  <a:pt x="33" y="159"/>
                </a:moveTo>
                <a:cubicBezTo>
                  <a:pt x="34" y="159"/>
                  <a:pt x="33" y="158"/>
                  <a:pt x="34" y="158"/>
                </a:cubicBezTo>
                <a:cubicBezTo>
                  <a:pt x="33" y="158"/>
                  <a:pt x="33" y="158"/>
                  <a:pt x="33" y="158"/>
                </a:cubicBezTo>
                <a:cubicBezTo>
                  <a:pt x="33" y="159"/>
                  <a:pt x="33" y="159"/>
                  <a:pt x="33" y="159"/>
                </a:cubicBezTo>
                <a:close/>
                <a:moveTo>
                  <a:pt x="55" y="159"/>
                </a:moveTo>
                <a:cubicBezTo>
                  <a:pt x="55" y="161"/>
                  <a:pt x="56" y="162"/>
                  <a:pt x="56" y="163"/>
                </a:cubicBezTo>
                <a:cubicBezTo>
                  <a:pt x="56" y="163"/>
                  <a:pt x="57" y="162"/>
                  <a:pt x="57" y="162"/>
                </a:cubicBezTo>
                <a:cubicBezTo>
                  <a:pt x="56" y="162"/>
                  <a:pt x="56" y="161"/>
                  <a:pt x="56" y="161"/>
                </a:cubicBezTo>
                <a:cubicBezTo>
                  <a:pt x="56" y="161"/>
                  <a:pt x="56" y="160"/>
                  <a:pt x="56" y="160"/>
                </a:cubicBezTo>
                <a:cubicBezTo>
                  <a:pt x="56" y="160"/>
                  <a:pt x="56" y="159"/>
                  <a:pt x="55" y="159"/>
                </a:cubicBezTo>
                <a:cubicBezTo>
                  <a:pt x="55" y="159"/>
                  <a:pt x="55" y="159"/>
                  <a:pt x="55" y="159"/>
                </a:cubicBezTo>
                <a:close/>
                <a:moveTo>
                  <a:pt x="62" y="161"/>
                </a:moveTo>
                <a:cubicBezTo>
                  <a:pt x="62" y="161"/>
                  <a:pt x="62" y="161"/>
                  <a:pt x="62" y="161"/>
                </a:cubicBezTo>
                <a:cubicBezTo>
                  <a:pt x="61" y="161"/>
                  <a:pt x="61" y="159"/>
                  <a:pt x="61" y="159"/>
                </a:cubicBezTo>
                <a:cubicBezTo>
                  <a:pt x="61" y="160"/>
                  <a:pt x="61" y="161"/>
                  <a:pt x="62" y="161"/>
                </a:cubicBezTo>
                <a:close/>
                <a:moveTo>
                  <a:pt x="33" y="161"/>
                </a:moveTo>
                <a:cubicBezTo>
                  <a:pt x="34" y="161"/>
                  <a:pt x="34" y="161"/>
                  <a:pt x="34" y="161"/>
                </a:cubicBezTo>
                <a:cubicBezTo>
                  <a:pt x="34" y="161"/>
                  <a:pt x="35" y="160"/>
                  <a:pt x="34" y="160"/>
                </a:cubicBezTo>
                <a:cubicBezTo>
                  <a:pt x="34" y="160"/>
                  <a:pt x="33" y="161"/>
                  <a:pt x="33" y="161"/>
                </a:cubicBezTo>
                <a:close/>
                <a:moveTo>
                  <a:pt x="61" y="161"/>
                </a:moveTo>
                <a:cubicBezTo>
                  <a:pt x="61" y="161"/>
                  <a:pt x="61" y="160"/>
                  <a:pt x="60" y="160"/>
                </a:cubicBezTo>
                <a:cubicBezTo>
                  <a:pt x="60" y="160"/>
                  <a:pt x="59" y="160"/>
                  <a:pt x="59" y="161"/>
                </a:cubicBezTo>
                <a:cubicBezTo>
                  <a:pt x="60" y="162"/>
                  <a:pt x="60" y="163"/>
                  <a:pt x="61" y="163"/>
                </a:cubicBezTo>
                <a:cubicBezTo>
                  <a:pt x="61" y="162"/>
                  <a:pt x="62" y="161"/>
                  <a:pt x="61" y="161"/>
                </a:cubicBezTo>
                <a:cubicBezTo>
                  <a:pt x="61" y="161"/>
                  <a:pt x="61" y="161"/>
                  <a:pt x="61" y="161"/>
                </a:cubicBezTo>
                <a:close/>
                <a:moveTo>
                  <a:pt x="32" y="161"/>
                </a:moveTo>
                <a:cubicBezTo>
                  <a:pt x="32" y="161"/>
                  <a:pt x="32" y="160"/>
                  <a:pt x="32" y="160"/>
                </a:cubicBezTo>
                <a:cubicBezTo>
                  <a:pt x="32" y="160"/>
                  <a:pt x="32" y="161"/>
                  <a:pt x="32" y="161"/>
                </a:cubicBezTo>
                <a:close/>
                <a:moveTo>
                  <a:pt x="36" y="162"/>
                </a:moveTo>
                <a:cubicBezTo>
                  <a:pt x="37" y="162"/>
                  <a:pt x="37" y="161"/>
                  <a:pt x="37" y="160"/>
                </a:cubicBezTo>
                <a:cubicBezTo>
                  <a:pt x="37" y="161"/>
                  <a:pt x="36" y="161"/>
                  <a:pt x="36" y="162"/>
                </a:cubicBezTo>
                <a:close/>
                <a:moveTo>
                  <a:pt x="58" y="163"/>
                </a:moveTo>
                <a:cubicBezTo>
                  <a:pt x="58" y="163"/>
                  <a:pt x="59" y="164"/>
                  <a:pt x="59" y="165"/>
                </a:cubicBezTo>
                <a:cubicBezTo>
                  <a:pt x="60" y="165"/>
                  <a:pt x="60" y="165"/>
                  <a:pt x="60" y="164"/>
                </a:cubicBezTo>
                <a:cubicBezTo>
                  <a:pt x="59" y="163"/>
                  <a:pt x="59" y="162"/>
                  <a:pt x="58" y="162"/>
                </a:cubicBezTo>
                <a:cubicBezTo>
                  <a:pt x="58" y="162"/>
                  <a:pt x="58" y="162"/>
                  <a:pt x="58" y="163"/>
                </a:cubicBezTo>
                <a:close/>
                <a:moveTo>
                  <a:pt x="62" y="163"/>
                </a:moveTo>
                <a:cubicBezTo>
                  <a:pt x="63" y="163"/>
                  <a:pt x="62" y="163"/>
                  <a:pt x="63" y="163"/>
                </a:cubicBezTo>
                <a:cubicBezTo>
                  <a:pt x="63" y="163"/>
                  <a:pt x="63" y="162"/>
                  <a:pt x="63" y="162"/>
                </a:cubicBezTo>
                <a:cubicBezTo>
                  <a:pt x="63" y="162"/>
                  <a:pt x="62" y="162"/>
                  <a:pt x="62" y="163"/>
                </a:cubicBezTo>
                <a:close/>
                <a:moveTo>
                  <a:pt x="37" y="164"/>
                </a:moveTo>
                <a:cubicBezTo>
                  <a:pt x="37" y="164"/>
                  <a:pt x="38" y="164"/>
                  <a:pt x="38" y="164"/>
                </a:cubicBezTo>
                <a:cubicBezTo>
                  <a:pt x="38" y="163"/>
                  <a:pt x="38" y="163"/>
                  <a:pt x="37" y="163"/>
                </a:cubicBezTo>
                <a:cubicBezTo>
                  <a:pt x="37" y="163"/>
                  <a:pt x="37" y="163"/>
                  <a:pt x="37" y="164"/>
                </a:cubicBezTo>
                <a:close/>
                <a:moveTo>
                  <a:pt x="35" y="165"/>
                </a:moveTo>
                <a:cubicBezTo>
                  <a:pt x="36" y="164"/>
                  <a:pt x="36" y="163"/>
                  <a:pt x="35" y="163"/>
                </a:cubicBezTo>
                <a:cubicBezTo>
                  <a:pt x="35" y="163"/>
                  <a:pt x="34" y="165"/>
                  <a:pt x="35" y="165"/>
                </a:cubicBezTo>
                <a:close/>
                <a:moveTo>
                  <a:pt x="62" y="163"/>
                </a:moveTo>
                <a:cubicBezTo>
                  <a:pt x="62" y="163"/>
                  <a:pt x="62" y="163"/>
                  <a:pt x="62" y="163"/>
                </a:cubicBezTo>
                <a:cubicBezTo>
                  <a:pt x="62" y="163"/>
                  <a:pt x="61" y="164"/>
                  <a:pt x="61" y="164"/>
                </a:cubicBezTo>
                <a:cubicBezTo>
                  <a:pt x="61" y="164"/>
                  <a:pt x="61" y="165"/>
                  <a:pt x="62" y="164"/>
                </a:cubicBezTo>
                <a:cubicBezTo>
                  <a:pt x="62" y="164"/>
                  <a:pt x="62" y="163"/>
                  <a:pt x="62" y="163"/>
                </a:cubicBezTo>
                <a:close/>
                <a:moveTo>
                  <a:pt x="57" y="166"/>
                </a:moveTo>
                <a:cubicBezTo>
                  <a:pt x="57" y="165"/>
                  <a:pt x="57" y="164"/>
                  <a:pt x="57" y="164"/>
                </a:cubicBezTo>
                <a:cubicBezTo>
                  <a:pt x="56" y="164"/>
                  <a:pt x="57" y="166"/>
                  <a:pt x="57" y="166"/>
                </a:cubicBezTo>
                <a:close/>
                <a:moveTo>
                  <a:pt x="31" y="165"/>
                </a:moveTo>
                <a:cubicBezTo>
                  <a:pt x="31" y="165"/>
                  <a:pt x="31" y="165"/>
                  <a:pt x="32" y="165"/>
                </a:cubicBezTo>
                <a:cubicBezTo>
                  <a:pt x="32" y="165"/>
                  <a:pt x="32" y="165"/>
                  <a:pt x="32" y="165"/>
                </a:cubicBezTo>
                <a:cubicBezTo>
                  <a:pt x="32" y="164"/>
                  <a:pt x="31" y="165"/>
                  <a:pt x="31" y="165"/>
                </a:cubicBezTo>
                <a:close/>
                <a:moveTo>
                  <a:pt x="39" y="166"/>
                </a:moveTo>
                <a:cubicBezTo>
                  <a:pt x="39" y="168"/>
                  <a:pt x="38" y="169"/>
                  <a:pt x="39" y="171"/>
                </a:cubicBezTo>
                <a:cubicBezTo>
                  <a:pt x="39" y="172"/>
                  <a:pt x="39" y="172"/>
                  <a:pt x="38" y="173"/>
                </a:cubicBezTo>
                <a:cubicBezTo>
                  <a:pt x="39" y="176"/>
                  <a:pt x="38" y="179"/>
                  <a:pt x="38" y="181"/>
                </a:cubicBezTo>
                <a:cubicBezTo>
                  <a:pt x="38" y="181"/>
                  <a:pt x="38" y="182"/>
                  <a:pt x="38" y="183"/>
                </a:cubicBezTo>
                <a:cubicBezTo>
                  <a:pt x="38" y="184"/>
                  <a:pt x="38" y="188"/>
                  <a:pt x="38" y="189"/>
                </a:cubicBezTo>
                <a:cubicBezTo>
                  <a:pt x="39" y="180"/>
                  <a:pt x="40" y="173"/>
                  <a:pt x="40" y="164"/>
                </a:cubicBezTo>
                <a:cubicBezTo>
                  <a:pt x="39" y="165"/>
                  <a:pt x="39" y="165"/>
                  <a:pt x="39" y="166"/>
                </a:cubicBezTo>
                <a:close/>
                <a:moveTo>
                  <a:pt x="60" y="166"/>
                </a:moveTo>
                <a:cubicBezTo>
                  <a:pt x="60" y="166"/>
                  <a:pt x="60" y="166"/>
                  <a:pt x="60" y="166"/>
                </a:cubicBezTo>
                <a:cubicBezTo>
                  <a:pt x="60" y="167"/>
                  <a:pt x="61" y="166"/>
                  <a:pt x="60" y="165"/>
                </a:cubicBezTo>
                <a:cubicBezTo>
                  <a:pt x="61" y="166"/>
                  <a:pt x="60" y="165"/>
                  <a:pt x="60" y="166"/>
                </a:cubicBezTo>
                <a:close/>
                <a:moveTo>
                  <a:pt x="33" y="169"/>
                </a:moveTo>
                <a:cubicBezTo>
                  <a:pt x="34" y="168"/>
                  <a:pt x="35" y="167"/>
                  <a:pt x="34" y="165"/>
                </a:cubicBezTo>
                <a:cubicBezTo>
                  <a:pt x="33" y="166"/>
                  <a:pt x="33" y="168"/>
                  <a:pt x="33" y="169"/>
                </a:cubicBezTo>
                <a:close/>
                <a:moveTo>
                  <a:pt x="36" y="168"/>
                </a:moveTo>
                <a:cubicBezTo>
                  <a:pt x="36" y="167"/>
                  <a:pt x="37" y="167"/>
                  <a:pt x="37" y="166"/>
                </a:cubicBezTo>
                <a:cubicBezTo>
                  <a:pt x="37" y="166"/>
                  <a:pt x="37" y="166"/>
                  <a:pt x="37" y="165"/>
                </a:cubicBezTo>
                <a:cubicBezTo>
                  <a:pt x="36" y="166"/>
                  <a:pt x="35" y="167"/>
                  <a:pt x="36" y="168"/>
                </a:cubicBezTo>
                <a:close/>
                <a:moveTo>
                  <a:pt x="62" y="166"/>
                </a:moveTo>
                <a:cubicBezTo>
                  <a:pt x="63" y="166"/>
                  <a:pt x="63" y="167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2" y="166"/>
                  <a:pt x="62" y="166"/>
                </a:cubicBezTo>
                <a:close/>
                <a:moveTo>
                  <a:pt x="56" y="169"/>
                </a:moveTo>
                <a:cubicBezTo>
                  <a:pt x="56" y="168"/>
                  <a:pt x="57" y="168"/>
                  <a:pt x="57" y="168"/>
                </a:cubicBezTo>
                <a:cubicBezTo>
                  <a:pt x="57" y="167"/>
                  <a:pt x="57" y="166"/>
                  <a:pt x="56" y="166"/>
                </a:cubicBezTo>
                <a:cubicBezTo>
                  <a:pt x="56" y="167"/>
                  <a:pt x="55" y="169"/>
                  <a:pt x="56" y="169"/>
                </a:cubicBezTo>
                <a:close/>
                <a:moveTo>
                  <a:pt x="60" y="168"/>
                </a:moveTo>
                <a:cubicBezTo>
                  <a:pt x="60" y="167"/>
                  <a:pt x="61" y="167"/>
                  <a:pt x="61" y="166"/>
                </a:cubicBezTo>
                <a:cubicBezTo>
                  <a:pt x="61" y="167"/>
                  <a:pt x="59" y="167"/>
                  <a:pt x="60" y="168"/>
                </a:cubicBezTo>
                <a:close/>
                <a:moveTo>
                  <a:pt x="31" y="179"/>
                </a:moveTo>
                <a:cubicBezTo>
                  <a:pt x="31" y="178"/>
                  <a:pt x="32" y="177"/>
                  <a:pt x="32" y="175"/>
                </a:cubicBezTo>
                <a:cubicBezTo>
                  <a:pt x="31" y="175"/>
                  <a:pt x="31" y="173"/>
                  <a:pt x="31" y="172"/>
                </a:cubicBezTo>
                <a:cubicBezTo>
                  <a:pt x="31" y="172"/>
                  <a:pt x="32" y="172"/>
                  <a:pt x="32" y="172"/>
                </a:cubicBezTo>
                <a:cubicBezTo>
                  <a:pt x="32" y="171"/>
                  <a:pt x="32" y="169"/>
                  <a:pt x="32" y="168"/>
                </a:cubicBezTo>
                <a:cubicBezTo>
                  <a:pt x="31" y="168"/>
                  <a:pt x="31" y="168"/>
                  <a:pt x="31" y="168"/>
                </a:cubicBezTo>
                <a:cubicBezTo>
                  <a:pt x="31" y="171"/>
                  <a:pt x="31" y="175"/>
                  <a:pt x="31" y="179"/>
                </a:cubicBezTo>
                <a:close/>
                <a:moveTo>
                  <a:pt x="59" y="169"/>
                </a:moveTo>
                <a:cubicBezTo>
                  <a:pt x="59" y="169"/>
                  <a:pt x="60" y="169"/>
                  <a:pt x="59" y="168"/>
                </a:cubicBezTo>
                <a:cubicBezTo>
                  <a:pt x="58" y="168"/>
                  <a:pt x="58" y="169"/>
                  <a:pt x="59" y="169"/>
                </a:cubicBezTo>
                <a:close/>
                <a:moveTo>
                  <a:pt x="61" y="168"/>
                </a:moveTo>
                <a:cubicBezTo>
                  <a:pt x="60" y="168"/>
                  <a:pt x="61" y="169"/>
                  <a:pt x="61" y="170"/>
                </a:cubicBezTo>
                <a:cubicBezTo>
                  <a:pt x="62" y="170"/>
                  <a:pt x="62" y="169"/>
                  <a:pt x="62" y="169"/>
                </a:cubicBezTo>
                <a:cubicBezTo>
                  <a:pt x="62" y="169"/>
                  <a:pt x="62" y="168"/>
                  <a:pt x="61" y="168"/>
                </a:cubicBezTo>
                <a:close/>
                <a:moveTo>
                  <a:pt x="38" y="170"/>
                </a:moveTo>
                <a:cubicBezTo>
                  <a:pt x="38" y="169"/>
                  <a:pt x="37" y="169"/>
                  <a:pt x="37" y="168"/>
                </a:cubicBezTo>
                <a:cubicBezTo>
                  <a:pt x="37" y="169"/>
                  <a:pt x="37" y="170"/>
                  <a:pt x="38" y="170"/>
                </a:cubicBezTo>
                <a:close/>
                <a:moveTo>
                  <a:pt x="34" y="171"/>
                </a:moveTo>
                <a:cubicBezTo>
                  <a:pt x="34" y="170"/>
                  <a:pt x="36" y="169"/>
                  <a:pt x="35" y="169"/>
                </a:cubicBezTo>
                <a:cubicBezTo>
                  <a:pt x="35" y="170"/>
                  <a:pt x="34" y="170"/>
                  <a:pt x="34" y="171"/>
                </a:cubicBezTo>
                <a:close/>
                <a:moveTo>
                  <a:pt x="58" y="169"/>
                </a:moveTo>
                <a:cubicBezTo>
                  <a:pt x="57" y="170"/>
                  <a:pt x="57" y="170"/>
                  <a:pt x="56" y="170"/>
                </a:cubicBezTo>
                <a:cubicBezTo>
                  <a:pt x="56" y="171"/>
                  <a:pt x="57" y="171"/>
                  <a:pt x="57" y="172"/>
                </a:cubicBezTo>
                <a:cubicBezTo>
                  <a:pt x="58" y="171"/>
                  <a:pt x="58" y="170"/>
                  <a:pt x="58" y="169"/>
                </a:cubicBezTo>
                <a:cubicBezTo>
                  <a:pt x="58" y="170"/>
                  <a:pt x="58" y="169"/>
                  <a:pt x="58" y="169"/>
                </a:cubicBezTo>
                <a:close/>
                <a:moveTo>
                  <a:pt x="59" y="170"/>
                </a:moveTo>
                <a:cubicBezTo>
                  <a:pt x="60" y="171"/>
                  <a:pt x="60" y="171"/>
                  <a:pt x="60" y="171"/>
                </a:cubicBezTo>
                <a:cubicBezTo>
                  <a:pt x="60" y="170"/>
                  <a:pt x="60" y="170"/>
                  <a:pt x="60" y="169"/>
                </a:cubicBezTo>
                <a:cubicBezTo>
                  <a:pt x="60" y="170"/>
                  <a:pt x="59" y="170"/>
                  <a:pt x="59" y="170"/>
                </a:cubicBezTo>
                <a:close/>
                <a:moveTo>
                  <a:pt x="37" y="172"/>
                </a:moveTo>
                <a:cubicBezTo>
                  <a:pt x="37" y="172"/>
                  <a:pt x="37" y="172"/>
                  <a:pt x="37" y="172"/>
                </a:cubicBezTo>
                <a:cubicBezTo>
                  <a:pt x="37" y="171"/>
                  <a:pt x="37" y="171"/>
                  <a:pt x="36" y="171"/>
                </a:cubicBezTo>
                <a:cubicBezTo>
                  <a:pt x="37" y="171"/>
                  <a:pt x="37" y="171"/>
                  <a:pt x="37" y="172"/>
                </a:cubicBezTo>
                <a:close/>
                <a:moveTo>
                  <a:pt x="62" y="171"/>
                </a:moveTo>
                <a:cubicBezTo>
                  <a:pt x="62" y="171"/>
                  <a:pt x="62" y="172"/>
                  <a:pt x="63" y="172"/>
                </a:cubicBezTo>
                <a:cubicBezTo>
                  <a:pt x="63" y="171"/>
                  <a:pt x="63" y="171"/>
                  <a:pt x="62" y="171"/>
                </a:cubicBezTo>
                <a:cubicBezTo>
                  <a:pt x="62" y="171"/>
                  <a:pt x="62" y="171"/>
                  <a:pt x="62" y="171"/>
                </a:cubicBezTo>
                <a:close/>
                <a:moveTo>
                  <a:pt x="35" y="173"/>
                </a:moveTo>
                <a:cubicBezTo>
                  <a:pt x="35" y="173"/>
                  <a:pt x="35" y="174"/>
                  <a:pt x="36" y="174"/>
                </a:cubicBezTo>
                <a:cubicBezTo>
                  <a:pt x="36" y="173"/>
                  <a:pt x="36" y="173"/>
                  <a:pt x="36" y="172"/>
                </a:cubicBezTo>
                <a:cubicBezTo>
                  <a:pt x="36" y="172"/>
                  <a:pt x="36" y="172"/>
                  <a:pt x="36" y="171"/>
                </a:cubicBezTo>
                <a:cubicBezTo>
                  <a:pt x="36" y="171"/>
                  <a:pt x="36" y="171"/>
                  <a:pt x="36" y="171"/>
                </a:cubicBezTo>
                <a:cubicBezTo>
                  <a:pt x="35" y="172"/>
                  <a:pt x="35" y="172"/>
                  <a:pt x="35" y="173"/>
                </a:cubicBezTo>
                <a:close/>
                <a:moveTo>
                  <a:pt x="58" y="173"/>
                </a:moveTo>
                <a:cubicBezTo>
                  <a:pt x="58" y="173"/>
                  <a:pt x="59" y="173"/>
                  <a:pt x="59" y="172"/>
                </a:cubicBezTo>
                <a:cubicBezTo>
                  <a:pt x="59" y="172"/>
                  <a:pt x="59" y="172"/>
                  <a:pt x="59" y="171"/>
                </a:cubicBezTo>
                <a:cubicBezTo>
                  <a:pt x="58" y="172"/>
                  <a:pt x="57" y="173"/>
                  <a:pt x="58" y="173"/>
                </a:cubicBezTo>
                <a:close/>
                <a:moveTo>
                  <a:pt x="56" y="174"/>
                </a:moveTo>
                <a:cubicBezTo>
                  <a:pt x="56" y="174"/>
                  <a:pt x="56" y="173"/>
                  <a:pt x="57" y="173"/>
                </a:cubicBezTo>
                <a:cubicBezTo>
                  <a:pt x="56" y="173"/>
                  <a:pt x="56" y="173"/>
                  <a:pt x="56" y="172"/>
                </a:cubicBezTo>
                <a:cubicBezTo>
                  <a:pt x="56" y="172"/>
                  <a:pt x="56" y="172"/>
                  <a:pt x="56" y="172"/>
                </a:cubicBezTo>
                <a:cubicBezTo>
                  <a:pt x="56" y="172"/>
                  <a:pt x="56" y="173"/>
                  <a:pt x="56" y="174"/>
                </a:cubicBezTo>
                <a:close/>
                <a:moveTo>
                  <a:pt x="61" y="173"/>
                </a:moveTo>
                <a:cubicBezTo>
                  <a:pt x="61" y="173"/>
                  <a:pt x="62" y="175"/>
                  <a:pt x="62" y="174"/>
                </a:cubicBezTo>
                <a:cubicBezTo>
                  <a:pt x="62" y="173"/>
                  <a:pt x="61" y="173"/>
                  <a:pt x="61" y="172"/>
                </a:cubicBezTo>
                <a:cubicBezTo>
                  <a:pt x="61" y="173"/>
                  <a:pt x="61" y="173"/>
                  <a:pt x="61" y="173"/>
                </a:cubicBezTo>
                <a:close/>
                <a:moveTo>
                  <a:pt x="64" y="173"/>
                </a:moveTo>
                <a:cubicBezTo>
                  <a:pt x="64" y="174"/>
                  <a:pt x="65" y="174"/>
                  <a:pt x="65" y="174"/>
                </a:cubicBezTo>
                <a:cubicBezTo>
                  <a:pt x="65" y="174"/>
                  <a:pt x="65" y="174"/>
                  <a:pt x="65" y="174"/>
                </a:cubicBezTo>
                <a:cubicBezTo>
                  <a:pt x="65" y="173"/>
                  <a:pt x="66" y="173"/>
                  <a:pt x="65" y="173"/>
                </a:cubicBezTo>
                <a:cubicBezTo>
                  <a:pt x="65" y="173"/>
                  <a:pt x="65" y="173"/>
                  <a:pt x="64" y="173"/>
                </a:cubicBezTo>
                <a:close/>
                <a:moveTo>
                  <a:pt x="58" y="174"/>
                </a:moveTo>
                <a:cubicBezTo>
                  <a:pt x="59" y="174"/>
                  <a:pt x="59" y="173"/>
                  <a:pt x="59" y="173"/>
                </a:cubicBezTo>
                <a:cubicBezTo>
                  <a:pt x="59" y="173"/>
                  <a:pt x="58" y="174"/>
                  <a:pt x="58" y="174"/>
                </a:cubicBezTo>
                <a:close/>
                <a:moveTo>
                  <a:pt x="36" y="175"/>
                </a:moveTo>
                <a:cubicBezTo>
                  <a:pt x="36" y="175"/>
                  <a:pt x="37" y="174"/>
                  <a:pt x="37" y="174"/>
                </a:cubicBezTo>
                <a:cubicBezTo>
                  <a:pt x="36" y="174"/>
                  <a:pt x="36" y="174"/>
                  <a:pt x="36" y="175"/>
                </a:cubicBezTo>
                <a:close/>
                <a:moveTo>
                  <a:pt x="33" y="176"/>
                </a:moveTo>
                <a:cubicBezTo>
                  <a:pt x="34" y="176"/>
                  <a:pt x="33" y="177"/>
                  <a:pt x="34" y="177"/>
                </a:cubicBezTo>
                <a:cubicBezTo>
                  <a:pt x="35" y="176"/>
                  <a:pt x="35" y="175"/>
                  <a:pt x="34" y="174"/>
                </a:cubicBezTo>
                <a:cubicBezTo>
                  <a:pt x="34" y="175"/>
                  <a:pt x="33" y="175"/>
                  <a:pt x="33" y="176"/>
                </a:cubicBezTo>
                <a:close/>
                <a:moveTo>
                  <a:pt x="59" y="175"/>
                </a:moveTo>
                <a:cubicBezTo>
                  <a:pt x="59" y="176"/>
                  <a:pt x="59" y="176"/>
                  <a:pt x="60" y="176"/>
                </a:cubicBezTo>
                <a:cubicBezTo>
                  <a:pt x="60" y="176"/>
                  <a:pt x="60" y="176"/>
                  <a:pt x="61" y="175"/>
                </a:cubicBezTo>
                <a:cubicBezTo>
                  <a:pt x="60" y="175"/>
                  <a:pt x="60" y="174"/>
                  <a:pt x="60" y="174"/>
                </a:cubicBezTo>
                <a:cubicBezTo>
                  <a:pt x="60" y="175"/>
                  <a:pt x="59" y="175"/>
                  <a:pt x="59" y="175"/>
                </a:cubicBezTo>
                <a:close/>
                <a:moveTo>
                  <a:pt x="57" y="175"/>
                </a:moveTo>
                <a:cubicBezTo>
                  <a:pt x="57" y="175"/>
                  <a:pt x="57" y="175"/>
                  <a:pt x="57" y="176"/>
                </a:cubicBezTo>
                <a:cubicBezTo>
                  <a:pt x="57" y="176"/>
                  <a:pt x="58" y="175"/>
                  <a:pt x="58" y="175"/>
                </a:cubicBezTo>
                <a:cubicBezTo>
                  <a:pt x="57" y="175"/>
                  <a:pt x="57" y="174"/>
                  <a:pt x="57" y="175"/>
                </a:cubicBezTo>
                <a:close/>
                <a:moveTo>
                  <a:pt x="65" y="176"/>
                </a:moveTo>
                <a:cubicBezTo>
                  <a:pt x="65" y="177"/>
                  <a:pt x="64" y="176"/>
                  <a:pt x="64" y="177"/>
                </a:cubicBezTo>
                <a:cubicBezTo>
                  <a:pt x="65" y="177"/>
                  <a:pt x="65" y="178"/>
                  <a:pt x="65" y="178"/>
                </a:cubicBezTo>
                <a:cubicBezTo>
                  <a:pt x="65" y="177"/>
                  <a:pt x="65" y="176"/>
                  <a:pt x="65" y="175"/>
                </a:cubicBezTo>
                <a:cubicBezTo>
                  <a:pt x="65" y="176"/>
                  <a:pt x="65" y="176"/>
                  <a:pt x="65" y="176"/>
                </a:cubicBezTo>
                <a:close/>
                <a:moveTo>
                  <a:pt x="60" y="176"/>
                </a:moveTo>
                <a:cubicBezTo>
                  <a:pt x="60" y="176"/>
                  <a:pt x="60" y="176"/>
                  <a:pt x="61" y="176"/>
                </a:cubicBezTo>
                <a:cubicBezTo>
                  <a:pt x="61" y="176"/>
                  <a:pt x="61" y="176"/>
                  <a:pt x="61" y="176"/>
                </a:cubicBezTo>
                <a:cubicBezTo>
                  <a:pt x="60" y="176"/>
                  <a:pt x="60" y="176"/>
                  <a:pt x="60" y="176"/>
                </a:cubicBezTo>
                <a:close/>
                <a:moveTo>
                  <a:pt x="58" y="178"/>
                </a:moveTo>
                <a:cubicBezTo>
                  <a:pt x="58" y="178"/>
                  <a:pt x="58" y="178"/>
                  <a:pt x="59" y="177"/>
                </a:cubicBezTo>
                <a:cubicBezTo>
                  <a:pt x="58" y="177"/>
                  <a:pt x="58" y="176"/>
                  <a:pt x="58" y="176"/>
                </a:cubicBezTo>
                <a:cubicBezTo>
                  <a:pt x="57" y="177"/>
                  <a:pt x="57" y="177"/>
                  <a:pt x="58" y="178"/>
                </a:cubicBezTo>
                <a:close/>
                <a:moveTo>
                  <a:pt x="34" y="177"/>
                </a:moveTo>
                <a:cubicBezTo>
                  <a:pt x="34" y="177"/>
                  <a:pt x="34" y="177"/>
                  <a:pt x="34" y="178"/>
                </a:cubicBezTo>
                <a:cubicBezTo>
                  <a:pt x="35" y="178"/>
                  <a:pt x="35" y="177"/>
                  <a:pt x="35" y="177"/>
                </a:cubicBezTo>
                <a:cubicBezTo>
                  <a:pt x="35" y="177"/>
                  <a:pt x="35" y="177"/>
                  <a:pt x="34" y="177"/>
                </a:cubicBezTo>
                <a:close/>
                <a:moveTo>
                  <a:pt x="32" y="177"/>
                </a:moveTo>
                <a:cubicBezTo>
                  <a:pt x="33" y="177"/>
                  <a:pt x="32" y="178"/>
                  <a:pt x="33" y="178"/>
                </a:cubicBezTo>
                <a:cubicBezTo>
                  <a:pt x="33" y="178"/>
                  <a:pt x="33" y="177"/>
                  <a:pt x="33" y="177"/>
                </a:cubicBezTo>
                <a:cubicBezTo>
                  <a:pt x="33" y="177"/>
                  <a:pt x="32" y="177"/>
                  <a:pt x="32" y="177"/>
                </a:cubicBezTo>
                <a:close/>
                <a:moveTo>
                  <a:pt x="60" y="178"/>
                </a:moveTo>
                <a:cubicBezTo>
                  <a:pt x="60" y="179"/>
                  <a:pt x="61" y="178"/>
                  <a:pt x="61" y="177"/>
                </a:cubicBezTo>
                <a:cubicBezTo>
                  <a:pt x="61" y="178"/>
                  <a:pt x="60" y="178"/>
                  <a:pt x="60" y="178"/>
                </a:cubicBezTo>
                <a:close/>
                <a:moveTo>
                  <a:pt x="63" y="178"/>
                </a:moveTo>
                <a:cubicBezTo>
                  <a:pt x="64" y="179"/>
                  <a:pt x="64" y="180"/>
                  <a:pt x="65" y="180"/>
                </a:cubicBezTo>
                <a:cubicBezTo>
                  <a:pt x="65" y="180"/>
                  <a:pt x="65" y="180"/>
                  <a:pt x="65" y="179"/>
                </a:cubicBezTo>
                <a:cubicBezTo>
                  <a:pt x="64" y="179"/>
                  <a:pt x="64" y="178"/>
                  <a:pt x="64" y="177"/>
                </a:cubicBezTo>
                <a:cubicBezTo>
                  <a:pt x="64" y="177"/>
                  <a:pt x="63" y="177"/>
                  <a:pt x="63" y="178"/>
                </a:cubicBezTo>
                <a:close/>
                <a:moveTo>
                  <a:pt x="36" y="178"/>
                </a:moveTo>
                <a:cubicBezTo>
                  <a:pt x="36" y="178"/>
                  <a:pt x="37" y="178"/>
                  <a:pt x="36" y="177"/>
                </a:cubicBezTo>
                <a:cubicBezTo>
                  <a:pt x="36" y="178"/>
                  <a:pt x="36" y="178"/>
                  <a:pt x="36" y="178"/>
                </a:cubicBezTo>
                <a:close/>
                <a:moveTo>
                  <a:pt x="58" y="179"/>
                </a:moveTo>
                <a:cubicBezTo>
                  <a:pt x="58" y="179"/>
                  <a:pt x="58" y="179"/>
                  <a:pt x="58" y="179"/>
                </a:cubicBezTo>
                <a:cubicBezTo>
                  <a:pt x="59" y="179"/>
                  <a:pt x="59" y="178"/>
                  <a:pt x="59" y="178"/>
                </a:cubicBezTo>
                <a:cubicBezTo>
                  <a:pt x="59" y="178"/>
                  <a:pt x="58" y="178"/>
                  <a:pt x="58" y="179"/>
                </a:cubicBezTo>
                <a:close/>
                <a:moveTo>
                  <a:pt x="57" y="179"/>
                </a:moveTo>
                <a:cubicBezTo>
                  <a:pt x="57" y="179"/>
                  <a:pt x="57" y="178"/>
                  <a:pt x="57" y="178"/>
                </a:cubicBezTo>
                <a:cubicBezTo>
                  <a:pt x="57" y="178"/>
                  <a:pt x="57" y="178"/>
                  <a:pt x="57" y="179"/>
                </a:cubicBezTo>
                <a:close/>
                <a:moveTo>
                  <a:pt x="61" y="180"/>
                </a:moveTo>
                <a:cubicBezTo>
                  <a:pt x="61" y="179"/>
                  <a:pt x="61" y="179"/>
                  <a:pt x="62" y="178"/>
                </a:cubicBezTo>
                <a:cubicBezTo>
                  <a:pt x="61" y="178"/>
                  <a:pt x="60" y="179"/>
                  <a:pt x="61" y="180"/>
                </a:cubicBezTo>
                <a:close/>
                <a:moveTo>
                  <a:pt x="33" y="181"/>
                </a:moveTo>
                <a:cubicBezTo>
                  <a:pt x="33" y="180"/>
                  <a:pt x="34" y="179"/>
                  <a:pt x="33" y="179"/>
                </a:cubicBezTo>
                <a:cubicBezTo>
                  <a:pt x="33" y="179"/>
                  <a:pt x="32" y="180"/>
                  <a:pt x="33" y="181"/>
                </a:cubicBezTo>
                <a:close/>
                <a:moveTo>
                  <a:pt x="31" y="180"/>
                </a:moveTo>
                <a:cubicBezTo>
                  <a:pt x="31" y="180"/>
                  <a:pt x="32" y="179"/>
                  <a:pt x="32" y="179"/>
                </a:cubicBezTo>
                <a:cubicBezTo>
                  <a:pt x="32" y="179"/>
                  <a:pt x="31" y="180"/>
                  <a:pt x="31" y="180"/>
                </a:cubicBezTo>
                <a:close/>
                <a:moveTo>
                  <a:pt x="36" y="179"/>
                </a:moveTo>
                <a:cubicBezTo>
                  <a:pt x="36" y="179"/>
                  <a:pt x="36" y="179"/>
                  <a:pt x="36" y="179"/>
                </a:cubicBezTo>
                <a:cubicBezTo>
                  <a:pt x="35" y="179"/>
                  <a:pt x="35" y="180"/>
                  <a:pt x="36" y="180"/>
                </a:cubicBezTo>
                <a:cubicBezTo>
                  <a:pt x="36" y="180"/>
                  <a:pt x="36" y="179"/>
                  <a:pt x="36" y="179"/>
                </a:cubicBezTo>
                <a:cubicBezTo>
                  <a:pt x="36" y="179"/>
                  <a:pt x="36" y="179"/>
                  <a:pt x="36" y="179"/>
                </a:cubicBezTo>
                <a:close/>
                <a:moveTo>
                  <a:pt x="37" y="180"/>
                </a:moveTo>
                <a:cubicBezTo>
                  <a:pt x="37" y="180"/>
                  <a:pt x="37" y="180"/>
                  <a:pt x="37" y="180"/>
                </a:cubicBezTo>
                <a:cubicBezTo>
                  <a:pt x="37" y="180"/>
                  <a:pt x="37" y="179"/>
                  <a:pt x="37" y="179"/>
                </a:cubicBezTo>
                <a:cubicBezTo>
                  <a:pt x="37" y="180"/>
                  <a:pt x="37" y="180"/>
                  <a:pt x="37" y="180"/>
                </a:cubicBezTo>
                <a:close/>
                <a:moveTo>
                  <a:pt x="57" y="181"/>
                </a:moveTo>
                <a:cubicBezTo>
                  <a:pt x="57" y="181"/>
                  <a:pt x="58" y="181"/>
                  <a:pt x="58" y="180"/>
                </a:cubicBezTo>
                <a:cubicBezTo>
                  <a:pt x="57" y="180"/>
                  <a:pt x="57" y="179"/>
                  <a:pt x="57" y="179"/>
                </a:cubicBezTo>
                <a:cubicBezTo>
                  <a:pt x="57" y="180"/>
                  <a:pt x="56" y="181"/>
                  <a:pt x="57" y="181"/>
                </a:cubicBezTo>
                <a:close/>
                <a:moveTo>
                  <a:pt x="61" y="180"/>
                </a:moveTo>
                <a:cubicBezTo>
                  <a:pt x="62" y="181"/>
                  <a:pt x="62" y="181"/>
                  <a:pt x="62" y="182"/>
                </a:cubicBezTo>
                <a:cubicBezTo>
                  <a:pt x="62" y="181"/>
                  <a:pt x="62" y="180"/>
                  <a:pt x="62" y="179"/>
                </a:cubicBezTo>
                <a:cubicBezTo>
                  <a:pt x="62" y="180"/>
                  <a:pt x="62" y="180"/>
                  <a:pt x="61" y="180"/>
                </a:cubicBezTo>
                <a:close/>
                <a:moveTo>
                  <a:pt x="59" y="181"/>
                </a:moveTo>
                <a:cubicBezTo>
                  <a:pt x="60" y="181"/>
                  <a:pt x="60" y="180"/>
                  <a:pt x="60" y="180"/>
                </a:cubicBezTo>
                <a:cubicBezTo>
                  <a:pt x="60" y="181"/>
                  <a:pt x="59" y="180"/>
                  <a:pt x="59" y="181"/>
                </a:cubicBezTo>
                <a:close/>
                <a:moveTo>
                  <a:pt x="30" y="191"/>
                </a:moveTo>
                <a:cubicBezTo>
                  <a:pt x="30" y="191"/>
                  <a:pt x="31" y="191"/>
                  <a:pt x="31" y="191"/>
                </a:cubicBezTo>
                <a:cubicBezTo>
                  <a:pt x="30" y="192"/>
                  <a:pt x="31" y="193"/>
                  <a:pt x="30" y="194"/>
                </a:cubicBezTo>
                <a:cubicBezTo>
                  <a:pt x="31" y="194"/>
                  <a:pt x="30" y="197"/>
                  <a:pt x="31" y="198"/>
                </a:cubicBezTo>
                <a:cubicBezTo>
                  <a:pt x="31" y="198"/>
                  <a:pt x="31" y="197"/>
                  <a:pt x="32" y="196"/>
                </a:cubicBezTo>
                <a:cubicBezTo>
                  <a:pt x="32" y="196"/>
                  <a:pt x="31" y="196"/>
                  <a:pt x="31" y="195"/>
                </a:cubicBezTo>
                <a:cubicBezTo>
                  <a:pt x="32" y="193"/>
                  <a:pt x="32" y="190"/>
                  <a:pt x="31" y="189"/>
                </a:cubicBezTo>
                <a:cubicBezTo>
                  <a:pt x="32" y="187"/>
                  <a:pt x="32" y="184"/>
                  <a:pt x="32" y="181"/>
                </a:cubicBezTo>
                <a:cubicBezTo>
                  <a:pt x="32" y="181"/>
                  <a:pt x="32" y="181"/>
                  <a:pt x="31" y="181"/>
                </a:cubicBezTo>
                <a:cubicBezTo>
                  <a:pt x="29" y="184"/>
                  <a:pt x="31" y="188"/>
                  <a:pt x="30" y="191"/>
                </a:cubicBezTo>
                <a:close/>
                <a:moveTo>
                  <a:pt x="64" y="185"/>
                </a:moveTo>
                <a:cubicBezTo>
                  <a:pt x="64" y="185"/>
                  <a:pt x="64" y="185"/>
                  <a:pt x="63" y="185"/>
                </a:cubicBezTo>
                <a:cubicBezTo>
                  <a:pt x="63" y="186"/>
                  <a:pt x="64" y="187"/>
                  <a:pt x="65" y="187"/>
                </a:cubicBezTo>
                <a:cubicBezTo>
                  <a:pt x="64" y="188"/>
                  <a:pt x="65" y="189"/>
                  <a:pt x="64" y="190"/>
                </a:cubicBezTo>
                <a:cubicBezTo>
                  <a:pt x="64" y="189"/>
                  <a:pt x="63" y="189"/>
                  <a:pt x="63" y="189"/>
                </a:cubicBezTo>
                <a:cubicBezTo>
                  <a:pt x="63" y="190"/>
                  <a:pt x="63" y="191"/>
                  <a:pt x="64" y="192"/>
                </a:cubicBezTo>
                <a:cubicBezTo>
                  <a:pt x="66" y="190"/>
                  <a:pt x="65" y="185"/>
                  <a:pt x="65" y="182"/>
                </a:cubicBezTo>
                <a:cubicBezTo>
                  <a:pt x="65" y="182"/>
                  <a:pt x="64" y="181"/>
                  <a:pt x="64" y="181"/>
                </a:cubicBezTo>
                <a:cubicBezTo>
                  <a:pt x="63" y="182"/>
                  <a:pt x="65" y="184"/>
                  <a:pt x="64" y="185"/>
                </a:cubicBezTo>
                <a:close/>
                <a:moveTo>
                  <a:pt x="34" y="183"/>
                </a:moveTo>
                <a:cubicBezTo>
                  <a:pt x="34" y="182"/>
                  <a:pt x="35" y="182"/>
                  <a:pt x="35" y="181"/>
                </a:cubicBezTo>
                <a:cubicBezTo>
                  <a:pt x="35" y="181"/>
                  <a:pt x="34" y="181"/>
                  <a:pt x="34" y="181"/>
                </a:cubicBezTo>
                <a:cubicBezTo>
                  <a:pt x="34" y="182"/>
                  <a:pt x="33" y="183"/>
                  <a:pt x="34" y="183"/>
                </a:cubicBezTo>
                <a:close/>
                <a:moveTo>
                  <a:pt x="60" y="182"/>
                </a:moveTo>
                <a:cubicBezTo>
                  <a:pt x="60" y="183"/>
                  <a:pt x="61" y="183"/>
                  <a:pt x="61" y="183"/>
                </a:cubicBezTo>
                <a:cubicBezTo>
                  <a:pt x="61" y="182"/>
                  <a:pt x="61" y="182"/>
                  <a:pt x="60" y="182"/>
                </a:cubicBezTo>
                <a:cubicBezTo>
                  <a:pt x="60" y="182"/>
                  <a:pt x="60" y="182"/>
                  <a:pt x="60" y="182"/>
                </a:cubicBezTo>
                <a:close/>
                <a:moveTo>
                  <a:pt x="57" y="182"/>
                </a:moveTo>
                <a:cubicBezTo>
                  <a:pt x="57" y="183"/>
                  <a:pt x="58" y="183"/>
                  <a:pt x="58" y="183"/>
                </a:cubicBezTo>
                <a:cubicBezTo>
                  <a:pt x="58" y="183"/>
                  <a:pt x="59" y="182"/>
                  <a:pt x="59" y="182"/>
                </a:cubicBezTo>
                <a:cubicBezTo>
                  <a:pt x="58" y="182"/>
                  <a:pt x="58" y="182"/>
                  <a:pt x="57" y="182"/>
                </a:cubicBezTo>
                <a:close/>
                <a:moveTo>
                  <a:pt x="63" y="183"/>
                </a:moveTo>
                <a:cubicBezTo>
                  <a:pt x="63" y="183"/>
                  <a:pt x="64" y="183"/>
                  <a:pt x="63" y="182"/>
                </a:cubicBezTo>
                <a:cubicBezTo>
                  <a:pt x="63" y="182"/>
                  <a:pt x="63" y="182"/>
                  <a:pt x="63" y="182"/>
                </a:cubicBezTo>
                <a:cubicBezTo>
                  <a:pt x="63" y="183"/>
                  <a:pt x="63" y="183"/>
                  <a:pt x="63" y="183"/>
                </a:cubicBezTo>
                <a:close/>
                <a:moveTo>
                  <a:pt x="36" y="184"/>
                </a:moveTo>
                <a:cubicBezTo>
                  <a:pt x="36" y="183"/>
                  <a:pt x="37" y="183"/>
                  <a:pt x="37" y="182"/>
                </a:cubicBezTo>
                <a:cubicBezTo>
                  <a:pt x="36" y="182"/>
                  <a:pt x="36" y="183"/>
                  <a:pt x="36" y="184"/>
                </a:cubicBezTo>
                <a:close/>
                <a:moveTo>
                  <a:pt x="35" y="184"/>
                </a:moveTo>
                <a:cubicBezTo>
                  <a:pt x="35" y="184"/>
                  <a:pt x="36" y="183"/>
                  <a:pt x="35" y="183"/>
                </a:cubicBezTo>
                <a:cubicBezTo>
                  <a:pt x="35" y="183"/>
                  <a:pt x="34" y="184"/>
                  <a:pt x="35" y="184"/>
                </a:cubicBezTo>
                <a:close/>
                <a:moveTo>
                  <a:pt x="58" y="185"/>
                </a:moveTo>
                <a:cubicBezTo>
                  <a:pt x="59" y="185"/>
                  <a:pt x="59" y="184"/>
                  <a:pt x="59" y="184"/>
                </a:cubicBezTo>
                <a:cubicBezTo>
                  <a:pt x="59" y="184"/>
                  <a:pt x="59" y="183"/>
                  <a:pt x="59" y="183"/>
                </a:cubicBezTo>
                <a:cubicBezTo>
                  <a:pt x="59" y="184"/>
                  <a:pt x="58" y="184"/>
                  <a:pt x="58" y="185"/>
                </a:cubicBezTo>
                <a:close/>
                <a:moveTo>
                  <a:pt x="62" y="185"/>
                </a:moveTo>
                <a:cubicBezTo>
                  <a:pt x="62" y="185"/>
                  <a:pt x="62" y="184"/>
                  <a:pt x="62" y="184"/>
                </a:cubicBezTo>
                <a:cubicBezTo>
                  <a:pt x="62" y="184"/>
                  <a:pt x="62" y="184"/>
                  <a:pt x="62" y="184"/>
                </a:cubicBezTo>
                <a:cubicBezTo>
                  <a:pt x="61" y="184"/>
                  <a:pt x="61" y="185"/>
                  <a:pt x="62" y="185"/>
                </a:cubicBezTo>
                <a:close/>
                <a:moveTo>
                  <a:pt x="33" y="185"/>
                </a:moveTo>
                <a:cubicBezTo>
                  <a:pt x="33" y="185"/>
                  <a:pt x="33" y="185"/>
                  <a:pt x="33" y="185"/>
                </a:cubicBezTo>
                <a:cubicBezTo>
                  <a:pt x="33" y="185"/>
                  <a:pt x="33" y="184"/>
                  <a:pt x="33" y="184"/>
                </a:cubicBezTo>
                <a:cubicBezTo>
                  <a:pt x="33" y="184"/>
                  <a:pt x="32" y="185"/>
                  <a:pt x="33" y="185"/>
                </a:cubicBezTo>
                <a:close/>
                <a:moveTo>
                  <a:pt x="35" y="186"/>
                </a:moveTo>
                <a:cubicBezTo>
                  <a:pt x="36" y="185"/>
                  <a:pt x="36" y="184"/>
                  <a:pt x="36" y="184"/>
                </a:cubicBezTo>
                <a:cubicBezTo>
                  <a:pt x="36" y="184"/>
                  <a:pt x="35" y="185"/>
                  <a:pt x="35" y="186"/>
                </a:cubicBezTo>
                <a:close/>
                <a:moveTo>
                  <a:pt x="60" y="187"/>
                </a:moveTo>
                <a:cubicBezTo>
                  <a:pt x="60" y="187"/>
                  <a:pt x="61" y="186"/>
                  <a:pt x="60" y="186"/>
                </a:cubicBezTo>
                <a:cubicBezTo>
                  <a:pt x="60" y="186"/>
                  <a:pt x="59" y="187"/>
                  <a:pt x="60" y="187"/>
                </a:cubicBezTo>
                <a:close/>
                <a:moveTo>
                  <a:pt x="36" y="187"/>
                </a:moveTo>
                <a:cubicBezTo>
                  <a:pt x="36" y="187"/>
                  <a:pt x="36" y="188"/>
                  <a:pt x="37" y="188"/>
                </a:cubicBezTo>
                <a:cubicBezTo>
                  <a:pt x="37" y="187"/>
                  <a:pt x="37" y="186"/>
                  <a:pt x="36" y="186"/>
                </a:cubicBezTo>
                <a:cubicBezTo>
                  <a:pt x="36" y="187"/>
                  <a:pt x="36" y="187"/>
                  <a:pt x="36" y="187"/>
                </a:cubicBezTo>
                <a:close/>
                <a:moveTo>
                  <a:pt x="57" y="188"/>
                </a:moveTo>
                <a:cubicBezTo>
                  <a:pt x="58" y="187"/>
                  <a:pt x="58" y="187"/>
                  <a:pt x="58" y="187"/>
                </a:cubicBezTo>
                <a:cubicBezTo>
                  <a:pt x="58" y="187"/>
                  <a:pt x="58" y="187"/>
                  <a:pt x="57" y="187"/>
                </a:cubicBezTo>
                <a:cubicBezTo>
                  <a:pt x="58" y="187"/>
                  <a:pt x="57" y="187"/>
                  <a:pt x="57" y="188"/>
                </a:cubicBezTo>
                <a:close/>
                <a:moveTo>
                  <a:pt x="63" y="187"/>
                </a:moveTo>
                <a:cubicBezTo>
                  <a:pt x="63" y="187"/>
                  <a:pt x="63" y="187"/>
                  <a:pt x="63" y="187"/>
                </a:cubicBezTo>
                <a:cubicBezTo>
                  <a:pt x="63" y="187"/>
                  <a:pt x="63" y="188"/>
                  <a:pt x="63" y="187"/>
                </a:cubicBezTo>
                <a:close/>
                <a:moveTo>
                  <a:pt x="34" y="188"/>
                </a:moveTo>
                <a:cubicBezTo>
                  <a:pt x="34" y="188"/>
                  <a:pt x="35" y="188"/>
                  <a:pt x="35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7"/>
                  <a:pt x="34" y="187"/>
                </a:cubicBezTo>
                <a:cubicBezTo>
                  <a:pt x="34" y="187"/>
                  <a:pt x="34" y="188"/>
                  <a:pt x="34" y="188"/>
                </a:cubicBezTo>
                <a:close/>
                <a:moveTo>
                  <a:pt x="58" y="189"/>
                </a:moveTo>
                <a:cubicBezTo>
                  <a:pt x="58" y="189"/>
                  <a:pt x="59" y="189"/>
                  <a:pt x="59" y="188"/>
                </a:cubicBezTo>
                <a:cubicBezTo>
                  <a:pt x="58" y="188"/>
                  <a:pt x="58" y="188"/>
                  <a:pt x="58" y="189"/>
                </a:cubicBezTo>
                <a:close/>
                <a:moveTo>
                  <a:pt x="60" y="189"/>
                </a:moveTo>
                <a:cubicBezTo>
                  <a:pt x="60" y="189"/>
                  <a:pt x="61" y="190"/>
                  <a:pt x="61" y="190"/>
                </a:cubicBezTo>
                <a:cubicBezTo>
                  <a:pt x="61" y="189"/>
                  <a:pt x="62" y="189"/>
                  <a:pt x="62" y="189"/>
                </a:cubicBezTo>
                <a:cubicBezTo>
                  <a:pt x="61" y="189"/>
                  <a:pt x="61" y="188"/>
                  <a:pt x="61" y="188"/>
                </a:cubicBezTo>
                <a:cubicBezTo>
                  <a:pt x="61" y="188"/>
                  <a:pt x="61" y="189"/>
                  <a:pt x="60" y="189"/>
                </a:cubicBezTo>
                <a:close/>
                <a:moveTo>
                  <a:pt x="33" y="192"/>
                </a:moveTo>
                <a:cubicBezTo>
                  <a:pt x="33" y="191"/>
                  <a:pt x="34" y="189"/>
                  <a:pt x="33" y="189"/>
                </a:cubicBezTo>
                <a:cubicBezTo>
                  <a:pt x="32" y="190"/>
                  <a:pt x="33" y="190"/>
                  <a:pt x="33" y="192"/>
                </a:cubicBezTo>
                <a:close/>
                <a:moveTo>
                  <a:pt x="36" y="190"/>
                </a:moveTo>
                <a:cubicBezTo>
                  <a:pt x="36" y="190"/>
                  <a:pt x="36" y="191"/>
                  <a:pt x="37" y="191"/>
                </a:cubicBezTo>
                <a:cubicBezTo>
                  <a:pt x="37" y="191"/>
                  <a:pt x="37" y="190"/>
                  <a:pt x="36" y="189"/>
                </a:cubicBezTo>
                <a:cubicBezTo>
                  <a:pt x="36" y="190"/>
                  <a:pt x="36" y="190"/>
                  <a:pt x="36" y="190"/>
                </a:cubicBezTo>
                <a:close/>
                <a:moveTo>
                  <a:pt x="59" y="191"/>
                </a:moveTo>
                <a:cubicBezTo>
                  <a:pt x="60" y="192"/>
                  <a:pt x="60" y="190"/>
                  <a:pt x="59" y="190"/>
                </a:cubicBezTo>
                <a:cubicBezTo>
                  <a:pt x="59" y="190"/>
                  <a:pt x="59" y="190"/>
                  <a:pt x="59" y="191"/>
                </a:cubicBezTo>
                <a:close/>
                <a:moveTo>
                  <a:pt x="38" y="196"/>
                </a:moveTo>
                <a:cubicBezTo>
                  <a:pt x="38" y="194"/>
                  <a:pt x="38" y="192"/>
                  <a:pt x="38" y="190"/>
                </a:cubicBezTo>
                <a:cubicBezTo>
                  <a:pt x="38" y="190"/>
                  <a:pt x="38" y="190"/>
                  <a:pt x="38" y="190"/>
                </a:cubicBezTo>
                <a:cubicBezTo>
                  <a:pt x="38" y="192"/>
                  <a:pt x="37" y="194"/>
                  <a:pt x="38" y="196"/>
                </a:cubicBezTo>
                <a:close/>
                <a:moveTo>
                  <a:pt x="57" y="192"/>
                </a:moveTo>
                <a:cubicBezTo>
                  <a:pt x="57" y="191"/>
                  <a:pt x="58" y="191"/>
                  <a:pt x="58" y="191"/>
                </a:cubicBezTo>
                <a:cubicBezTo>
                  <a:pt x="57" y="191"/>
                  <a:pt x="57" y="191"/>
                  <a:pt x="57" y="192"/>
                </a:cubicBezTo>
                <a:close/>
                <a:moveTo>
                  <a:pt x="60" y="193"/>
                </a:moveTo>
                <a:cubicBezTo>
                  <a:pt x="60" y="193"/>
                  <a:pt x="61" y="193"/>
                  <a:pt x="61" y="194"/>
                </a:cubicBezTo>
                <a:cubicBezTo>
                  <a:pt x="61" y="194"/>
                  <a:pt x="61" y="194"/>
                  <a:pt x="62" y="194"/>
                </a:cubicBezTo>
                <a:cubicBezTo>
                  <a:pt x="61" y="193"/>
                  <a:pt x="61" y="192"/>
                  <a:pt x="61" y="192"/>
                </a:cubicBezTo>
                <a:cubicBezTo>
                  <a:pt x="61" y="192"/>
                  <a:pt x="60" y="192"/>
                  <a:pt x="60" y="193"/>
                </a:cubicBezTo>
                <a:close/>
                <a:moveTo>
                  <a:pt x="65" y="195"/>
                </a:moveTo>
                <a:cubicBezTo>
                  <a:pt x="64" y="194"/>
                  <a:pt x="65" y="193"/>
                  <a:pt x="64" y="192"/>
                </a:cubicBezTo>
                <a:cubicBezTo>
                  <a:pt x="64" y="193"/>
                  <a:pt x="64" y="195"/>
                  <a:pt x="65" y="195"/>
                </a:cubicBezTo>
                <a:close/>
                <a:moveTo>
                  <a:pt x="34" y="195"/>
                </a:moveTo>
                <a:cubicBezTo>
                  <a:pt x="34" y="194"/>
                  <a:pt x="35" y="194"/>
                  <a:pt x="35" y="193"/>
                </a:cubicBezTo>
                <a:cubicBezTo>
                  <a:pt x="35" y="194"/>
                  <a:pt x="34" y="194"/>
                  <a:pt x="34" y="195"/>
                </a:cubicBezTo>
                <a:close/>
                <a:moveTo>
                  <a:pt x="58" y="194"/>
                </a:moveTo>
                <a:cubicBezTo>
                  <a:pt x="58" y="194"/>
                  <a:pt x="58" y="193"/>
                  <a:pt x="59" y="193"/>
                </a:cubicBezTo>
                <a:cubicBezTo>
                  <a:pt x="58" y="193"/>
                  <a:pt x="58" y="194"/>
                  <a:pt x="58" y="194"/>
                </a:cubicBezTo>
                <a:close/>
                <a:moveTo>
                  <a:pt x="59" y="196"/>
                </a:moveTo>
                <a:cubicBezTo>
                  <a:pt x="59" y="196"/>
                  <a:pt x="60" y="196"/>
                  <a:pt x="60" y="196"/>
                </a:cubicBezTo>
                <a:cubicBezTo>
                  <a:pt x="60" y="195"/>
                  <a:pt x="60" y="194"/>
                  <a:pt x="59" y="194"/>
                </a:cubicBezTo>
                <a:cubicBezTo>
                  <a:pt x="58" y="195"/>
                  <a:pt x="58" y="195"/>
                  <a:pt x="59" y="196"/>
                </a:cubicBezTo>
                <a:close/>
                <a:moveTo>
                  <a:pt x="35" y="196"/>
                </a:moveTo>
                <a:cubicBezTo>
                  <a:pt x="35" y="196"/>
                  <a:pt x="35" y="195"/>
                  <a:pt x="35" y="194"/>
                </a:cubicBezTo>
                <a:cubicBezTo>
                  <a:pt x="35" y="194"/>
                  <a:pt x="35" y="194"/>
                  <a:pt x="35" y="194"/>
                </a:cubicBezTo>
                <a:cubicBezTo>
                  <a:pt x="35" y="195"/>
                  <a:pt x="34" y="196"/>
                  <a:pt x="35" y="196"/>
                </a:cubicBezTo>
                <a:close/>
                <a:moveTo>
                  <a:pt x="37" y="196"/>
                </a:moveTo>
                <a:cubicBezTo>
                  <a:pt x="37" y="196"/>
                  <a:pt x="37" y="195"/>
                  <a:pt x="36" y="195"/>
                </a:cubicBezTo>
                <a:cubicBezTo>
                  <a:pt x="36" y="195"/>
                  <a:pt x="36" y="196"/>
                  <a:pt x="37" y="196"/>
                </a:cubicBezTo>
                <a:close/>
                <a:moveTo>
                  <a:pt x="59" y="196"/>
                </a:moveTo>
                <a:cubicBezTo>
                  <a:pt x="59" y="197"/>
                  <a:pt x="59" y="197"/>
                  <a:pt x="59" y="197"/>
                </a:cubicBezTo>
                <a:cubicBezTo>
                  <a:pt x="60" y="197"/>
                  <a:pt x="60" y="196"/>
                  <a:pt x="60" y="196"/>
                </a:cubicBezTo>
                <a:cubicBezTo>
                  <a:pt x="60" y="196"/>
                  <a:pt x="59" y="196"/>
                  <a:pt x="59" y="196"/>
                </a:cubicBezTo>
                <a:close/>
                <a:moveTo>
                  <a:pt x="58" y="197"/>
                </a:moveTo>
                <a:cubicBezTo>
                  <a:pt x="58" y="197"/>
                  <a:pt x="58" y="196"/>
                  <a:pt x="58" y="196"/>
                </a:cubicBezTo>
                <a:cubicBezTo>
                  <a:pt x="57" y="196"/>
                  <a:pt x="57" y="197"/>
                  <a:pt x="58" y="197"/>
                </a:cubicBezTo>
                <a:close/>
                <a:moveTo>
                  <a:pt x="33" y="197"/>
                </a:moveTo>
                <a:cubicBezTo>
                  <a:pt x="33" y="197"/>
                  <a:pt x="33" y="196"/>
                  <a:pt x="33" y="196"/>
                </a:cubicBezTo>
                <a:cubicBezTo>
                  <a:pt x="33" y="196"/>
                  <a:pt x="33" y="197"/>
                  <a:pt x="33" y="197"/>
                </a:cubicBezTo>
                <a:close/>
                <a:moveTo>
                  <a:pt x="35" y="197"/>
                </a:moveTo>
                <a:cubicBezTo>
                  <a:pt x="36" y="198"/>
                  <a:pt x="36" y="197"/>
                  <a:pt x="36" y="197"/>
                </a:cubicBezTo>
                <a:cubicBezTo>
                  <a:pt x="36" y="197"/>
                  <a:pt x="36" y="197"/>
                  <a:pt x="36" y="196"/>
                </a:cubicBezTo>
                <a:cubicBezTo>
                  <a:pt x="36" y="197"/>
                  <a:pt x="35" y="197"/>
                  <a:pt x="35" y="197"/>
                </a:cubicBezTo>
                <a:close/>
                <a:moveTo>
                  <a:pt x="59" y="198"/>
                </a:moveTo>
                <a:cubicBezTo>
                  <a:pt x="59" y="198"/>
                  <a:pt x="59" y="197"/>
                  <a:pt x="58" y="197"/>
                </a:cubicBezTo>
                <a:cubicBezTo>
                  <a:pt x="58" y="198"/>
                  <a:pt x="58" y="198"/>
                  <a:pt x="59" y="198"/>
                </a:cubicBezTo>
                <a:close/>
                <a:moveTo>
                  <a:pt x="64" y="198"/>
                </a:moveTo>
                <a:cubicBezTo>
                  <a:pt x="64" y="199"/>
                  <a:pt x="64" y="199"/>
                  <a:pt x="65" y="199"/>
                </a:cubicBezTo>
                <a:cubicBezTo>
                  <a:pt x="64" y="198"/>
                  <a:pt x="64" y="198"/>
                  <a:pt x="64" y="197"/>
                </a:cubicBezTo>
                <a:cubicBezTo>
                  <a:pt x="64" y="198"/>
                  <a:pt x="63" y="198"/>
                  <a:pt x="64" y="198"/>
                </a:cubicBezTo>
                <a:close/>
                <a:moveTo>
                  <a:pt x="33" y="198"/>
                </a:moveTo>
                <a:cubicBezTo>
                  <a:pt x="34" y="198"/>
                  <a:pt x="34" y="198"/>
                  <a:pt x="33" y="198"/>
                </a:cubicBezTo>
                <a:cubicBezTo>
                  <a:pt x="33" y="198"/>
                  <a:pt x="33" y="198"/>
                  <a:pt x="33" y="198"/>
                </a:cubicBezTo>
                <a:close/>
                <a:moveTo>
                  <a:pt x="60" y="199"/>
                </a:moveTo>
                <a:cubicBezTo>
                  <a:pt x="61" y="199"/>
                  <a:pt x="60" y="200"/>
                  <a:pt x="61" y="200"/>
                </a:cubicBezTo>
                <a:cubicBezTo>
                  <a:pt x="61" y="199"/>
                  <a:pt x="61" y="199"/>
                  <a:pt x="62" y="199"/>
                </a:cubicBezTo>
                <a:cubicBezTo>
                  <a:pt x="61" y="199"/>
                  <a:pt x="61" y="198"/>
                  <a:pt x="61" y="198"/>
                </a:cubicBezTo>
                <a:cubicBezTo>
                  <a:pt x="61" y="198"/>
                  <a:pt x="60" y="199"/>
                  <a:pt x="60" y="199"/>
                </a:cubicBezTo>
                <a:close/>
                <a:moveTo>
                  <a:pt x="57" y="199"/>
                </a:moveTo>
                <a:cubicBezTo>
                  <a:pt x="58" y="200"/>
                  <a:pt x="58" y="199"/>
                  <a:pt x="58" y="199"/>
                </a:cubicBezTo>
                <a:cubicBezTo>
                  <a:pt x="58" y="199"/>
                  <a:pt x="58" y="199"/>
                  <a:pt x="58" y="198"/>
                </a:cubicBezTo>
                <a:cubicBezTo>
                  <a:pt x="57" y="198"/>
                  <a:pt x="57" y="198"/>
                  <a:pt x="57" y="198"/>
                </a:cubicBezTo>
                <a:cubicBezTo>
                  <a:pt x="57" y="199"/>
                  <a:pt x="57" y="199"/>
                  <a:pt x="57" y="199"/>
                </a:cubicBezTo>
                <a:close/>
                <a:moveTo>
                  <a:pt x="34" y="200"/>
                </a:moveTo>
                <a:cubicBezTo>
                  <a:pt x="34" y="200"/>
                  <a:pt x="34" y="199"/>
                  <a:pt x="34" y="199"/>
                </a:cubicBezTo>
                <a:cubicBezTo>
                  <a:pt x="34" y="199"/>
                  <a:pt x="34" y="200"/>
                  <a:pt x="34" y="200"/>
                </a:cubicBezTo>
                <a:close/>
                <a:moveTo>
                  <a:pt x="35" y="200"/>
                </a:moveTo>
                <a:cubicBezTo>
                  <a:pt x="35" y="200"/>
                  <a:pt x="36" y="199"/>
                  <a:pt x="35" y="199"/>
                </a:cubicBezTo>
                <a:cubicBezTo>
                  <a:pt x="35" y="199"/>
                  <a:pt x="35" y="200"/>
                  <a:pt x="35" y="200"/>
                </a:cubicBezTo>
                <a:close/>
                <a:moveTo>
                  <a:pt x="63" y="200"/>
                </a:moveTo>
                <a:cubicBezTo>
                  <a:pt x="64" y="200"/>
                  <a:pt x="63" y="199"/>
                  <a:pt x="63" y="199"/>
                </a:cubicBezTo>
                <a:cubicBezTo>
                  <a:pt x="63" y="200"/>
                  <a:pt x="63" y="200"/>
                  <a:pt x="63" y="200"/>
                </a:cubicBezTo>
                <a:close/>
                <a:moveTo>
                  <a:pt x="61" y="201"/>
                </a:moveTo>
                <a:cubicBezTo>
                  <a:pt x="61" y="201"/>
                  <a:pt x="62" y="201"/>
                  <a:pt x="62" y="201"/>
                </a:cubicBezTo>
                <a:cubicBezTo>
                  <a:pt x="62" y="201"/>
                  <a:pt x="62" y="201"/>
                  <a:pt x="63" y="201"/>
                </a:cubicBezTo>
                <a:cubicBezTo>
                  <a:pt x="62" y="200"/>
                  <a:pt x="62" y="200"/>
                  <a:pt x="61" y="201"/>
                </a:cubicBezTo>
                <a:close/>
                <a:moveTo>
                  <a:pt x="30" y="208"/>
                </a:moveTo>
                <a:cubicBezTo>
                  <a:pt x="31" y="208"/>
                  <a:pt x="31" y="209"/>
                  <a:pt x="31" y="209"/>
                </a:cubicBezTo>
                <a:cubicBezTo>
                  <a:pt x="31" y="207"/>
                  <a:pt x="32" y="206"/>
                  <a:pt x="32" y="205"/>
                </a:cubicBezTo>
                <a:cubicBezTo>
                  <a:pt x="32" y="205"/>
                  <a:pt x="32" y="205"/>
                  <a:pt x="31" y="205"/>
                </a:cubicBezTo>
                <a:cubicBezTo>
                  <a:pt x="30" y="204"/>
                  <a:pt x="32" y="202"/>
                  <a:pt x="32" y="200"/>
                </a:cubicBezTo>
                <a:cubicBezTo>
                  <a:pt x="32" y="200"/>
                  <a:pt x="32" y="200"/>
                  <a:pt x="32" y="200"/>
                </a:cubicBezTo>
                <a:cubicBezTo>
                  <a:pt x="30" y="202"/>
                  <a:pt x="30" y="205"/>
                  <a:pt x="30" y="208"/>
                </a:cubicBezTo>
                <a:close/>
                <a:moveTo>
                  <a:pt x="57" y="201"/>
                </a:moveTo>
                <a:cubicBezTo>
                  <a:pt x="58" y="202"/>
                  <a:pt x="57" y="202"/>
                  <a:pt x="58" y="203"/>
                </a:cubicBezTo>
                <a:cubicBezTo>
                  <a:pt x="59" y="203"/>
                  <a:pt x="59" y="202"/>
                  <a:pt x="59" y="202"/>
                </a:cubicBezTo>
                <a:cubicBezTo>
                  <a:pt x="59" y="201"/>
                  <a:pt x="59" y="201"/>
                  <a:pt x="59" y="200"/>
                </a:cubicBezTo>
                <a:cubicBezTo>
                  <a:pt x="58" y="201"/>
                  <a:pt x="58" y="201"/>
                  <a:pt x="57" y="201"/>
                </a:cubicBezTo>
                <a:close/>
                <a:moveTo>
                  <a:pt x="36" y="203"/>
                </a:moveTo>
                <a:cubicBezTo>
                  <a:pt x="36" y="202"/>
                  <a:pt x="36" y="201"/>
                  <a:pt x="36" y="201"/>
                </a:cubicBezTo>
                <a:cubicBezTo>
                  <a:pt x="36" y="201"/>
                  <a:pt x="36" y="201"/>
                  <a:pt x="36" y="201"/>
                </a:cubicBezTo>
                <a:cubicBezTo>
                  <a:pt x="36" y="201"/>
                  <a:pt x="36" y="202"/>
                  <a:pt x="36" y="203"/>
                </a:cubicBezTo>
                <a:close/>
                <a:moveTo>
                  <a:pt x="63" y="202"/>
                </a:moveTo>
                <a:cubicBezTo>
                  <a:pt x="64" y="202"/>
                  <a:pt x="64" y="202"/>
                  <a:pt x="64" y="203"/>
                </a:cubicBezTo>
                <a:cubicBezTo>
                  <a:pt x="64" y="202"/>
                  <a:pt x="65" y="203"/>
                  <a:pt x="65" y="203"/>
                </a:cubicBezTo>
                <a:cubicBezTo>
                  <a:pt x="65" y="201"/>
                  <a:pt x="64" y="200"/>
                  <a:pt x="63" y="202"/>
                </a:cubicBezTo>
                <a:close/>
                <a:moveTo>
                  <a:pt x="61" y="202"/>
                </a:moveTo>
                <a:cubicBezTo>
                  <a:pt x="61" y="202"/>
                  <a:pt x="61" y="201"/>
                  <a:pt x="60" y="202"/>
                </a:cubicBezTo>
                <a:cubicBezTo>
                  <a:pt x="61" y="202"/>
                  <a:pt x="60" y="202"/>
                  <a:pt x="61" y="202"/>
                </a:cubicBezTo>
                <a:close/>
                <a:moveTo>
                  <a:pt x="59" y="204"/>
                </a:moveTo>
                <a:cubicBezTo>
                  <a:pt x="59" y="204"/>
                  <a:pt x="59" y="204"/>
                  <a:pt x="59" y="204"/>
                </a:cubicBezTo>
                <a:cubicBezTo>
                  <a:pt x="60" y="204"/>
                  <a:pt x="60" y="204"/>
                  <a:pt x="60" y="203"/>
                </a:cubicBezTo>
                <a:cubicBezTo>
                  <a:pt x="60" y="203"/>
                  <a:pt x="60" y="203"/>
                  <a:pt x="60" y="203"/>
                </a:cubicBezTo>
                <a:cubicBezTo>
                  <a:pt x="59" y="203"/>
                  <a:pt x="59" y="203"/>
                  <a:pt x="59" y="204"/>
                </a:cubicBezTo>
                <a:close/>
                <a:moveTo>
                  <a:pt x="61" y="204"/>
                </a:moveTo>
                <a:cubicBezTo>
                  <a:pt x="61" y="204"/>
                  <a:pt x="62" y="204"/>
                  <a:pt x="62" y="204"/>
                </a:cubicBezTo>
                <a:cubicBezTo>
                  <a:pt x="62" y="204"/>
                  <a:pt x="62" y="204"/>
                  <a:pt x="62" y="204"/>
                </a:cubicBezTo>
                <a:cubicBezTo>
                  <a:pt x="62" y="204"/>
                  <a:pt x="62" y="203"/>
                  <a:pt x="62" y="203"/>
                </a:cubicBezTo>
                <a:cubicBezTo>
                  <a:pt x="62" y="203"/>
                  <a:pt x="62" y="204"/>
                  <a:pt x="61" y="204"/>
                </a:cubicBezTo>
                <a:close/>
                <a:moveTo>
                  <a:pt x="35" y="205"/>
                </a:moveTo>
                <a:cubicBezTo>
                  <a:pt x="35" y="204"/>
                  <a:pt x="35" y="204"/>
                  <a:pt x="35" y="204"/>
                </a:cubicBezTo>
                <a:cubicBezTo>
                  <a:pt x="34" y="204"/>
                  <a:pt x="35" y="205"/>
                  <a:pt x="35" y="205"/>
                </a:cubicBezTo>
                <a:close/>
                <a:moveTo>
                  <a:pt x="62" y="205"/>
                </a:moveTo>
                <a:cubicBezTo>
                  <a:pt x="62" y="205"/>
                  <a:pt x="62" y="206"/>
                  <a:pt x="63" y="206"/>
                </a:cubicBezTo>
                <a:cubicBezTo>
                  <a:pt x="63" y="205"/>
                  <a:pt x="63" y="205"/>
                  <a:pt x="63" y="205"/>
                </a:cubicBezTo>
                <a:cubicBezTo>
                  <a:pt x="63" y="205"/>
                  <a:pt x="63" y="205"/>
                  <a:pt x="63" y="204"/>
                </a:cubicBezTo>
                <a:cubicBezTo>
                  <a:pt x="63" y="205"/>
                  <a:pt x="63" y="205"/>
                  <a:pt x="62" y="205"/>
                </a:cubicBezTo>
                <a:close/>
                <a:moveTo>
                  <a:pt x="61" y="205"/>
                </a:moveTo>
                <a:cubicBezTo>
                  <a:pt x="59" y="206"/>
                  <a:pt x="62" y="206"/>
                  <a:pt x="61" y="205"/>
                </a:cubicBezTo>
                <a:close/>
                <a:moveTo>
                  <a:pt x="64" y="206"/>
                </a:moveTo>
                <a:cubicBezTo>
                  <a:pt x="64" y="207"/>
                  <a:pt x="65" y="207"/>
                  <a:pt x="65" y="208"/>
                </a:cubicBezTo>
                <a:cubicBezTo>
                  <a:pt x="65" y="207"/>
                  <a:pt x="65" y="206"/>
                  <a:pt x="65" y="205"/>
                </a:cubicBezTo>
                <a:cubicBezTo>
                  <a:pt x="64" y="205"/>
                  <a:pt x="64" y="206"/>
                  <a:pt x="64" y="206"/>
                </a:cubicBezTo>
                <a:close/>
                <a:moveTo>
                  <a:pt x="34" y="206"/>
                </a:moveTo>
                <a:cubicBezTo>
                  <a:pt x="34" y="206"/>
                  <a:pt x="35" y="205"/>
                  <a:pt x="35" y="205"/>
                </a:cubicBezTo>
                <a:cubicBezTo>
                  <a:pt x="35" y="205"/>
                  <a:pt x="35" y="205"/>
                  <a:pt x="34" y="205"/>
                </a:cubicBezTo>
                <a:cubicBezTo>
                  <a:pt x="34" y="205"/>
                  <a:pt x="34" y="205"/>
                  <a:pt x="34" y="205"/>
                </a:cubicBezTo>
                <a:cubicBezTo>
                  <a:pt x="34" y="205"/>
                  <a:pt x="34" y="206"/>
                  <a:pt x="34" y="206"/>
                </a:cubicBezTo>
                <a:close/>
                <a:moveTo>
                  <a:pt x="61" y="206"/>
                </a:moveTo>
                <a:cubicBezTo>
                  <a:pt x="61" y="207"/>
                  <a:pt x="61" y="207"/>
                  <a:pt x="62" y="207"/>
                </a:cubicBezTo>
                <a:cubicBezTo>
                  <a:pt x="62" y="207"/>
                  <a:pt x="61" y="207"/>
                  <a:pt x="62" y="206"/>
                </a:cubicBezTo>
                <a:cubicBezTo>
                  <a:pt x="61" y="206"/>
                  <a:pt x="61" y="206"/>
                  <a:pt x="61" y="206"/>
                </a:cubicBezTo>
                <a:close/>
                <a:moveTo>
                  <a:pt x="58" y="208"/>
                </a:moveTo>
                <a:cubicBezTo>
                  <a:pt x="59" y="208"/>
                  <a:pt x="59" y="207"/>
                  <a:pt x="60" y="207"/>
                </a:cubicBezTo>
                <a:cubicBezTo>
                  <a:pt x="59" y="207"/>
                  <a:pt x="59" y="207"/>
                  <a:pt x="59" y="206"/>
                </a:cubicBezTo>
                <a:cubicBezTo>
                  <a:pt x="59" y="207"/>
                  <a:pt x="58" y="207"/>
                  <a:pt x="58" y="208"/>
                </a:cubicBezTo>
                <a:close/>
                <a:moveTo>
                  <a:pt x="63" y="207"/>
                </a:moveTo>
                <a:cubicBezTo>
                  <a:pt x="63" y="207"/>
                  <a:pt x="64" y="208"/>
                  <a:pt x="64" y="208"/>
                </a:cubicBezTo>
                <a:cubicBezTo>
                  <a:pt x="64" y="208"/>
                  <a:pt x="64" y="207"/>
                  <a:pt x="63" y="206"/>
                </a:cubicBezTo>
                <a:cubicBezTo>
                  <a:pt x="63" y="207"/>
                  <a:pt x="63" y="207"/>
                  <a:pt x="63" y="207"/>
                </a:cubicBezTo>
                <a:close/>
                <a:moveTo>
                  <a:pt x="36" y="208"/>
                </a:moveTo>
                <a:cubicBezTo>
                  <a:pt x="36" y="207"/>
                  <a:pt x="37" y="207"/>
                  <a:pt x="36" y="207"/>
                </a:cubicBezTo>
                <a:cubicBezTo>
                  <a:pt x="36" y="207"/>
                  <a:pt x="36" y="208"/>
                  <a:pt x="36" y="208"/>
                </a:cubicBezTo>
                <a:close/>
                <a:moveTo>
                  <a:pt x="62" y="208"/>
                </a:moveTo>
                <a:cubicBezTo>
                  <a:pt x="62" y="209"/>
                  <a:pt x="62" y="209"/>
                  <a:pt x="63" y="210"/>
                </a:cubicBezTo>
                <a:cubicBezTo>
                  <a:pt x="63" y="209"/>
                  <a:pt x="63" y="209"/>
                  <a:pt x="63" y="209"/>
                </a:cubicBezTo>
                <a:cubicBezTo>
                  <a:pt x="63" y="209"/>
                  <a:pt x="63" y="208"/>
                  <a:pt x="62" y="208"/>
                </a:cubicBezTo>
                <a:cubicBezTo>
                  <a:pt x="62" y="208"/>
                  <a:pt x="62" y="208"/>
                  <a:pt x="62" y="208"/>
                </a:cubicBezTo>
                <a:close/>
                <a:moveTo>
                  <a:pt x="61" y="211"/>
                </a:moveTo>
                <a:cubicBezTo>
                  <a:pt x="61" y="211"/>
                  <a:pt x="61" y="211"/>
                  <a:pt x="61" y="211"/>
                </a:cubicBezTo>
                <a:cubicBezTo>
                  <a:pt x="61" y="209"/>
                  <a:pt x="60" y="210"/>
                  <a:pt x="61" y="211"/>
                </a:cubicBezTo>
                <a:close/>
                <a:moveTo>
                  <a:pt x="32" y="212"/>
                </a:moveTo>
                <a:cubicBezTo>
                  <a:pt x="32" y="211"/>
                  <a:pt x="33" y="210"/>
                  <a:pt x="32" y="210"/>
                </a:cubicBezTo>
                <a:cubicBezTo>
                  <a:pt x="32" y="210"/>
                  <a:pt x="31" y="210"/>
                  <a:pt x="31" y="210"/>
                </a:cubicBezTo>
                <a:cubicBezTo>
                  <a:pt x="31" y="211"/>
                  <a:pt x="31" y="211"/>
                  <a:pt x="32" y="212"/>
                </a:cubicBezTo>
                <a:close/>
                <a:moveTo>
                  <a:pt x="36" y="214"/>
                </a:moveTo>
                <a:cubicBezTo>
                  <a:pt x="36" y="212"/>
                  <a:pt x="35" y="211"/>
                  <a:pt x="34" y="210"/>
                </a:cubicBezTo>
                <a:cubicBezTo>
                  <a:pt x="34" y="211"/>
                  <a:pt x="35" y="212"/>
                  <a:pt x="36" y="214"/>
                </a:cubicBezTo>
                <a:close/>
                <a:moveTo>
                  <a:pt x="30" y="216"/>
                </a:moveTo>
                <a:cubicBezTo>
                  <a:pt x="28" y="216"/>
                  <a:pt x="27" y="218"/>
                  <a:pt x="27" y="219"/>
                </a:cubicBezTo>
                <a:cubicBezTo>
                  <a:pt x="29" y="218"/>
                  <a:pt x="30" y="216"/>
                  <a:pt x="32" y="214"/>
                </a:cubicBezTo>
                <a:cubicBezTo>
                  <a:pt x="31" y="213"/>
                  <a:pt x="31" y="211"/>
                  <a:pt x="30" y="210"/>
                </a:cubicBezTo>
                <a:cubicBezTo>
                  <a:pt x="30" y="212"/>
                  <a:pt x="30" y="214"/>
                  <a:pt x="30" y="216"/>
                </a:cubicBezTo>
                <a:close/>
                <a:moveTo>
                  <a:pt x="65" y="211"/>
                </a:moveTo>
                <a:cubicBezTo>
                  <a:pt x="65" y="211"/>
                  <a:pt x="65" y="212"/>
                  <a:pt x="66" y="213"/>
                </a:cubicBezTo>
                <a:cubicBezTo>
                  <a:pt x="66" y="212"/>
                  <a:pt x="66" y="211"/>
                  <a:pt x="65" y="211"/>
                </a:cubicBezTo>
                <a:cubicBezTo>
                  <a:pt x="65" y="211"/>
                  <a:pt x="65" y="211"/>
                  <a:pt x="65" y="211"/>
                </a:cubicBezTo>
                <a:close/>
                <a:moveTo>
                  <a:pt x="65" y="213"/>
                </a:moveTo>
                <a:cubicBezTo>
                  <a:pt x="65" y="213"/>
                  <a:pt x="65" y="213"/>
                  <a:pt x="66" y="213"/>
                </a:cubicBezTo>
                <a:cubicBezTo>
                  <a:pt x="66" y="213"/>
                  <a:pt x="65" y="213"/>
                  <a:pt x="65" y="212"/>
                </a:cubicBezTo>
                <a:cubicBezTo>
                  <a:pt x="65" y="212"/>
                  <a:pt x="65" y="212"/>
                  <a:pt x="65" y="213"/>
                </a:cubicBezTo>
                <a:close/>
                <a:moveTo>
                  <a:pt x="64" y="211"/>
                </a:moveTo>
                <a:cubicBezTo>
                  <a:pt x="63" y="212"/>
                  <a:pt x="64" y="212"/>
                  <a:pt x="65" y="213"/>
                </a:cubicBezTo>
                <a:cubicBezTo>
                  <a:pt x="64" y="212"/>
                  <a:pt x="64" y="211"/>
                  <a:pt x="64" y="211"/>
                </a:cubicBezTo>
                <a:close/>
                <a:moveTo>
                  <a:pt x="33" y="215"/>
                </a:moveTo>
                <a:cubicBezTo>
                  <a:pt x="34" y="215"/>
                  <a:pt x="35" y="216"/>
                  <a:pt x="36" y="215"/>
                </a:cubicBezTo>
                <a:cubicBezTo>
                  <a:pt x="35" y="214"/>
                  <a:pt x="35" y="212"/>
                  <a:pt x="33" y="211"/>
                </a:cubicBezTo>
                <a:cubicBezTo>
                  <a:pt x="33" y="212"/>
                  <a:pt x="33" y="213"/>
                  <a:pt x="33" y="215"/>
                </a:cubicBezTo>
                <a:close/>
                <a:moveTo>
                  <a:pt x="58" y="213"/>
                </a:moveTo>
                <a:cubicBezTo>
                  <a:pt x="59" y="213"/>
                  <a:pt x="59" y="213"/>
                  <a:pt x="59" y="212"/>
                </a:cubicBezTo>
                <a:cubicBezTo>
                  <a:pt x="59" y="211"/>
                  <a:pt x="58" y="212"/>
                  <a:pt x="58" y="213"/>
                </a:cubicBezTo>
                <a:close/>
                <a:moveTo>
                  <a:pt x="62" y="214"/>
                </a:moveTo>
                <a:cubicBezTo>
                  <a:pt x="62" y="215"/>
                  <a:pt x="63" y="215"/>
                  <a:pt x="63" y="215"/>
                </a:cubicBezTo>
                <a:cubicBezTo>
                  <a:pt x="63" y="214"/>
                  <a:pt x="63" y="214"/>
                  <a:pt x="62" y="214"/>
                </a:cubicBezTo>
                <a:cubicBezTo>
                  <a:pt x="62" y="214"/>
                  <a:pt x="62" y="214"/>
                  <a:pt x="62" y="214"/>
                </a:cubicBezTo>
                <a:close/>
                <a:moveTo>
                  <a:pt x="59" y="215"/>
                </a:moveTo>
                <a:cubicBezTo>
                  <a:pt x="59" y="215"/>
                  <a:pt x="59" y="214"/>
                  <a:pt x="59" y="214"/>
                </a:cubicBezTo>
                <a:cubicBezTo>
                  <a:pt x="59" y="214"/>
                  <a:pt x="59" y="214"/>
                  <a:pt x="59" y="215"/>
                </a:cubicBezTo>
                <a:close/>
                <a:moveTo>
                  <a:pt x="64" y="216"/>
                </a:moveTo>
                <a:cubicBezTo>
                  <a:pt x="65" y="216"/>
                  <a:pt x="65" y="216"/>
                  <a:pt x="65" y="216"/>
                </a:cubicBezTo>
                <a:cubicBezTo>
                  <a:pt x="64" y="215"/>
                  <a:pt x="64" y="214"/>
                  <a:pt x="64" y="214"/>
                </a:cubicBezTo>
                <a:cubicBezTo>
                  <a:pt x="64" y="215"/>
                  <a:pt x="64" y="215"/>
                  <a:pt x="64" y="216"/>
                </a:cubicBezTo>
                <a:close/>
                <a:moveTo>
                  <a:pt x="59" y="216"/>
                </a:moveTo>
                <a:cubicBezTo>
                  <a:pt x="59" y="216"/>
                  <a:pt x="58" y="215"/>
                  <a:pt x="57" y="215"/>
                </a:cubicBezTo>
                <a:cubicBezTo>
                  <a:pt x="57" y="215"/>
                  <a:pt x="56" y="216"/>
                  <a:pt x="56" y="217"/>
                </a:cubicBezTo>
                <a:cubicBezTo>
                  <a:pt x="57" y="218"/>
                  <a:pt x="59" y="217"/>
                  <a:pt x="59" y="216"/>
                </a:cubicBezTo>
                <a:close/>
                <a:moveTo>
                  <a:pt x="60" y="217"/>
                </a:moveTo>
                <a:cubicBezTo>
                  <a:pt x="61" y="216"/>
                  <a:pt x="61" y="216"/>
                  <a:pt x="61" y="216"/>
                </a:cubicBezTo>
                <a:cubicBezTo>
                  <a:pt x="61" y="216"/>
                  <a:pt x="61" y="216"/>
                  <a:pt x="60" y="217"/>
                </a:cubicBezTo>
                <a:close/>
                <a:moveTo>
                  <a:pt x="37" y="217"/>
                </a:moveTo>
                <a:cubicBezTo>
                  <a:pt x="37" y="217"/>
                  <a:pt x="37" y="216"/>
                  <a:pt x="36" y="216"/>
                </a:cubicBezTo>
                <a:cubicBezTo>
                  <a:pt x="37" y="216"/>
                  <a:pt x="37" y="217"/>
                  <a:pt x="37" y="217"/>
                </a:cubicBezTo>
                <a:close/>
                <a:moveTo>
                  <a:pt x="31" y="218"/>
                </a:moveTo>
                <a:cubicBezTo>
                  <a:pt x="32" y="219"/>
                  <a:pt x="32" y="217"/>
                  <a:pt x="33" y="218"/>
                </a:cubicBezTo>
                <a:cubicBezTo>
                  <a:pt x="32" y="217"/>
                  <a:pt x="33" y="217"/>
                  <a:pt x="33" y="217"/>
                </a:cubicBezTo>
                <a:cubicBezTo>
                  <a:pt x="32" y="217"/>
                  <a:pt x="30" y="217"/>
                  <a:pt x="31" y="218"/>
                </a:cubicBezTo>
                <a:close/>
                <a:moveTo>
                  <a:pt x="65" y="217"/>
                </a:moveTo>
                <a:cubicBezTo>
                  <a:pt x="65" y="217"/>
                  <a:pt x="66" y="217"/>
                  <a:pt x="66" y="217"/>
                </a:cubicBezTo>
                <a:cubicBezTo>
                  <a:pt x="66" y="217"/>
                  <a:pt x="66" y="217"/>
                  <a:pt x="66" y="217"/>
                </a:cubicBezTo>
                <a:cubicBezTo>
                  <a:pt x="65" y="217"/>
                  <a:pt x="65" y="217"/>
                  <a:pt x="65" y="217"/>
                </a:cubicBezTo>
                <a:close/>
                <a:moveTo>
                  <a:pt x="68" y="218"/>
                </a:moveTo>
                <a:cubicBezTo>
                  <a:pt x="68" y="217"/>
                  <a:pt x="68" y="217"/>
                  <a:pt x="68" y="217"/>
                </a:cubicBezTo>
                <a:cubicBezTo>
                  <a:pt x="68" y="217"/>
                  <a:pt x="67" y="216"/>
                  <a:pt x="67" y="217"/>
                </a:cubicBezTo>
                <a:cubicBezTo>
                  <a:pt x="67" y="217"/>
                  <a:pt x="67" y="218"/>
                  <a:pt x="68" y="218"/>
                </a:cubicBezTo>
                <a:close/>
                <a:moveTo>
                  <a:pt x="36" y="218"/>
                </a:moveTo>
                <a:cubicBezTo>
                  <a:pt x="36" y="218"/>
                  <a:pt x="35" y="217"/>
                  <a:pt x="35" y="217"/>
                </a:cubicBezTo>
                <a:cubicBezTo>
                  <a:pt x="35" y="217"/>
                  <a:pt x="35" y="218"/>
                  <a:pt x="36" y="218"/>
                </a:cubicBezTo>
                <a:close/>
                <a:moveTo>
                  <a:pt x="33" y="219"/>
                </a:moveTo>
                <a:cubicBezTo>
                  <a:pt x="33" y="219"/>
                  <a:pt x="34" y="219"/>
                  <a:pt x="34" y="219"/>
                </a:cubicBezTo>
                <a:cubicBezTo>
                  <a:pt x="34" y="219"/>
                  <a:pt x="34" y="219"/>
                  <a:pt x="35" y="219"/>
                </a:cubicBezTo>
                <a:cubicBezTo>
                  <a:pt x="35" y="218"/>
                  <a:pt x="34" y="218"/>
                  <a:pt x="34" y="218"/>
                </a:cubicBezTo>
                <a:cubicBezTo>
                  <a:pt x="34" y="218"/>
                  <a:pt x="33" y="218"/>
                  <a:pt x="33" y="219"/>
                </a:cubicBezTo>
                <a:close/>
                <a:moveTo>
                  <a:pt x="63" y="219"/>
                </a:moveTo>
                <a:cubicBezTo>
                  <a:pt x="63" y="219"/>
                  <a:pt x="64" y="219"/>
                  <a:pt x="63" y="218"/>
                </a:cubicBezTo>
                <a:cubicBezTo>
                  <a:pt x="63" y="219"/>
                  <a:pt x="62" y="219"/>
                  <a:pt x="63" y="219"/>
                </a:cubicBezTo>
                <a:close/>
                <a:moveTo>
                  <a:pt x="29" y="220"/>
                </a:moveTo>
                <a:cubicBezTo>
                  <a:pt x="30" y="220"/>
                  <a:pt x="31" y="219"/>
                  <a:pt x="30" y="218"/>
                </a:cubicBezTo>
                <a:cubicBezTo>
                  <a:pt x="29" y="219"/>
                  <a:pt x="28" y="220"/>
                  <a:pt x="29" y="220"/>
                </a:cubicBezTo>
                <a:close/>
                <a:moveTo>
                  <a:pt x="66" y="220"/>
                </a:moveTo>
                <a:cubicBezTo>
                  <a:pt x="67" y="219"/>
                  <a:pt x="66" y="219"/>
                  <a:pt x="65" y="219"/>
                </a:cubicBezTo>
                <a:cubicBezTo>
                  <a:pt x="65" y="219"/>
                  <a:pt x="66" y="220"/>
                  <a:pt x="66" y="220"/>
                </a:cubicBezTo>
                <a:close/>
                <a:moveTo>
                  <a:pt x="57" y="222"/>
                </a:moveTo>
                <a:cubicBezTo>
                  <a:pt x="59" y="222"/>
                  <a:pt x="60" y="220"/>
                  <a:pt x="61" y="219"/>
                </a:cubicBezTo>
                <a:cubicBezTo>
                  <a:pt x="59" y="219"/>
                  <a:pt x="58" y="221"/>
                  <a:pt x="57" y="222"/>
                </a:cubicBezTo>
                <a:close/>
                <a:moveTo>
                  <a:pt x="32" y="219"/>
                </a:moveTo>
                <a:cubicBezTo>
                  <a:pt x="32" y="220"/>
                  <a:pt x="32" y="220"/>
                  <a:pt x="32" y="221"/>
                </a:cubicBezTo>
                <a:cubicBezTo>
                  <a:pt x="33" y="220"/>
                  <a:pt x="32" y="219"/>
                  <a:pt x="32" y="219"/>
                </a:cubicBezTo>
                <a:close/>
                <a:moveTo>
                  <a:pt x="54" y="222"/>
                </a:moveTo>
                <a:cubicBezTo>
                  <a:pt x="55" y="221"/>
                  <a:pt x="56" y="220"/>
                  <a:pt x="56" y="220"/>
                </a:cubicBezTo>
                <a:cubicBezTo>
                  <a:pt x="56" y="220"/>
                  <a:pt x="55" y="221"/>
                  <a:pt x="54" y="222"/>
                </a:cubicBezTo>
                <a:close/>
                <a:moveTo>
                  <a:pt x="68" y="220"/>
                </a:moveTo>
                <a:cubicBezTo>
                  <a:pt x="68" y="220"/>
                  <a:pt x="67" y="220"/>
                  <a:pt x="67" y="221"/>
                </a:cubicBezTo>
                <a:cubicBezTo>
                  <a:pt x="67" y="222"/>
                  <a:pt x="68" y="222"/>
                  <a:pt x="68" y="222"/>
                </a:cubicBezTo>
                <a:cubicBezTo>
                  <a:pt x="69" y="222"/>
                  <a:pt x="68" y="223"/>
                  <a:pt x="69" y="223"/>
                </a:cubicBezTo>
                <a:cubicBezTo>
                  <a:pt x="69" y="224"/>
                  <a:pt x="69" y="223"/>
                  <a:pt x="69" y="224"/>
                </a:cubicBezTo>
                <a:cubicBezTo>
                  <a:pt x="69" y="225"/>
                  <a:pt x="67" y="225"/>
                  <a:pt x="67" y="227"/>
                </a:cubicBezTo>
                <a:cubicBezTo>
                  <a:pt x="69" y="228"/>
                  <a:pt x="72" y="226"/>
                  <a:pt x="71" y="224"/>
                </a:cubicBezTo>
                <a:cubicBezTo>
                  <a:pt x="71" y="224"/>
                  <a:pt x="71" y="225"/>
                  <a:pt x="70" y="225"/>
                </a:cubicBezTo>
                <a:cubicBezTo>
                  <a:pt x="70" y="225"/>
                  <a:pt x="70" y="225"/>
                  <a:pt x="69" y="224"/>
                </a:cubicBezTo>
                <a:cubicBezTo>
                  <a:pt x="69" y="223"/>
                  <a:pt x="69" y="221"/>
                  <a:pt x="68" y="220"/>
                </a:cubicBezTo>
                <a:close/>
                <a:moveTo>
                  <a:pt x="38" y="223"/>
                </a:moveTo>
                <a:cubicBezTo>
                  <a:pt x="36" y="223"/>
                  <a:pt x="36" y="219"/>
                  <a:pt x="35" y="220"/>
                </a:cubicBezTo>
                <a:cubicBezTo>
                  <a:pt x="36" y="221"/>
                  <a:pt x="36" y="222"/>
                  <a:pt x="37" y="223"/>
                </a:cubicBezTo>
                <a:cubicBezTo>
                  <a:pt x="37" y="223"/>
                  <a:pt x="37" y="223"/>
                  <a:pt x="38" y="223"/>
                </a:cubicBezTo>
                <a:cubicBezTo>
                  <a:pt x="38" y="223"/>
                  <a:pt x="38" y="223"/>
                  <a:pt x="38" y="224"/>
                </a:cubicBezTo>
                <a:cubicBezTo>
                  <a:pt x="38" y="224"/>
                  <a:pt x="38" y="224"/>
                  <a:pt x="38" y="224"/>
                </a:cubicBezTo>
                <a:cubicBezTo>
                  <a:pt x="38" y="224"/>
                  <a:pt x="39" y="225"/>
                  <a:pt x="39" y="225"/>
                </a:cubicBezTo>
                <a:cubicBezTo>
                  <a:pt x="39" y="224"/>
                  <a:pt x="39" y="223"/>
                  <a:pt x="38" y="223"/>
                </a:cubicBezTo>
                <a:close/>
                <a:moveTo>
                  <a:pt x="62" y="222"/>
                </a:moveTo>
                <a:cubicBezTo>
                  <a:pt x="63" y="221"/>
                  <a:pt x="64" y="221"/>
                  <a:pt x="65" y="220"/>
                </a:cubicBezTo>
                <a:cubicBezTo>
                  <a:pt x="64" y="220"/>
                  <a:pt x="63" y="221"/>
                  <a:pt x="62" y="222"/>
                </a:cubicBezTo>
                <a:close/>
                <a:moveTo>
                  <a:pt x="29" y="221"/>
                </a:moveTo>
                <a:cubicBezTo>
                  <a:pt x="29" y="222"/>
                  <a:pt x="30" y="222"/>
                  <a:pt x="30" y="223"/>
                </a:cubicBezTo>
                <a:cubicBezTo>
                  <a:pt x="31" y="222"/>
                  <a:pt x="31" y="222"/>
                  <a:pt x="31" y="222"/>
                </a:cubicBezTo>
                <a:cubicBezTo>
                  <a:pt x="31" y="220"/>
                  <a:pt x="30" y="220"/>
                  <a:pt x="29" y="221"/>
                </a:cubicBezTo>
                <a:close/>
                <a:moveTo>
                  <a:pt x="59" y="223"/>
                </a:moveTo>
                <a:cubicBezTo>
                  <a:pt x="60" y="222"/>
                  <a:pt x="61" y="221"/>
                  <a:pt x="62" y="220"/>
                </a:cubicBezTo>
                <a:cubicBezTo>
                  <a:pt x="60" y="220"/>
                  <a:pt x="59" y="222"/>
                  <a:pt x="59" y="223"/>
                </a:cubicBezTo>
                <a:close/>
                <a:moveTo>
                  <a:pt x="71" y="222"/>
                </a:moveTo>
                <a:cubicBezTo>
                  <a:pt x="70" y="222"/>
                  <a:pt x="70" y="224"/>
                  <a:pt x="71" y="224"/>
                </a:cubicBezTo>
                <a:cubicBezTo>
                  <a:pt x="71" y="222"/>
                  <a:pt x="70" y="222"/>
                  <a:pt x="71" y="220"/>
                </a:cubicBezTo>
                <a:cubicBezTo>
                  <a:pt x="70" y="220"/>
                  <a:pt x="70" y="220"/>
                  <a:pt x="70" y="220"/>
                </a:cubicBezTo>
                <a:cubicBezTo>
                  <a:pt x="70" y="221"/>
                  <a:pt x="70" y="221"/>
                  <a:pt x="71" y="222"/>
                </a:cubicBezTo>
                <a:close/>
                <a:moveTo>
                  <a:pt x="27" y="222"/>
                </a:moveTo>
                <a:cubicBezTo>
                  <a:pt x="28" y="222"/>
                  <a:pt x="28" y="221"/>
                  <a:pt x="28" y="221"/>
                </a:cubicBezTo>
                <a:cubicBezTo>
                  <a:pt x="28" y="221"/>
                  <a:pt x="28" y="221"/>
                  <a:pt x="28" y="221"/>
                </a:cubicBezTo>
                <a:cubicBezTo>
                  <a:pt x="27" y="221"/>
                  <a:pt x="27" y="221"/>
                  <a:pt x="27" y="222"/>
                </a:cubicBezTo>
                <a:close/>
                <a:moveTo>
                  <a:pt x="65" y="221"/>
                </a:moveTo>
                <a:cubicBezTo>
                  <a:pt x="64" y="222"/>
                  <a:pt x="63" y="222"/>
                  <a:pt x="63" y="223"/>
                </a:cubicBezTo>
                <a:cubicBezTo>
                  <a:pt x="64" y="222"/>
                  <a:pt x="65" y="221"/>
                  <a:pt x="65" y="221"/>
                </a:cubicBezTo>
                <a:cubicBezTo>
                  <a:pt x="65" y="221"/>
                  <a:pt x="65" y="221"/>
                  <a:pt x="65" y="221"/>
                </a:cubicBezTo>
                <a:close/>
                <a:moveTo>
                  <a:pt x="55" y="223"/>
                </a:moveTo>
                <a:cubicBezTo>
                  <a:pt x="55" y="222"/>
                  <a:pt x="56" y="222"/>
                  <a:pt x="56" y="221"/>
                </a:cubicBezTo>
                <a:cubicBezTo>
                  <a:pt x="55" y="222"/>
                  <a:pt x="55" y="222"/>
                  <a:pt x="55" y="223"/>
                </a:cubicBezTo>
                <a:close/>
                <a:moveTo>
                  <a:pt x="33" y="222"/>
                </a:moveTo>
                <a:cubicBezTo>
                  <a:pt x="34" y="222"/>
                  <a:pt x="34" y="222"/>
                  <a:pt x="34" y="221"/>
                </a:cubicBezTo>
                <a:cubicBezTo>
                  <a:pt x="34" y="221"/>
                  <a:pt x="33" y="221"/>
                  <a:pt x="33" y="221"/>
                </a:cubicBezTo>
                <a:cubicBezTo>
                  <a:pt x="33" y="222"/>
                  <a:pt x="33" y="222"/>
                  <a:pt x="33" y="222"/>
                </a:cubicBezTo>
                <a:close/>
                <a:moveTo>
                  <a:pt x="64" y="224"/>
                </a:moveTo>
                <a:cubicBezTo>
                  <a:pt x="65" y="225"/>
                  <a:pt x="66" y="223"/>
                  <a:pt x="67" y="223"/>
                </a:cubicBezTo>
                <a:cubicBezTo>
                  <a:pt x="66" y="220"/>
                  <a:pt x="64" y="223"/>
                  <a:pt x="64" y="224"/>
                </a:cubicBezTo>
                <a:close/>
                <a:moveTo>
                  <a:pt x="54" y="222"/>
                </a:moveTo>
                <a:cubicBezTo>
                  <a:pt x="54" y="222"/>
                  <a:pt x="53" y="223"/>
                  <a:pt x="53" y="223"/>
                </a:cubicBezTo>
                <a:cubicBezTo>
                  <a:pt x="53" y="223"/>
                  <a:pt x="54" y="222"/>
                  <a:pt x="54" y="222"/>
                </a:cubicBezTo>
                <a:close/>
                <a:moveTo>
                  <a:pt x="28" y="223"/>
                </a:moveTo>
                <a:cubicBezTo>
                  <a:pt x="28" y="223"/>
                  <a:pt x="28" y="224"/>
                  <a:pt x="29" y="224"/>
                </a:cubicBezTo>
                <a:cubicBezTo>
                  <a:pt x="30" y="224"/>
                  <a:pt x="28" y="222"/>
                  <a:pt x="28" y="222"/>
                </a:cubicBezTo>
                <a:cubicBezTo>
                  <a:pt x="28" y="222"/>
                  <a:pt x="28" y="223"/>
                  <a:pt x="28" y="223"/>
                </a:cubicBezTo>
                <a:close/>
                <a:moveTo>
                  <a:pt x="56" y="224"/>
                </a:moveTo>
                <a:cubicBezTo>
                  <a:pt x="56" y="223"/>
                  <a:pt x="57" y="223"/>
                  <a:pt x="57" y="222"/>
                </a:cubicBezTo>
                <a:cubicBezTo>
                  <a:pt x="56" y="222"/>
                  <a:pt x="55" y="223"/>
                  <a:pt x="56" y="224"/>
                </a:cubicBezTo>
                <a:close/>
                <a:moveTo>
                  <a:pt x="31" y="224"/>
                </a:moveTo>
                <a:cubicBezTo>
                  <a:pt x="31" y="224"/>
                  <a:pt x="33" y="223"/>
                  <a:pt x="32" y="222"/>
                </a:cubicBezTo>
                <a:cubicBezTo>
                  <a:pt x="32" y="223"/>
                  <a:pt x="31" y="223"/>
                  <a:pt x="31" y="224"/>
                </a:cubicBezTo>
                <a:close/>
                <a:moveTo>
                  <a:pt x="35" y="225"/>
                </a:moveTo>
                <a:cubicBezTo>
                  <a:pt x="35" y="224"/>
                  <a:pt x="35" y="223"/>
                  <a:pt x="34" y="223"/>
                </a:cubicBezTo>
                <a:cubicBezTo>
                  <a:pt x="34" y="224"/>
                  <a:pt x="35" y="225"/>
                  <a:pt x="35" y="225"/>
                </a:cubicBezTo>
                <a:close/>
                <a:moveTo>
                  <a:pt x="61" y="225"/>
                </a:moveTo>
                <a:cubicBezTo>
                  <a:pt x="61" y="225"/>
                  <a:pt x="62" y="224"/>
                  <a:pt x="62" y="223"/>
                </a:cubicBezTo>
                <a:cubicBezTo>
                  <a:pt x="61" y="224"/>
                  <a:pt x="60" y="224"/>
                  <a:pt x="61" y="225"/>
                </a:cubicBezTo>
                <a:close/>
                <a:moveTo>
                  <a:pt x="67" y="224"/>
                </a:moveTo>
                <a:cubicBezTo>
                  <a:pt x="67" y="224"/>
                  <a:pt x="68" y="224"/>
                  <a:pt x="68" y="223"/>
                </a:cubicBezTo>
                <a:cubicBezTo>
                  <a:pt x="67" y="223"/>
                  <a:pt x="67" y="224"/>
                  <a:pt x="67" y="224"/>
                </a:cubicBezTo>
                <a:close/>
                <a:moveTo>
                  <a:pt x="56" y="225"/>
                </a:moveTo>
                <a:cubicBezTo>
                  <a:pt x="57" y="225"/>
                  <a:pt x="57" y="224"/>
                  <a:pt x="58" y="224"/>
                </a:cubicBezTo>
                <a:cubicBezTo>
                  <a:pt x="57" y="224"/>
                  <a:pt x="57" y="224"/>
                  <a:pt x="56" y="225"/>
                </a:cubicBezTo>
                <a:close/>
                <a:moveTo>
                  <a:pt x="26" y="225"/>
                </a:moveTo>
                <a:cubicBezTo>
                  <a:pt x="26" y="225"/>
                  <a:pt x="26" y="226"/>
                  <a:pt x="27" y="226"/>
                </a:cubicBezTo>
                <a:cubicBezTo>
                  <a:pt x="27" y="225"/>
                  <a:pt x="27" y="225"/>
                  <a:pt x="27" y="225"/>
                </a:cubicBezTo>
                <a:cubicBezTo>
                  <a:pt x="27" y="224"/>
                  <a:pt x="26" y="223"/>
                  <a:pt x="26" y="225"/>
                </a:cubicBezTo>
                <a:close/>
                <a:moveTo>
                  <a:pt x="53" y="226"/>
                </a:moveTo>
                <a:cubicBezTo>
                  <a:pt x="54" y="225"/>
                  <a:pt x="55" y="225"/>
                  <a:pt x="55" y="224"/>
                </a:cubicBezTo>
                <a:cubicBezTo>
                  <a:pt x="54" y="225"/>
                  <a:pt x="54" y="225"/>
                  <a:pt x="53" y="226"/>
                </a:cubicBezTo>
                <a:close/>
                <a:moveTo>
                  <a:pt x="33" y="226"/>
                </a:moveTo>
                <a:cubicBezTo>
                  <a:pt x="33" y="226"/>
                  <a:pt x="34" y="226"/>
                  <a:pt x="34" y="225"/>
                </a:cubicBezTo>
                <a:cubicBezTo>
                  <a:pt x="33" y="225"/>
                  <a:pt x="34" y="225"/>
                  <a:pt x="33" y="225"/>
                </a:cubicBezTo>
                <a:cubicBezTo>
                  <a:pt x="33" y="225"/>
                  <a:pt x="33" y="226"/>
                  <a:pt x="33" y="226"/>
                </a:cubicBezTo>
                <a:close/>
                <a:moveTo>
                  <a:pt x="67" y="225"/>
                </a:moveTo>
                <a:cubicBezTo>
                  <a:pt x="67" y="225"/>
                  <a:pt x="68" y="225"/>
                  <a:pt x="67" y="225"/>
                </a:cubicBezTo>
                <a:cubicBezTo>
                  <a:pt x="67" y="225"/>
                  <a:pt x="67" y="225"/>
                  <a:pt x="67" y="225"/>
                </a:cubicBezTo>
                <a:close/>
                <a:moveTo>
                  <a:pt x="57" y="226"/>
                </a:moveTo>
                <a:cubicBezTo>
                  <a:pt x="57" y="226"/>
                  <a:pt x="58" y="226"/>
                  <a:pt x="58" y="225"/>
                </a:cubicBezTo>
                <a:cubicBezTo>
                  <a:pt x="57" y="225"/>
                  <a:pt x="57" y="226"/>
                  <a:pt x="57" y="226"/>
                </a:cubicBezTo>
                <a:close/>
                <a:moveTo>
                  <a:pt x="61" y="226"/>
                </a:moveTo>
                <a:cubicBezTo>
                  <a:pt x="61" y="226"/>
                  <a:pt x="62" y="226"/>
                  <a:pt x="62" y="226"/>
                </a:cubicBezTo>
                <a:cubicBezTo>
                  <a:pt x="62" y="226"/>
                  <a:pt x="63" y="226"/>
                  <a:pt x="63" y="225"/>
                </a:cubicBezTo>
                <a:cubicBezTo>
                  <a:pt x="63" y="226"/>
                  <a:pt x="62" y="226"/>
                  <a:pt x="61" y="226"/>
                </a:cubicBezTo>
                <a:close/>
                <a:moveTo>
                  <a:pt x="37" y="227"/>
                </a:moveTo>
                <a:cubicBezTo>
                  <a:pt x="36" y="227"/>
                  <a:pt x="36" y="226"/>
                  <a:pt x="36" y="226"/>
                </a:cubicBezTo>
                <a:cubicBezTo>
                  <a:pt x="36" y="226"/>
                  <a:pt x="36" y="227"/>
                  <a:pt x="37" y="227"/>
                </a:cubicBezTo>
                <a:close/>
                <a:moveTo>
                  <a:pt x="25" y="227"/>
                </a:moveTo>
                <a:cubicBezTo>
                  <a:pt x="25" y="226"/>
                  <a:pt x="25" y="226"/>
                  <a:pt x="25" y="226"/>
                </a:cubicBezTo>
                <a:cubicBezTo>
                  <a:pt x="24" y="226"/>
                  <a:pt x="25" y="227"/>
                  <a:pt x="25" y="227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7"/>
                </a:cubicBezTo>
                <a:cubicBezTo>
                  <a:pt x="60" y="227"/>
                  <a:pt x="60" y="226"/>
                  <a:pt x="60" y="226"/>
                </a:cubicBezTo>
                <a:cubicBezTo>
                  <a:pt x="60" y="226"/>
                  <a:pt x="59" y="226"/>
                  <a:pt x="59" y="227"/>
                </a:cubicBezTo>
                <a:close/>
                <a:moveTo>
                  <a:pt x="31" y="227"/>
                </a:moveTo>
                <a:cubicBezTo>
                  <a:pt x="32" y="227"/>
                  <a:pt x="32" y="227"/>
                  <a:pt x="32" y="227"/>
                </a:cubicBezTo>
                <a:cubicBezTo>
                  <a:pt x="32" y="226"/>
                  <a:pt x="30" y="226"/>
                  <a:pt x="31" y="227"/>
                </a:cubicBezTo>
                <a:close/>
                <a:moveTo>
                  <a:pt x="35" y="227"/>
                </a:moveTo>
                <a:cubicBezTo>
                  <a:pt x="35" y="227"/>
                  <a:pt x="35" y="228"/>
                  <a:pt x="36" y="229"/>
                </a:cubicBezTo>
                <a:cubicBezTo>
                  <a:pt x="36" y="229"/>
                  <a:pt x="37" y="229"/>
                  <a:pt x="37" y="228"/>
                </a:cubicBezTo>
                <a:cubicBezTo>
                  <a:pt x="36" y="228"/>
                  <a:pt x="36" y="226"/>
                  <a:pt x="35" y="227"/>
                </a:cubicBezTo>
                <a:close/>
                <a:moveTo>
                  <a:pt x="28" y="228"/>
                </a:moveTo>
                <a:cubicBezTo>
                  <a:pt x="29" y="228"/>
                  <a:pt x="29" y="227"/>
                  <a:pt x="29" y="227"/>
                </a:cubicBezTo>
                <a:cubicBezTo>
                  <a:pt x="28" y="227"/>
                  <a:pt x="28" y="227"/>
                  <a:pt x="28" y="228"/>
                </a:cubicBezTo>
                <a:close/>
                <a:moveTo>
                  <a:pt x="65" y="227"/>
                </a:moveTo>
                <a:cubicBezTo>
                  <a:pt x="65" y="227"/>
                  <a:pt x="65" y="227"/>
                  <a:pt x="65" y="227"/>
                </a:cubicBezTo>
                <a:cubicBezTo>
                  <a:pt x="65" y="227"/>
                  <a:pt x="65" y="227"/>
                  <a:pt x="65" y="227"/>
                </a:cubicBezTo>
                <a:close/>
                <a:moveTo>
                  <a:pt x="34" y="228"/>
                </a:moveTo>
                <a:cubicBezTo>
                  <a:pt x="34" y="228"/>
                  <a:pt x="34" y="227"/>
                  <a:pt x="34" y="227"/>
                </a:cubicBezTo>
                <a:cubicBezTo>
                  <a:pt x="34" y="228"/>
                  <a:pt x="34" y="228"/>
                  <a:pt x="34" y="228"/>
                </a:cubicBezTo>
                <a:close/>
                <a:moveTo>
                  <a:pt x="33" y="229"/>
                </a:moveTo>
                <a:cubicBezTo>
                  <a:pt x="33" y="229"/>
                  <a:pt x="34" y="229"/>
                  <a:pt x="34" y="229"/>
                </a:cubicBezTo>
                <a:cubicBezTo>
                  <a:pt x="33" y="229"/>
                  <a:pt x="34" y="228"/>
                  <a:pt x="33" y="228"/>
                </a:cubicBezTo>
                <a:cubicBezTo>
                  <a:pt x="33" y="229"/>
                  <a:pt x="33" y="229"/>
                  <a:pt x="33" y="2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8" name="Freeform 17"/>
          <p:cNvSpPr>
            <a:spLocks noEditPoints="1"/>
          </p:cNvSpPr>
          <p:nvPr/>
        </p:nvSpPr>
        <p:spPr bwMode="auto">
          <a:xfrm>
            <a:off x="1539875" y="2702560"/>
            <a:ext cx="645795" cy="677545"/>
          </a:xfrm>
          <a:custGeom>
            <a:avLst/>
            <a:gdLst>
              <a:gd name="T0" fmla="*/ 24 w 36"/>
              <a:gd name="T1" fmla="*/ 47 h 49"/>
              <a:gd name="T2" fmla="*/ 10 w 36"/>
              <a:gd name="T3" fmla="*/ 2 h 49"/>
              <a:gd name="T4" fmla="*/ 14 w 36"/>
              <a:gd name="T5" fmla="*/ 3 h 49"/>
              <a:gd name="T6" fmla="*/ 14 w 36"/>
              <a:gd name="T7" fmla="*/ 4 h 49"/>
              <a:gd name="T8" fmla="*/ 19 w 36"/>
              <a:gd name="T9" fmla="*/ 6 h 49"/>
              <a:gd name="T10" fmla="*/ 24 w 36"/>
              <a:gd name="T11" fmla="*/ 8 h 49"/>
              <a:gd name="T12" fmla="*/ 17 w 36"/>
              <a:gd name="T13" fmla="*/ 8 h 49"/>
              <a:gd name="T14" fmla="*/ 31 w 36"/>
              <a:gd name="T15" fmla="*/ 12 h 49"/>
              <a:gd name="T16" fmla="*/ 17 w 36"/>
              <a:gd name="T17" fmla="*/ 10 h 49"/>
              <a:gd name="T18" fmla="*/ 22 w 36"/>
              <a:gd name="T19" fmla="*/ 10 h 49"/>
              <a:gd name="T20" fmla="*/ 13 w 36"/>
              <a:gd name="T21" fmla="*/ 13 h 49"/>
              <a:gd name="T22" fmla="*/ 23 w 36"/>
              <a:gd name="T23" fmla="*/ 12 h 49"/>
              <a:gd name="T24" fmla="*/ 21 w 36"/>
              <a:gd name="T25" fmla="*/ 12 h 49"/>
              <a:gd name="T26" fmla="*/ 17 w 36"/>
              <a:gd name="T27" fmla="*/ 12 h 49"/>
              <a:gd name="T28" fmla="*/ 28 w 36"/>
              <a:gd name="T29" fmla="*/ 14 h 49"/>
              <a:gd name="T30" fmla="*/ 5 w 36"/>
              <a:gd name="T31" fmla="*/ 15 h 49"/>
              <a:gd name="T32" fmla="*/ 18 w 36"/>
              <a:gd name="T33" fmla="*/ 15 h 49"/>
              <a:gd name="T34" fmla="*/ 15 w 36"/>
              <a:gd name="T35" fmla="*/ 17 h 49"/>
              <a:gd name="T36" fmla="*/ 13 w 36"/>
              <a:gd name="T37" fmla="*/ 15 h 49"/>
              <a:gd name="T38" fmla="*/ 26 w 36"/>
              <a:gd name="T39" fmla="*/ 16 h 49"/>
              <a:gd name="T40" fmla="*/ 20 w 36"/>
              <a:gd name="T41" fmla="*/ 17 h 49"/>
              <a:gd name="T42" fmla="*/ 29 w 36"/>
              <a:gd name="T43" fmla="*/ 19 h 49"/>
              <a:gd name="T44" fmla="*/ 17 w 36"/>
              <a:gd name="T45" fmla="*/ 18 h 49"/>
              <a:gd name="T46" fmla="*/ 20 w 36"/>
              <a:gd name="T47" fmla="*/ 20 h 49"/>
              <a:gd name="T48" fmla="*/ 27 w 36"/>
              <a:gd name="T49" fmla="*/ 20 h 49"/>
              <a:gd name="T50" fmla="*/ 12 w 36"/>
              <a:gd name="T51" fmla="*/ 21 h 49"/>
              <a:gd name="T52" fmla="*/ 30 w 36"/>
              <a:gd name="T53" fmla="*/ 20 h 49"/>
              <a:gd name="T54" fmla="*/ 26 w 36"/>
              <a:gd name="T55" fmla="*/ 22 h 49"/>
              <a:gd name="T56" fmla="*/ 1 w 36"/>
              <a:gd name="T57" fmla="*/ 26 h 49"/>
              <a:gd name="T58" fmla="*/ 3 w 36"/>
              <a:gd name="T59" fmla="*/ 22 h 49"/>
              <a:gd name="T60" fmla="*/ 6 w 36"/>
              <a:gd name="T61" fmla="*/ 25 h 49"/>
              <a:gd name="T62" fmla="*/ 10 w 36"/>
              <a:gd name="T63" fmla="*/ 23 h 49"/>
              <a:gd name="T64" fmla="*/ 18 w 36"/>
              <a:gd name="T65" fmla="*/ 27 h 49"/>
              <a:gd name="T66" fmla="*/ 11 w 36"/>
              <a:gd name="T67" fmla="*/ 26 h 49"/>
              <a:gd name="T68" fmla="*/ 16 w 36"/>
              <a:gd name="T69" fmla="*/ 25 h 49"/>
              <a:gd name="T70" fmla="*/ 34 w 36"/>
              <a:gd name="T71" fmla="*/ 27 h 49"/>
              <a:gd name="T72" fmla="*/ 19 w 36"/>
              <a:gd name="T73" fmla="*/ 27 h 49"/>
              <a:gd name="T74" fmla="*/ 26 w 36"/>
              <a:gd name="T75" fmla="*/ 29 h 49"/>
              <a:gd name="T76" fmla="*/ 6 w 36"/>
              <a:gd name="T77" fmla="*/ 27 h 49"/>
              <a:gd name="T78" fmla="*/ 11 w 36"/>
              <a:gd name="T79" fmla="*/ 28 h 49"/>
              <a:gd name="T80" fmla="*/ 17 w 36"/>
              <a:gd name="T81" fmla="*/ 30 h 49"/>
              <a:gd name="T82" fmla="*/ 20 w 36"/>
              <a:gd name="T83" fmla="*/ 32 h 49"/>
              <a:gd name="T84" fmla="*/ 24 w 36"/>
              <a:gd name="T85" fmla="*/ 29 h 49"/>
              <a:gd name="T86" fmla="*/ 5 w 36"/>
              <a:gd name="T87" fmla="*/ 30 h 49"/>
              <a:gd name="T88" fmla="*/ 18 w 36"/>
              <a:gd name="T89" fmla="*/ 33 h 49"/>
              <a:gd name="T90" fmla="*/ 17 w 36"/>
              <a:gd name="T91" fmla="*/ 32 h 49"/>
              <a:gd name="T92" fmla="*/ 23 w 36"/>
              <a:gd name="T93" fmla="*/ 32 h 49"/>
              <a:gd name="T94" fmla="*/ 19 w 36"/>
              <a:gd name="T95" fmla="*/ 35 h 49"/>
              <a:gd name="T96" fmla="*/ 16 w 36"/>
              <a:gd name="T97" fmla="*/ 33 h 49"/>
              <a:gd name="T98" fmla="*/ 13 w 36"/>
              <a:gd name="T99" fmla="*/ 36 h 49"/>
              <a:gd name="T100" fmla="*/ 23 w 36"/>
              <a:gd name="T101" fmla="*/ 37 h 49"/>
              <a:gd name="T102" fmla="*/ 18 w 36"/>
              <a:gd name="T103" fmla="*/ 35 h 49"/>
              <a:gd name="T104" fmla="*/ 8 w 36"/>
              <a:gd name="T105" fmla="*/ 38 h 49"/>
              <a:gd name="T106" fmla="*/ 28 w 36"/>
              <a:gd name="T107" fmla="*/ 39 h 49"/>
              <a:gd name="T108" fmla="*/ 19 w 36"/>
              <a:gd name="T109" fmla="*/ 40 h 49"/>
              <a:gd name="T110" fmla="*/ 25 w 36"/>
              <a:gd name="T111" fmla="*/ 42 h 49"/>
              <a:gd name="T112" fmla="*/ 10 w 36"/>
              <a:gd name="T113" fmla="*/ 40 h 49"/>
              <a:gd name="T114" fmla="*/ 17 w 36"/>
              <a:gd name="T115" fmla="*/ 43 h 49"/>
              <a:gd name="T116" fmla="*/ 14 w 36"/>
              <a:gd name="T117" fmla="*/ 45 h 49"/>
              <a:gd name="T118" fmla="*/ 22 w 36"/>
              <a:gd name="T119" fmla="*/ 4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6" h="49">
                <a:moveTo>
                  <a:pt x="22" y="1"/>
                </a:moveTo>
                <a:cubicBezTo>
                  <a:pt x="22" y="2"/>
                  <a:pt x="22" y="1"/>
                  <a:pt x="22" y="2"/>
                </a:cubicBezTo>
                <a:cubicBezTo>
                  <a:pt x="22" y="2"/>
                  <a:pt x="23" y="2"/>
                  <a:pt x="23" y="2"/>
                </a:cubicBezTo>
                <a:cubicBezTo>
                  <a:pt x="24" y="2"/>
                  <a:pt x="23" y="2"/>
                  <a:pt x="24" y="2"/>
                </a:cubicBezTo>
                <a:cubicBezTo>
                  <a:pt x="27" y="3"/>
                  <a:pt x="29" y="4"/>
                  <a:pt x="30" y="6"/>
                </a:cubicBezTo>
                <a:cubicBezTo>
                  <a:pt x="33" y="8"/>
                  <a:pt x="34" y="12"/>
                  <a:pt x="35" y="16"/>
                </a:cubicBezTo>
                <a:cubicBezTo>
                  <a:pt x="36" y="17"/>
                  <a:pt x="36" y="19"/>
                  <a:pt x="36" y="20"/>
                </a:cubicBezTo>
                <a:cubicBezTo>
                  <a:pt x="36" y="22"/>
                  <a:pt x="36" y="22"/>
                  <a:pt x="36" y="24"/>
                </a:cubicBezTo>
                <a:cubicBezTo>
                  <a:pt x="36" y="26"/>
                  <a:pt x="36" y="27"/>
                  <a:pt x="36" y="28"/>
                </a:cubicBezTo>
                <a:cubicBezTo>
                  <a:pt x="36" y="29"/>
                  <a:pt x="36" y="31"/>
                  <a:pt x="35" y="32"/>
                </a:cubicBezTo>
                <a:cubicBezTo>
                  <a:pt x="35" y="35"/>
                  <a:pt x="33" y="39"/>
                  <a:pt x="31" y="41"/>
                </a:cubicBezTo>
                <a:cubicBezTo>
                  <a:pt x="29" y="44"/>
                  <a:pt x="26" y="45"/>
                  <a:pt x="24" y="47"/>
                </a:cubicBezTo>
                <a:cubicBezTo>
                  <a:pt x="23" y="48"/>
                  <a:pt x="24" y="49"/>
                  <a:pt x="23" y="49"/>
                </a:cubicBezTo>
                <a:cubicBezTo>
                  <a:pt x="22" y="49"/>
                  <a:pt x="23" y="48"/>
                  <a:pt x="23" y="47"/>
                </a:cubicBezTo>
                <a:cubicBezTo>
                  <a:pt x="19" y="47"/>
                  <a:pt x="16" y="48"/>
                  <a:pt x="13" y="47"/>
                </a:cubicBezTo>
                <a:cubicBezTo>
                  <a:pt x="13" y="47"/>
                  <a:pt x="13" y="47"/>
                  <a:pt x="13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0" y="45"/>
                  <a:pt x="9" y="45"/>
                  <a:pt x="8" y="44"/>
                </a:cubicBezTo>
                <a:cubicBezTo>
                  <a:pt x="5" y="41"/>
                  <a:pt x="4" y="38"/>
                  <a:pt x="2" y="34"/>
                </a:cubicBezTo>
                <a:cubicBezTo>
                  <a:pt x="2" y="33"/>
                  <a:pt x="2" y="32"/>
                  <a:pt x="1" y="31"/>
                </a:cubicBezTo>
                <a:cubicBezTo>
                  <a:pt x="1" y="30"/>
                  <a:pt x="0" y="29"/>
                  <a:pt x="0" y="28"/>
                </a:cubicBezTo>
                <a:cubicBezTo>
                  <a:pt x="0" y="27"/>
                  <a:pt x="0" y="26"/>
                  <a:pt x="0" y="25"/>
                </a:cubicBezTo>
                <a:cubicBezTo>
                  <a:pt x="1" y="19"/>
                  <a:pt x="2" y="14"/>
                  <a:pt x="4" y="9"/>
                </a:cubicBezTo>
                <a:cubicBezTo>
                  <a:pt x="6" y="7"/>
                  <a:pt x="8" y="4"/>
                  <a:pt x="10" y="2"/>
                </a:cubicBezTo>
                <a:cubicBezTo>
                  <a:pt x="13" y="1"/>
                  <a:pt x="19" y="0"/>
                  <a:pt x="22" y="1"/>
                </a:cubicBezTo>
                <a:close/>
                <a:moveTo>
                  <a:pt x="20" y="2"/>
                </a:moveTo>
                <a:cubicBezTo>
                  <a:pt x="20" y="2"/>
                  <a:pt x="21" y="3"/>
                  <a:pt x="22" y="2"/>
                </a:cubicBezTo>
                <a:cubicBezTo>
                  <a:pt x="21" y="2"/>
                  <a:pt x="20" y="2"/>
                  <a:pt x="20" y="2"/>
                </a:cubicBezTo>
                <a:close/>
                <a:moveTo>
                  <a:pt x="15" y="6"/>
                </a:moveTo>
                <a:cubicBezTo>
                  <a:pt x="15" y="5"/>
                  <a:pt x="16" y="5"/>
                  <a:pt x="16" y="4"/>
                </a:cubicBezTo>
                <a:cubicBezTo>
                  <a:pt x="16" y="4"/>
                  <a:pt x="16" y="4"/>
                  <a:pt x="16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3"/>
                  <a:pt x="17" y="3"/>
                  <a:pt x="17" y="4"/>
                </a:cubicBezTo>
                <a:cubicBezTo>
                  <a:pt x="18" y="3"/>
                  <a:pt x="18" y="3"/>
                  <a:pt x="18" y="3"/>
                </a:cubicBezTo>
                <a:cubicBezTo>
                  <a:pt x="16" y="2"/>
                  <a:pt x="15" y="5"/>
                  <a:pt x="15" y="6"/>
                </a:cubicBezTo>
                <a:close/>
                <a:moveTo>
                  <a:pt x="14" y="3"/>
                </a:moveTo>
                <a:cubicBezTo>
                  <a:pt x="14" y="3"/>
                  <a:pt x="15" y="3"/>
                  <a:pt x="15" y="3"/>
                </a:cubicBezTo>
                <a:cubicBezTo>
                  <a:pt x="15" y="3"/>
                  <a:pt x="14" y="3"/>
                  <a:pt x="14" y="3"/>
                </a:cubicBezTo>
                <a:close/>
                <a:moveTo>
                  <a:pt x="19" y="4"/>
                </a:moveTo>
                <a:cubicBezTo>
                  <a:pt x="19" y="4"/>
                  <a:pt x="20" y="5"/>
                  <a:pt x="20" y="4"/>
                </a:cubicBezTo>
                <a:cubicBezTo>
                  <a:pt x="20" y="4"/>
                  <a:pt x="20" y="3"/>
                  <a:pt x="19" y="3"/>
                </a:cubicBezTo>
                <a:cubicBezTo>
                  <a:pt x="19" y="4"/>
                  <a:pt x="19" y="4"/>
                  <a:pt x="19" y="4"/>
                </a:cubicBezTo>
                <a:close/>
                <a:moveTo>
                  <a:pt x="26" y="6"/>
                </a:moveTo>
                <a:cubicBezTo>
                  <a:pt x="29" y="5"/>
                  <a:pt x="30" y="9"/>
                  <a:pt x="32" y="10"/>
                </a:cubicBezTo>
                <a:cubicBezTo>
                  <a:pt x="30" y="7"/>
                  <a:pt x="27" y="3"/>
                  <a:pt x="23" y="3"/>
                </a:cubicBezTo>
                <a:cubicBezTo>
                  <a:pt x="24" y="4"/>
                  <a:pt x="25" y="5"/>
                  <a:pt x="26" y="6"/>
                </a:cubicBezTo>
                <a:close/>
                <a:moveTo>
                  <a:pt x="13" y="6"/>
                </a:moveTo>
                <a:cubicBezTo>
                  <a:pt x="13" y="5"/>
                  <a:pt x="13" y="5"/>
                  <a:pt x="14" y="4"/>
                </a:cubicBezTo>
                <a:cubicBezTo>
                  <a:pt x="13" y="4"/>
                  <a:pt x="12" y="5"/>
                  <a:pt x="13" y="6"/>
                </a:cubicBezTo>
                <a:close/>
                <a:moveTo>
                  <a:pt x="20" y="7"/>
                </a:moveTo>
                <a:cubicBezTo>
                  <a:pt x="21" y="6"/>
                  <a:pt x="22" y="6"/>
                  <a:pt x="23" y="5"/>
                </a:cubicBezTo>
                <a:cubicBezTo>
                  <a:pt x="22" y="5"/>
                  <a:pt x="22" y="4"/>
                  <a:pt x="21" y="4"/>
                </a:cubicBezTo>
                <a:cubicBezTo>
                  <a:pt x="21" y="5"/>
                  <a:pt x="20" y="6"/>
                  <a:pt x="20" y="7"/>
                </a:cubicBezTo>
                <a:close/>
                <a:moveTo>
                  <a:pt x="11" y="5"/>
                </a:moveTo>
                <a:cubicBezTo>
                  <a:pt x="11" y="5"/>
                  <a:pt x="11" y="5"/>
                  <a:pt x="11" y="5"/>
                </a:cubicBezTo>
                <a:cubicBezTo>
                  <a:pt x="9" y="6"/>
                  <a:pt x="7" y="7"/>
                  <a:pt x="7" y="9"/>
                </a:cubicBezTo>
                <a:cubicBezTo>
                  <a:pt x="9" y="8"/>
                  <a:pt x="9" y="6"/>
                  <a:pt x="11" y="5"/>
                </a:cubicBezTo>
                <a:close/>
                <a:moveTo>
                  <a:pt x="19" y="6"/>
                </a:moveTo>
                <a:cubicBezTo>
                  <a:pt x="19" y="6"/>
                  <a:pt x="19" y="5"/>
                  <a:pt x="19" y="5"/>
                </a:cubicBezTo>
                <a:cubicBezTo>
                  <a:pt x="18" y="5"/>
                  <a:pt x="18" y="5"/>
                  <a:pt x="19" y="6"/>
                </a:cubicBezTo>
                <a:close/>
                <a:moveTo>
                  <a:pt x="13" y="7"/>
                </a:moveTo>
                <a:cubicBezTo>
                  <a:pt x="14" y="7"/>
                  <a:pt x="14" y="5"/>
                  <a:pt x="14" y="5"/>
                </a:cubicBezTo>
                <a:cubicBezTo>
                  <a:pt x="14" y="5"/>
                  <a:pt x="13" y="6"/>
                  <a:pt x="13" y="7"/>
                </a:cubicBezTo>
                <a:close/>
                <a:moveTo>
                  <a:pt x="14" y="7"/>
                </a:moveTo>
                <a:cubicBezTo>
                  <a:pt x="14" y="7"/>
                  <a:pt x="14" y="7"/>
                  <a:pt x="14" y="7"/>
                </a:cubicBezTo>
                <a:cubicBezTo>
                  <a:pt x="13" y="8"/>
                  <a:pt x="14" y="10"/>
                  <a:pt x="14" y="10"/>
                </a:cubicBezTo>
                <a:cubicBezTo>
                  <a:pt x="15" y="9"/>
                  <a:pt x="16" y="7"/>
                  <a:pt x="17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6" y="6"/>
                  <a:pt x="15" y="7"/>
                  <a:pt x="14" y="7"/>
                </a:cubicBezTo>
                <a:close/>
                <a:moveTo>
                  <a:pt x="24" y="6"/>
                </a:moveTo>
                <a:cubicBezTo>
                  <a:pt x="23" y="7"/>
                  <a:pt x="23" y="8"/>
                  <a:pt x="24" y="9"/>
                </a:cubicBezTo>
                <a:cubicBezTo>
                  <a:pt x="24" y="9"/>
                  <a:pt x="24" y="8"/>
                  <a:pt x="24" y="8"/>
                </a:cubicBezTo>
                <a:cubicBezTo>
                  <a:pt x="25" y="8"/>
                  <a:pt x="25" y="8"/>
                  <a:pt x="25" y="9"/>
                </a:cubicBezTo>
                <a:cubicBezTo>
                  <a:pt x="25" y="9"/>
                  <a:pt x="24" y="9"/>
                  <a:pt x="24" y="10"/>
                </a:cubicBezTo>
                <a:cubicBezTo>
                  <a:pt x="24" y="11"/>
                  <a:pt x="25" y="12"/>
                  <a:pt x="25" y="13"/>
                </a:cubicBezTo>
                <a:cubicBezTo>
                  <a:pt x="26" y="13"/>
                  <a:pt x="26" y="12"/>
                  <a:pt x="27" y="12"/>
                </a:cubicBezTo>
                <a:cubicBezTo>
                  <a:pt x="26" y="10"/>
                  <a:pt x="25" y="9"/>
                  <a:pt x="26" y="7"/>
                </a:cubicBezTo>
                <a:cubicBezTo>
                  <a:pt x="25" y="7"/>
                  <a:pt x="25" y="6"/>
                  <a:pt x="24" y="6"/>
                </a:cubicBezTo>
                <a:close/>
                <a:moveTo>
                  <a:pt x="11" y="8"/>
                </a:moveTo>
                <a:cubicBezTo>
                  <a:pt x="11" y="7"/>
                  <a:pt x="12" y="7"/>
                  <a:pt x="12" y="7"/>
                </a:cubicBezTo>
                <a:cubicBezTo>
                  <a:pt x="12" y="7"/>
                  <a:pt x="11" y="7"/>
                  <a:pt x="11" y="8"/>
                </a:cubicBezTo>
                <a:close/>
                <a:moveTo>
                  <a:pt x="17" y="8"/>
                </a:move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close/>
                <a:moveTo>
                  <a:pt x="9" y="9"/>
                </a:moveTo>
                <a:cubicBezTo>
                  <a:pt x="10" y="9"/>
                  <a:pt x="10" y="8"/>
                  <a:pt x="10" y="7"/>
                </a:cubicBezTo>
                <a:cubicBezTo>
                  <a:pt x="10" y="7"/>
                  <a:pt x="9" y="8"/>
                  <a:pt x="9" y="9"/>
                </a:cubicBezTo>
                <a:close/>
                <a:moveTo>
                  <a:pt x="21" y="8"/>
                </a:moveTo>
                <a:cubicBezTo>
                  <a:pt x="21" y="8"/>
                  <a:pt x="21" y="8"/>
                  <a:pt x="21" y="8"/>
                </a:cubicBezTo>
                <a:cubicBezTo>
                  <a:pt x="22" y="8"/>
                  <a:pt x="22" y="8"/>
                  <a:pt x="22" y="7"/>
                </a:cubicBezTo>
                <a:cubicBezTo>
                  <a:pt x="21" y="7"/>
                  <a:pt x="21" y="7"/>
                  <a:pt x="21" y="8"/>
                </a:cubicBezTo>
                <a:close/>
                <a:moveTo>
                  <a:pt x="29" y="9"/>
                </a:moveTo>
                <a:cubicBezTo>
                  <a:pt x="29" y="10"/>
                  <a:pt x="29" y="9"/>
                  <a:pt x="29" y="9"/>
                </a:cubicBezTo>
                <a:cubicBezTo>
                  <a:pt x="29" y="10"/>
                  <a:pt x="29" y="10"/>
                  <a:pt x="29" y="10"/>
                </a:cubicBezTo>
                <a:cubicBezTo>
                  <a:pt x="29" y="10"/>
                  <a:pt x="30" y="10"/>
                  <a:pt x="30" y="10"/>
                </a:cubicBezTo>
                <a:cubicBezTo>
                  <a:pt x="29" y="11"/>
                  <a:pt x="30" y="12"/>
                  <a:pt x="31" y="12"/>
                </a:cubicBezTo>
                <a:cubicBezTo>
                  <a:pt x="30" y="13"/>
                  <a:pt x="32" y="13"/>
                  <a:pt x="32" y="14"/>
                </a:cubicBezTo>
                <a:cubicBezTo>
                  <a:pt x="32" y="14"/>
                  <a:pt x="32" y="14"/>
                  <a:pt x="32" y="15"/>
                </a:cubicBezTo>
                <a:cubicBezTo>
                  <a:pt x="32" y="15"/>
                  <a:pt x="33" y="16"/>
                  <a:pt x="33" y="16"/>
                </a:cubicBezTo>
                <a:cubicBezTo>
                  <a:pt x="34" y="18"/>
                  <a:pt x="34" y="19"/>
                  <a:pt x="35" y="20"/>
                </a:cubicBezTo>
                <a:cubicBezTo>
                  <a:pt x="35" y="14"/>
                  <a:pt x="31" y="10"/>
                  <a:pt x="28" y="7"/>
                </a:cubicBezTo>
                <a:cubicBezTo>
                  <a:pt x="28" y="8"/>
                  <a:pt x="29" y="9"/>
                  <a:pt x="29" y="9"/>
                </a:cubicBezTo>
                <a:close/>
                <a:moveTo>
                  <a:pt x="17" y="9"/>
                </a:moveTo>
                <a:cubicBezTo>
                  <a:pt x="16" y="9"/>
                  <a:pt x="17" y="8"/>
                  <a:pt x="16" y="8"/>
                </a:cubicBezTo>
                <a:cubicBezTo>
                  <a:pt x="16" y="9"/>
                  <a:pt x="15" y="10"/>
                  <a:pt x="16" y="10"/>
                </a:cubicBezTo>
                <a:cubicBezTo>
                  <a:pt x="14" y="11"/>
                  <a:pt x="15" y="13"/>
                  <a:pt x="16" y="13"/>
                </a:cubicBezTo>
                <a:cubicBezTo>
                  <a:pt x="17" y="12"/>
                  <a:pt x="16" y="11"/>
                  <a:pt x="16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8" y="9"/>
                  <a:pt x="18" y="9"/>
                  <a:pt x="18" y="8"/>
                </a:cubicBezTo>
                <a:cubicBezTo>
                  <a:pt x="18" y="7"/>
                  <a:pt x="17" y="8"/>
                  <a:pt x="17" y="9"/>
                </a:cubicBezTo>
                <a:close/>
                <a:moveTo>
                  <a:pt x="11" y="9"/>
                </a:moveTo>
                <a:cubicBezTo>
                  <a:pt x="11" y="8"/>
                  <a:pt x="11" y="8"/>
                  <a:pt x="11" y="8"/>
                </a:cubicBezTo>
                <a:cubicBezTo>
                  <a:pt x="11" y="8"/>
                  <a:pt x="10" y="8"/>
                  <a:pt x="11" y="9"/>
                </a:cubicBezTo>
                <a:close/>
                <a:moveTo>
                  <a:pt x="11" y="10"/>
                </a:moveTo>
                <a:cubicBezTo>
                  <a:pt x="12" y="10"/>
                  <a:pt x="12" y="9"/>
                  <a:pt x="12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9"/>
                  <a:pt x="11" y="9"/>
                  <a:pt x="11" y="10"/>
                </a:cubicBezTo>
                <a:close/>
                <a:moveTo>
                  <a:pt x="22" y="10"/>
                </a:moveTo>
                <a:cubicBezTo>
                  <a:pt x="23" y="10"/>
                  <a:pt x="23" y="9"/>
                  <a:pt x="22" y="8"/>
                </a:cubicBezTo>
                <a:cubicBezTo>
                  <a:pt x="21" y="9"/>
                  <a:pt x="22" y="10"/>
                  <a:pt x="22" y="10"/>
                </a:cubicBezTo>
                <a:close/>
                <a:moveTo>
                  <a:pt x="20" y="10"/>
                </a:moveTo>
                <a:cubicBezTo>
                  <a:pt x="21" y="10"/>
                  <a:pt x="20" y="9"/>
                  <a:pt x="20" y="9"/>
                </a:cubicBezTo>
                <a:cubicBezTo>
                  <a:pt x="20" y="9"/>
                  <a:pt x="20" y="10"/>
                  <a:pt x="20" y="10"/>
                </a:cubicBezTo>
                <a:close/>
                <a:moveTo>
                  <a:pt x="19" y="9"/>
                </a:moveTo>
                <a:cubicBezTo>
                  <a:pt x="18" y="10"/>
                  <a:pt x="18" y="10"/>
                  <a:pt x="18" y="11"/>
                </a:cubicBezTo>
                <a:cubicBezTo>
                  <a:pt x="18" y="11"/>
                  <a:pt x="18" y="12"/>
                  <a:pt x="19" y="13"/>
                </a:cubicBezTo>
                <a:cubicBezTo>
                  <a:pt x="19" y="12"/>
                  <a:pt x="19" y="12"/>
                  <a:pt x="20" y="11"/>
                </a:cubicBezTo>
                <a:cubicBezTo>
                  <a:pt x="20" y="11"/>
                  <a:pt x="19" y="11"/>
                  <a:pt x="19" y="10"/>
                </a:cubicBezTo>
                <a:cubicBezTo>
                  <a:pt x="18" y="10"/>
                  <a:pt x="20" y="10"/>
                  <a:pt x="19" y="9"/>
                </a:cubicBezTo>
                <a:close/>
                <a:moveTo>
                  <a:pt x="13" y="13"/>
                </a:moveTo>
                <a:cubicBezTo>
                  <a:pt x="14" y="12"/>
                  <a:pt x="14" y="10"/>
                  <a:pt x="13" y="9"/>
                </a:cubicBezTo>
                <a:cubicBezTo>
                  <a:pt x="11" y="10"/>
                  <a:pt x="12" y="13"/>
                  <a:pt x="13" y="13"/>
                </a:cubicBezTo>
                <a:close/>
                <a:moveTo>
                  <a:pt x="8" y="11"/>
                </a:moveTo>
                <a:cubicBezTo>
                  <a:pt x="9" y="11"/>
                  <a:pt x="9" y="10"/>
                  <a:pt x="9" y="10"/>
                </a:cubicBezTo>
                <a:cubicBezTo>
                  <a:pt x="9" y="10"/>
                  <a:pt x="8" y="10"/>
                  <a:pt x="8" y="10"/>
                </a:cubicBezTo>
                <a:cubicBezTo>
                  <a:pt x="8" y="10"/>
                  <a:pt x="8" y="11"/>
                  <a:pt x="8" y="11"/>
                </a:cubicBezTo>
                <a:close/>
                <a:moveTo>
                  <a:pt x="4" y="14"/>
                </a:moveTo>
                <a:cubicBezTo>
                  <a:pt x="4" y="13"/>
                  <a:pt x="5" y="11"/>
                  <a:pt x="6" y="10"/>
                </a:cubicBezTo>
                <a:cubicBezTo>
                  <a:pt x="5" y="11"/>
                  <a:pt x="4" y="13"/>
                  <a:pt x="4" y="14"/>
                </a:cubicBezTo>
                <a:close/>
                <a:moveTo>
                  <a:pt x="21" y="11"/>
                </a:move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1" y="10"/>
                </a:cubicBezTo>
                <a:cubicBezTo>
                  <a:pt x="21" y="10"/>
                  <a:pt x="21" y="10"/>
                  <a:pt x="21" y="11"/>
                </a:cubicBezTo>
                <a:close/>
                <a:moveTo>
                  <a:pt x="23" y="12"/>
                </a:moveTo>
                <a:cubicBezTo>
                  <a:pt x="23" y="12"/>
                  <a:pt x="24" y="12"/>
                  <a:pt x="24" y="11"/>
                </a:cubicBezTo>
                <a:cubicBezTo>
                  <a:pt x="24" y="11"/>
                  <a:pt x="23" y="11"/>
                  <a:pt x="23" y="11"/>
                </a:cubicBezTo>
                <a:cubicBezTo>
                  <a:pt x="23" y="11"/>
                  <a:pt x="23" y="12"/>
                  <a:pt x="23" y="12"/>
                </a:cubicBezTo>
                <a:close/>
                <a:moveTo>
                  <a:pt x="9" y="14"/>
                </a:moveTo>
                <a:cubicBezTo>
                  <a:pt x="10" y="13"/>
                  <a:pt x="11" y="12"/>
                  <a:pt x="10" y="11"/>
                </a:cubicBezTo>
                <a:cubicBezTo>
                  <a:pt x="10" y="12"/>
                  <a:pt x="8" y="13"/>
                  <a:pt x="9" y="14"/>
                </a:cubicBezTo>
                <a:close/>
                <a:moveTo>
                  <a:pt x="30" y="16"/>
                </a:moveTo>
                <a:cubicBezTo>
                  <a:pt x="30" y="16"/>
                  <a:pt x="30" y="15"/>
                  <a:pt x="31" y="15"/>
                </a:cubicBezTo>
                <a:cubicBezTo>
                  <a:pt x="30" y="14"/>
                  <a:pt x="30" y="12"/>
                  <a:pt x="28" y="11"/>
                </a:cubicBezTo>
                <a:cubicBezTo>
                  <a:pt x="29" y="13"/>
                  <a:pt x="29" y="14"/>
                  <a:pt x="30" y="16"/>
                </a:cubicBezTo>
                <a:close/>
                <a:moveTo>
                  <a:pt x="21" y="12"/>
                </a:moveTo>
                <a:cubicBezTo>
                  <a:pt x="22" y="13"/>
                  <a:pt x="22" y="12"/>
                  <a:pt x="21" y="12"/>
                </a:cubicBezTo>
                <a:cubicBezTo>
                  <a:pt x="21" y="12"/>
                  <a:pt x="21" y="12"/>
                  <a:pt x="21" y="12"/>
                </a:cubicBezTo>
                <a:close/>
                <a:moveTo>
                  <a:pt x="19" y="14"/>
                </a:moveTo>
                <a:cubicBezTo>
                  <a:pt x="19" y="13"/>
                  <a:pt x="20" y="13"/>
                  <a:pt x="20" y="12"/>
                </a:cubicBezTo>
                <a:cubicBezTo>
                  <a:pt x="20" y="12"/>
                  <a:pt x="19" y="13"/>
                  <a:pt x="19" y="14"/>
                </a:cubicBezTo>
                <a:close/>
                <a:moveTo>
                  <a:pt x="14" y="15"/>
                </a:moveTo>
                <a:cubicBezTo>
                  <a:pt x="15" y="15"/>
                  <a:pt x="15" y="15"/>
                  <a:pt x="15" y="14"/>
                </a:cubicBezTo>
                <a:cubicBezTo>
                  <a:pt x="15" y="13"/>
                  <a:pt x="15" y="13"/>
                  <a:pt x="14" y="12"/>
                </a:cubicBezTo>
                <a:cubicBezTo>
                  <a:pt x="14" y="14"/>
                  <a:pt x="13" y="15"/>
                  <a:pt x="14" y="15"/>
                </a:cubicBezTo>
                <a:close/>
                <a:moveTo>
                  <a:pt x="16" y="14"/>
                </a:moveTo>
                <a:cubicBezTo>
                  <a:pt x="16" y="14"/>
                  <a:pt x="16" y="15"/>
                  <a:pt x="17" y="16"/>
                </a:cubicBezTo>
                <a:cubicBezTo>
                  <a:pt x="17" y="15"/>
                  <a:pt x="18" y="14"/>
                  <a:pt x="18" y="14"/>
                </a:cubicBezTo>
                <a:cubicBezTo>
                  <a:pt x="17" y="13"/>
                  <a:pt x="18" y="12"/>
                  <a:pt x="17" y="12"/>
                </a:cubicBezTo>
                <a:cubicBezTo>
                  <a:pt x="17" y="13"/>
                  <a:pt x="16" y="13"/>
                  <a:pt x="16" y="14"/>
                </a:cubicBezTo>
                <a:close/>
                <a:moveTo>
                  <a:pt x="24" y="15"/>
                </a:moveTo>
                <a:cubicBezTo>
                  <a:pt x="25" y="14"/>
                  <a:pt x="25" y="13"/>
                  <a:pt x="24" y="13"/>
                </a:cubicBezTo>
                <a:cubicBezTo>
                  <a:pt x="24" y="13"/>
                  <a:pt x="24" y="14"/>
                  <a:pt x="24" y="15"/>
                </a:cubicBezTo>
                <a:close/>
                <a:moveTo>
                  <a:pt x="20" y="15"/>
                </a:moveTo>
                <a:cubicBezTo>
                  <a:pt x="21" y="14"/>
                  <a:pt x="21" y="13"/>
                  <a:pt x="20" y="13"/>
                </a:cubicBezTo>
                <a:cubicBezTo>
                  <a:pt x="20" y="13"/>
                  <a:pt x="19" y="15"/>
                  <a:pt x="20" y="15"/>
                </a:cubicBezTo>
                <a:close/>
                <a:moveTo>
                  <a:pt x="12" y="15"/>
                </a:moveTo>
                <a:cubicBezTo>
                  <a:pt x="12" y="14"/>
                  <a:pt x="12" y="14"/>
                  <a:pt x="11" y="13"/>
                </a:cubicBezTo>
                <a:cubicBezTo>
                  <a:pt x="12" y="14"/>
                  <a:pt x="11" y="14"/>
                  <a:pt x="12" y="15"/>
                </a:cubicBezTo>
                <a:close/>
                <a:moveTo>
                  <a:pt x="27" y="15"/>
                </a:moveTo>
                <a:cubicBezTo>
                  <a:pt x="27" y="15"/>
                  <a:pt x="27" y="14"/>
                  <a:pt x="28" y="14"/>
                </a:cubicBezTo>
                <a:cubicBezTo>
                  <a:pt x="27" y="14"/>
                  <a:pt x="28" y="13"/>
                  <a:pt x="27" y="13"/>
                </a:cubicBezTo>
                <a:cubicBezTo>
                  <a:pt x="27" y="14"/>
                  <a:pt x="26" y="14"/>
                  <a:pt x="27" y="15"/>
                </a:cubicBezTo>
                <a:close/>
                <a:moveTo>
                  <a:pt x="11" y="17"/>
                </a:moveTo>
                <a:cubicBezTo>
                  <a:pt x="11" y="16"/>
                  <a:pt x="12" y="16"/>
                  <a:pt x="12" y="15"/>
                </a:cubicBezTo>
                <a:cubicBezTo>
                  <a:pt x="11" y="15"/>
                  <a:pt x="11" y="14"/>
                  <a:pt x="10" y="13"/>
                </a:cubicBezTo>
                <a:cubicBezTo>
                  <a:pt x="9" y="14"/>
                  <a:pt x="10" y="16"/>
                  <a:pt x="11" y="17"/>
                </a:cubicBezTo>
                <a:close/>
                <a:moveTo>
                  <a:pt x="24" y="15"/>
                </a:moveTo>
                <a:cubicBezTo>
                  <a:pt x="24" y="15"/>
                  <a:pt x="24" y="16"/>
                  <a:pt x="25" y="16"/>
                </a:cubicBezTo>
                <a:cubicBezTo>
                  <a:pt x="25" y="15"/>
                  <a:pt x="25" y="15"/>
                  <a:pt x="25" y="15"/>
                </a:cubicBezTo>
                <a:cubicBezTo>
                  <a:pt x="25" y="15"/>
                  <a:pt x="25" y="14"/>
                  <a:pt x="25" y="14"/>
                </a:cubicBezTo>
                <a:cubicBezTo>
                  <a:pt x="25" y="14"/>
                  <a:pt x="25" y="15"/>
                  <a:pt x="24" y="15"/>
                </a:cubicBezTo>
                <a:close/>
                <a:moveTo>
                  <a:pt x="5" y="15"/>
                </a:moveTo>
                <a:cubicBezTo>
                  <a:pt x="5" y="15"/>
                  <a:pt x="5" y="15"/>
                  <a:pt x="5" y="14"/>
                </a:cubicBezTo>
                <a:cubicBezTo>
                  <a:pt x="5" y="15"/>
                  <a:pt x="4" y="15"/>
                  <a:pt x="5" y="15"/>
                </a:cubicBezTo>
                <a:close/>
                <a:moveTo>
                  <a:pt x="7" y="15"/>
                </a:move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5"/>
                  <a:pt x="6" y="15"/>
                  <a:pt x="7" y="15"/>
                </a:cubicBezTo>
                <a:close/>
                <a:moveTo>
                  <a:pt x="18" y="15"/>
                </a:moveTo>
                <a:cubicBezTo>
                  <a:pt x="18" y="16"/>
                  <a:pt x="17" y="17"/>
                  <a:pt x="18" y="17"/>
                </a:cubicBezTo>
                <a:cubicBezTo>
                  <a:pt x="18" y="17"/>
                  <a:pt x="18" y="18"/>
                  <a:pt x="18" y="18"/>
                </a:cubicBezTo>
                <a:cubicBezTo>
                  <a:pt x="19" y="17"/>
                  <a:pt x="19" y="17"/>
                  <a:pt x="20" y="16"/>
                </a:cubicBezTo>
                <a:cubicBezTo>
                  <a:pt x="19" y="16"/>
                  <a:pt x="19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lose/>
                <a:moveTo>
                  <a:pt x="23" y="15"/>
                </a:move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5"/>
                  <a:pt x="23" y="15"/>
                </a:cubicBezTo>
                <a:close/>
                <a:moveTo>
                  <a:pt x="7" y="18"/>
                </a:moveTo>
                <a:cubicBezTo>
                  <a:pt x="8" y="17"/>
                  <a:pt x="9" y="16"/>
                  <a:pt x="8" y="15"/>
                </a:cubicBezTo>
                <a:cubicBezTo>
                  <a:pt x="8" y="15"/>
                  <a:pt x="8" y="15"/>
                  <a:pt x="8" y="15"/>
                </a:cubicBezTo>
                <a:cubicBezTo>
                  <a:pt x="8" y="16"/>
                  <a:pt x="6" y="17"/>
                  <a:pt x="7" y="18"/>
                </a:cubicBezTo>
                <a:close/>
                <a:moveTo>
                  <a:pt x="21" y="16"/>
                </a:moveTo>
                <a:cubicBezTo>
                  <a:pt x="21" y="16"/>
                  <a:pt x="22" y="16"/>
                  <a:pt x="22" y="15"/>
                </a:cubicBezTo>
                <a:cubicBezTo>
                  <a:pt x="22" y="15"/>
                  <a:pt x="22" y="15"/>
                  <a:pt x="21" y="15"/>
                </a:cubicBezTo>
                <a:cubicBezTo>
                  <a:pt x="21" y="15"/>
                  <a:pt x="20" y="16"/>
                  <a:pt x="21" y="16"/>
                </a:cubicBezTo>
                <a:close/>
                <a:moveTo>
                  <a:pt x="15" y="17"/>
                </a:moveTo>
                <a:cubicBezTo>
                  <a:pt x="15" y="17"/>
                  <a:pt x="15" y="18"/>
                  <a:pt x="16" y="18"/>
                </a:cubicBezTo>
                <a:cubicBezTo>
                  <a:pt x="16" y="18"/>
                  <a:pt x="16" y="17"/>
                  <a:pt x="16" y="17"/>
                </a:cubicBezTo>
                <a:cubicBezTo>
                  <a:pt x="16" y="16"/>
                  <a:pt x="16" y="15"/>
                  <a:pt x="15" y="15"/>
                </a:cubicBezTo>
                <a:cubicBezTo>
                  <a:pt x="15" y="15"/>
                  <a:pt x="15" y="16"/>
                  <a:pt x="15" y="17"/>
                </a:cubicBezTo>
                <a:close/>
                <a:moveTo>
                  <a:pt x="29" y="16"/>
                </a:moveTo>
                <a:cubicBezTo>
                  <a:pt x="28" y="16"/>
                  <a:pt x="28" y="15"/>
                  <a:pt x="28" y="15"/>
                </a:cubicBezTo>
                <a:cubicBezTo>
                  <a:pt x="27" y="16"/>
                  <a:pt x="28" y="18"/>
                  <a:pt x="29" y="16"/>
                </a:cubicBezTo>
                <a:close/>
                <a:moveTo>
                  <a:pt x="3" y="20"/>
                </a:moveTo>
                <a:cubicBezTo>
                  <a:pt x="4" y="19"/>
                  <a:pt x="4" y="16"/>
                  <a:pt x="3" y="15"/>
                </a:cubicBezTo>
                <a:cubicBezTo>
                  <a:pt x="3" y="17"/>
                  <a:pt x="2" y="18"/>
                  <a:pt x="3" y="20"/>
                </a:cubicBezTo>
                <a:close/>
                <a:moveTo>
                  <a:pt x="13" y="18"/>
                </a:moveTo>
                <a:cubicBezTo>
                  <a:pt x="14" y="17"/>
                  <a:pt x="13" y="16"/>
                  <a:pt x="13" y="15"/>
                </a:cubicBezTo>
                <a:cubicBezTo>
                  <a:pt x="12" y="16"/>
                  <a:pt x="11" y="18"/>
                  <a:pt x="12" y="19"/>
                </a:cubicBezTo>
                <a:cubicBezTo>
                  <a:pt x="13" y="18"/>
                  <a:pt x="12" y="17"/>
                  <a:pt x="13" y="16"/>
                </a:cubicBezTo>
                <a:cubicBezTo>
                  <a:pt x="13" y="17"/>
                  <a:pt x="13" y="17"/>
                  <a:pt x="13" y="18"/>
                </a:cubicBezTo>
                <a:close/>
                <a:moveTo>
                  <a:pt x="22" y="18"/>
                </a:moveTo>
                <a:cubicBezTo>
                  <a:pt x="22" y="17"/>
                  <a:pt x="22" y="17"/>
                  <a:pt x="23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22" y="17"/>
                  <a:pt x="21" y="17"/>
                  <a:pt x="22" y="18"/>
                </a:cubicBezTo>
                <a:close/>
                <a:moveTo>
                  <a:pt x="24" y="17"/>
                </a:moveTo>
                <a:cubicBezTo>
                  <a:pt x="24" y="17"/>
                  <a:pt x="24" y="16"/>
                  <a:pt x="24" y="16"/>
                </a:cubicBezTo>
                <a:cubicBezTo>
                  <a:pt x="24" y="17"/>
                  <a:pt x="24" y="17"/>
                  <a:pt x="24" y="17"/>
                </a:cubicBezTo>
                <a:close/>
                <a:moveTo>
                  <a:pt x="26" y="17"/>
                </a:moveTo>
                <a:cubicBezTo>
                  <a:pt x="26" y="17"/>
                  <a:pt x="27" y="16"/>
                  <a:pt x="26" y="16"/>
                </a:cubicBezTo>
                <a:cubicBezTo>
                  <a:pt x="26" y="17"/>
                  <a:pt x="25" y="17"/>
                  <a:pt x="26" y="17"/>
                </a:cubicBezTo>
                <a:close/>
                <a:moveTo>
                  <a:pt x="8" y="18"/>
                </a:moveTo>
                <a:cubicBezTo>
                  <a:pt x="8" y="19"/>
                  <a:pt x="8" y="20"/>
                  <a:pt x="9" y="20"/>
                </a:cubicBezTo>
                <a:cubicBezTo>
                  <a:pt x="10" y="20"/>
                  <a:pt x="10" y="19"/>
                  <a:pt x="10" y="18"/>
                </a:cubicBezTo>
                <a:cubicBezTo>
                  <a:pt x="9" y="18"/>
                  <a:pt x="9" y="17"/>
                  <a:pt x="9" y="16"/>
                </a:cubicBezTo>
                <a:cubicBezTo>
                  <a:pt x="9" y="17"/>
                  <a:pt x="8" y="17"/>
                  <a:pt x="8" y="18"/>
                </a:cubicBezTo>
                <a:close/>
                <a:moveTo>
                  <a:pt x="31" y="18"/>
                </a:moveTo>
                <a:cubicBezTo>
                  <a:pt x="31" y="18"/>
                  <a:pt x="32" y="18"/>
                  <a:pt x="32" y="18"/>
                </a:cubicBezTo>
                <a:cubicBezTo>
                  <a:pt x="32" y="17"/>
                  <a:pt x="32" y="17"/>
                  <a:pt x="31" y="16"/>
                </a:cubicBezTo>
                <a:cubicBezTo>
                  <a:pt x="31" y="17"/>
                  <a:pt x="30" y="18"/>
                  <a:pt x="31" y="18"/>
                </a:cubicBezTo>
                <a:close/>
                <a:moveTo>
                  <a:pt x="19" y="19"/>
                </a:moveTo>
                <a:cubicBezTo>
                  <a:pt x="20" y="19"/>
                  <a:pt x="21" y="18"/>
                  <a:pt x="20" y="17"/>
                </a:cubicBezTo>
                <a:cubicBezTo>
                  <a:pt x="20" y="18"/>
                  <a:pt x="19" y="19"/>
                  <a:pt x="19" y="19"/>
                </a:cubicBezTo>
                <a:close/>
                <a:moveTo>
                  <a:pt x="22" y="18"/>
                </a:moveTo>
                <a:cubicBezTo>
                  <a:pt x="22" y="19"/>
                  <a:pt x="22" y="19"/>
                  <a:pt x="23" y="19"/>
                </a:cubicBezTo>
                <a:cubicBezTo>
                  <a:pt x="23" y="19"/>
                  <a:pt x="23" y="18"/>
                  <a:pt x="23" y="18"/>
                </a:cubicBezTo>
                <a:cubicBezTo>
                  <a:pt x="23" y="18"/>
                  <a:pt x="23" y="17"/>
                  <a:pt x="23" y="17"/>
                </a:cubicBezTo>
                <a:cubicBezTo>
                  <a:pt x="23" y="18"/>
                  <a:pt x="22" y="18"/>
                  <a:pt x="22" y="18"/>
                </a:cubicBezTo>
                <a:close/>
                <a:moveTo>
                  <a:pt x="26" y="19"/>
                </a:moveTo>
                <a:cubicBezTo>
                  <a:pt x="27" y="19"/>
                  <a:pt x="26" y="18"/>
                  <a:pt x="27" y="18"/>
                </a:cubicBezTo>
                <a:cubicBezTo>
                  <a:pt x="27" y="18"/>
                  <a:pt x="27" y="17"/>
                  <a:pt x="27" y="17"/>
                </a:cubicBezTo>
                <a:cubicBezTo>
                  <a:pt x="27" y="18"/>
                  <a:pt x="26" y="18"/>
                  <a:pt x="26" y="19"/>
                </a:cubicBezTo>
                <a:close/>
                <a:moveTo>
                  <a:pt x="28" y="18"/>
                </a:moveTo>
                <a:cubicBezTo>
                  <a:pt x="28" y="18"/>
                  <a:pt x="29" y="19"/>
                  <a:pt x="29" y="19"/>
                </a:cubicBezTo>
                <a:cubicBezTo>
                  <a:pt x="30" y="18"/>
                  <a:pt x="29" y="16"/>
                  <a:pt x="28" y="18"/>
                </a:cubicBezTo>
                <a:close/>
                <a:moveTo>
                  <a:pt x="14" y="19"/>
                </a:moveTo>
                <a:cubicBezTo>
                  <a:pt x="14" y="19"/>
                  <a:pt x="14" y="19"/>
                  <a:pt x="14" y="20"/>
                </a:cubicBezTo>
                <a:cubicBezTo>
                  <a:pt x="13" y="20"/>
                  <a:pt x="13" y="19"/>
                  <a:pt x="13" y="19"/>
                </a:cubicBezTo>
                <a:cubicBezTo>
                  <a:pt x="13" y="20"/>
                  <a:pt x="13" y="21"/>
                  <a:pt x="14" y="22"/>
                </a:cubicBezTo>
                <a:cubicBezTo>
                  <a:pt x="14" y="21"/>
                  <a:pt x="15" y="20"/>
                  <a:pt x="15" y="19"/>
                </a:cubicBezTo>
                <a:cubicBezTo>
                  <a:pt x="15" y="19"/>
                  <a:pt x="15" y="18"/>
                  <a:pt x="14" y="18"/>
                </a:cubicBezTo>
                <a:cubicBezTo>
                  <a:pt x="14" y="18"/>
                  <a:pt x="13" y="18"/>
                  <a:pt x="14" y="19"/>
                </a:cubicBezTo>
                <a:close/>
                <a:moveTo>
                  <a:pt x="16" y="19"/>
                </a:moveTo>
                <a:cubicBezTo>
                  <a:pt x="17" y="20"/>
                  <a:pt x="16" y="20"/>
                  <a:pt x="17" y="20"/>
                </a:cubicBezTo>
                <a:cubicBezTo>
                  <a:pt x="17" y="20"/>
                  <a:pt x="18" y="20"/>
                  <a:pt x="18" y="19"/>
                </a:cubicBezTo>
                <a:cubicBezTo>
                  <a:pt x="17" y="19"/>
                  <a:pt x="17" y="18"/>
                  <a:pt x="17" y="18"/>
                </a:cubicBezTo>
                <a:cubicBezTo>
                  <a:pt x="17" y="18"/>
                  <a:pt x="17" y="19"/>
                  <a:pt x="16" y="19"/>
                </a:cubicBezTo>
                <a:close/>
                <a:moveTo>
                  <a:pt x="6" y="19"/>
                </a:moveTo>
                <a:cubicBezTo>
                  <a:pt x="6" y="19"/>
                  <a:pt x="7" y="18"/>
                  <a:pt x="6" y="18"/>
                </a:cubicBezTo>
                <a:cubicBezTo>
                  <a:pt x="6" y="19"/>
                  <a:pt x="6" y="19"/>
                  <a:pt x="6" y="19"/>
                </a:cubicBezTo>
                <a:close/>
                <a:moveTo>
                  <a:pt x="20" y="20"/>
                </a:moveTo>
                <a:cubicBezTo>
                  <a:pt x="20" y="20"/>
                  <a:pt x="21" y="20"/>
                  <a:pt x="21" y="20"/>
                </a:cubicBezTo>
                <a:cubicBezTo>
                  <a:pt x="21" y="20"/>
                  <a:pt x="20" y="20"/>
                  <a:pt x="20" y="20"/>
                </a:cubicBezTo>
                <a:cubicBezTo>
                  <a:pt x="20" y="21"/>
                  <a:pt x="20" y="21"/>
                  <a:pt x="21" y="22"/>
                </a:cubicBezTo>
                <a:cubicBezTo>
                  <a:pt x="21" y="21"/>
                  <a:pt x="22" y="21"/>
                  <a:pt x="22" y="20"/>
                </a:cubicBezTo>
                <a:cubicBezTo>
                  <a:pt x="22" y="20"/>
                  <a:pt x="21" y="19"/>
                  <a:pt x="21" y="19"/>
                </a:cubicBezTo>
                <a:cubicBezTo>
                  <a:pt x="21" y="19"/>
                  <a:pt x="21" y="18"/>
                  <a:pt x="21" y="18"/>
                </a:cubicBezTo>
                <a:cubicBezTo>
                  <a:pt x="21" y="19"/>
                  <a:pt x="20" y="19"/>
                  <a:pt x="20" y="20"/>
                </a:cubicBezTo>
                <a:close/>
                <a:moveTo>
                  <a:pt x="28" y="21"/>
                </a:moveTo>
                <a:cubicBezTo>
                  <a:pt x="28" y="20"/>
                  <a:pt x="28" y="19"/>
                  <a:pt x="27" y="19"/>
                </a:cubicBezTo>
                <a:cubicBezTo>
                  <a:pt x="27" y="20"/>
                  <a:pt x="28" y="20"/>
                  <a:pt x="28" y="21"/>
                </a:cubicBezTo>
                <a:close/>
                <a:moveTo>
                  <a:pt x="31" y="19"/>
                </a:moveTo>
                <a:cubicBezTo>
                  <a:pt x="32" y="19"/>
                  <a:pt x="32" y="19"/>
                  <a:pt x="32" y="19"/>
                </a:cubicBezTo>
                <a:cubicBezTo>
                  <a:pt x="31" y="19"/>
                  <a:pt x="31" y="19"/>
                  <a:pt x="31" y="19"/>
                </a:cubicBezTo>
                <a:close/>
                <a:moveTo>
                  <a:pt x="24" y="21"/>
                </a:moveTo>
                <a:cubicBezTo>
                  <a:pt x="24" y="20"/>
                  <a:pt x="25" y="20"/>
                  <a:pt x="24" y="19"/>
                </a:cubicBezTo>
                <a:cubicBezTo>
                  <a:pt x="24" y="20"/>
                  <a:pt x="23" y="21"/>
                  <a:pt x="24" y="21"/>
                </a:cubicBezTo>
                <a:close/>
                <a:moveTo>
                  <a:pt x="27" y="20"/>
                </a:moveTo>
                <a:cubicBezTo>
                  <a:pt x="27" y="20"/>
                  <a:pt x="27" y="19"/>
                  <a:pt x="27" y="19"/>
                </a:cubicBezTo>
                <a:cubicBezTo>
                  <a:pt x="27" y="20"/>
                  <a:pt x="27" y="20"/>
                  <a:pt x="27" y="20"/>
                </a:cubicBezTo>
                <a:close/>
                <a:moveTo>
                  <a:pt x="11" y="23"/>
                </a:moveTo>
                <a:cubicBezTo>
                  <a:pt x="11" y="22"/>
                  <a:pt x="11" y="22"/>
                  <a:pt x="11" y="21"/>
                </a:cubicBezTo>
                <a:cubicBezTo>
                  <a:pt x="11" y="21"/>
                  <a:pt x="11" y="20"/>
                  <a:pt x="11" y="20"/>
                </a:cubicBezTo>
                <a:cubicBezTo>
                  <a:pt x="10" y="20"/>
                  <a:pt x="10" y="20"/>
                  <a:pt x="10" y="20"/>
                </a:cubicBezTo>
                <a:cubicBezTo>
                  <a:pt x="10" y="20"/>
                  <a:pt x="9" y="22"/>
                  <a:pt x="11" y="23"/>
                </a:cubicBezTo>
                <a:close/>
                <a:moveTo>
                  <a:pt x="7" y="20"/>
                </a:moveTo>
                <a:cubicBezTo>
                  <a:pt x="7" y="20"/>
                  <a:pt x="7" y="20"/>
                  <a:pt x="7" y="20"/>
                </a:cubicBezTo>
                <a:cubicBezTo>
                  <a:pt x="7" y="20"/>
                  <a:pt x="6" y="20"/>
                  <a:pt x="7" y="20"/>
                </a:cubicBezTo>
                <a:close/>
                <a:moveTo>
                  <a:pt x="33" y="22"/>
                </a:moveTo>
                <a:cubicBezTo>
                  <a:pt x="33" y="21"/>
                  <a:pt x="33" y="20"/>
                  <a:pt x="32" y="20"/>
                </a:cubicBezTo>
                <a:cubicBezTo>
                  <a:pt x="32" y="20"/>
                  <a:pt x="32" y="22"/>
                  <a:pt x="33" y="22"/>
                </a:cubicBezTo>
                <a:close/>
                <a:moveTo>
                  <a:pt x="12" y="21"/>
                </a:moveTo>
                <a:cubicBezTo>
                  <a:pt x="11" y="20"/>
                  <a:pt x="11" y="20"/>
                  <a:pt x="11" y="20"/>
                </a:cubicBezTo>
                <a:cubicBezTo>
                  <a:pt x="11" y="20"/>
                  <a:pt x="11" y="21"/>
                  <a:pt x="12" y="21"/>
                </a:cubicBezTo>
                <a:close/>
                <a:moveTo>
                  <a:pt x="15" y="22"/>
                </a:moveTo>
                <a:cubicBezTo>
                  <a:pt x="15" y="22"/>
                  <a:pt x="15" y="23"/>
                  <a:pt x="16" y="23"/>
                </a:cubicBezTo>
                <a:cubicBezTo>
                  <a:pt x="16" y="22"/>
                  <a:pt x="16" y="22"/>
                  <a:pt x="17" y="22"/>
                </a:cubicBezTo>
                <a:cubicBezTo>
                  <a:pt x="16" y="21"/>
                  <a:pt x="16" y="21"/>
                  <a:pt x="16" y="20"/>
                </a:cubicBezTo>
                <a:cubicBezTo>
                  <a:pt x="15" y="21"/>
                  <a:pt x="15" y="21"/>
                  <a:pt x="15" y="22"/>
                </a:cubicBezTo>
                <a:close/>
                <a:moveTo>
                  <a:pt x="18" y="22"/>
                </a:moveTo>
                <a:cubicBezTo>
                  <a:pt x="18" y="21"/>
                  <a:pt x="19" y="21"/>
                  <a:pt x="19" y="20"/>
                </a:cubicBezTo>
                <a:cubicBezTo>
                  <a:pt x="18" y="21"/>
                  <a:pt x="17" y="21"/>
                  <a:pt x="18" y="22"/>
                </a:cubicBezTo>
                <a:close/>
                <a:moveTo>
                  <a:pt x="30" y="22"/>
                </a:moveTo>
                <a:cubicBezTo>
                  <a:pt x="30" y="21"/>
                  <a:pt x="30" y="20"/>
                  <a:pt x="30" y="20"/>
                </a:cubicBezTo>
                <a:cubicBezTo>
                  <a:pt x="30" y="21"/>
                  <a:pt x="30" y="21"/>
                  <a:pt x="30" y="22"/>
                </a:cubicBezTo>
                <a:close/>
                <a:moveTo>
                  <a:pt x="8" y="22"/>
                </a:moveTo>
                <a:cubicBezTo>
                  <a:pt x="8" y="21"/>
                  <a:pt x="7" y="21"/>
                  <a:pt x="7" y="20"/>
                </a:cubicBezTo>
                <a:cubicBezTo>
                  <a:pt x="7" y="21"/>
                  <a:pt x="7" y="22"/>
                  <a:pt x="8" y="22"/>
                </a:cubicBezTo>
                <a:close/>
                <a:moveTo>
                  <a:pt x="22" y="23"/>
                </a:moveTo>
                <a:cubicBezTo>
                  <a:pt x="22" y="24"/>
                  <a:pt x="22" y="24"/>
                  <a:pt x="22" y="24"/>
                </a:cubicBezTo>
                <a:cubicBezTo>
                  <a:pt x="23" y="24"/>
                  <a:pt x="23" y="23"/>
                  <a:pt x="23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3"/>
                  <a:pt x="22" y="23"/>
                </a:cubicBezTo>
                <a:close/>
                <a:moveTo>
                  <a:pt x="26" y="25"/>
                </a:moveTo>
                <a:cubicBezTo>
                  <a:pt x="26" y="25"/>
                  <a:pt x="26" y="24"/>
                  <a:pt x="26" y="24"/>
                </a:cubicBezTo>
                <a:cubicBezTo>
                  <a:pt x="26" y="23"/>
                  <a:pt x="26" y="23"/>
                  <a:pt x="26" y="22"/>
                </a:cubicBezTo>
                <a:cubicBezTo>
                  <a:pt x="23" y="21"/>
                  <a:pt x="26" y="24"/>
                  <a:pt x="26" y="25"/>
                </a:cubicBezTo>
                <a:close/>
                <a:moveTo>
                  <a:pt x="29" y="24"/>
                </a:moveTo>
                <a:cubicBezTo>
                  <a:pt x="30" y="23"/>
                  <a:pt x="30" y="22"/>
                  <a:pt x="29" y="22"/>
                </a:cubicBezTo>
                <a:cubicBezTo>
                  <a:pt x="28" y="22"/>
                  <a:pt x="29" y="23"/>
                  <a:pt x="29" y="24"/>
                </a:cubicBezTo>
                <a:close/>
                <a:moveTo>
                  <a:pt x="6" y="23"/>
                </a:moveTo>
                <a:cubicBezTo>
                  <a:pt x="6" y="23"/>
                  <a:pt x="6" y="22"/>
                  <a:pt x="6" y="22"/>
                </a:cubicBezTo>
                <a:cubicBezTo>
                  <a:pt x="6" y="22"/>
                  <a:pt x="6" y="22"/>
                  <a:pt x="6" y="22"/>
                </a:cubicBezTo>
                <a:cubicBezTo>
                  <a:pt x="6" y="22"/>
                  <a:pt x="6" y="22"/>
                  <a:pt x="6" y="23"/>
                </a:cubicBezTo>
                <a:close/>
                <a:moveTo>
                  <a:pt x="13" y="23"/>
                </a:moveTo>
                <a:cubicBezTo>
                  <a:pt x="13" y="23"/>
                  <a:pt x="13" y="22"/>
                  <a:pt x="12" y="22"/>
                </a:cubicBezTo>
                <a:cubicBezTo>
                  <a:pt x="12" y="22"/>
                  <a:pt x="13" y="23"/>
                  <a:pt x="13" y="23"/>
                </a:cubicBezTo>
                <a:close/>
                <a:moveTo>
                  <a:pt x="1" y="26"/>
                </a:moveTo>
                <a:cubicBezTo>
                  <a:pt x="1" y="28"/>
                  <a:pt x="2" y="28"/>
                  <a:pt x="2" y="30"/>
                </a:cubicBezTo>
                <a:cubicBezTo>
                  <a:pt x="2" y="31"/>
                  <a:pt x="2" y="32"/>
                  <a:pt x="3" y="32"/>
                </a:cubicBezTo>
                <a:cubicBezTo>
                  <a:pt x="3" y="31"/>
                  <a:pt x="3" y="30"/>
                  <a:pt x="3" y="29"/>
                </a:cubicBezTo>
                <a:cubicBezTo>
                  <a:pt x="2" y="29"/>
                  <a:pt x="2" y="30"/>
                  <a:pt x="2" y="29"/>
                </a:cubicBezTo>
                <a:cubicBezTo>
                  <a:pt x="2" y="27"/>
                  <a:pt x="2" y="24"/>
                  <a:pt x="2" y="22"/>
                </a:cubicBezTo>
                <a:cubicBezTo>
                  <a:pt x="1" y="23"/>
                  <a:pt x="1" y="25"/>
                  <a:pt x="1" y="26"/>
                </a:cubicBezTo>
                <a:close/>
                <a:moveTo>
                  <a:pt x="3" y="22"/>
                </a:moveTo>
                <a:cubicBezTo>
                  <a:pt x="3" y="23"/>
                  <a:pt x="3" y="24"/>
                  <a:pt x="4" y="25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24"/>
                  <a:pt x="4" y="23"/>
                  <a:pt x="3" y="23"/>
                </a:cubicBezTo>
                <a:cubicBezTo>
                  <a:pt x="3" y="22"/>
                  <a:pt x="4" y="22"/>
                  <a:pt x="3" y="22"/>
                </a:cubicBezTo>
                <a:cubicBezTo>
                  <a:pt x="3" y="23"/>
                  <a:pt x="3" y="22"/>
                  <a:pt x="3" y="22"/>
                </a:cubicBezTo>
                <a:close/>
                <a:moveTo>
                  <a:pt x="19" y="23"/>
                </a:moveTo>
                <a:cubicBezTo>
                  <a:pt x="19" y="23"/>
                  <a:pt x="19" y="24"/>
                  <a:pt x="19" y="24"/>
                </a:cubicBezTo>
                <a:cubicBezTo>
                  <a:pt x="20" y="24"/>
                  <a:pt x="20" y="23"/>
                  <a:pt x="20" y="23"/>
                </a:cubicBezTo>
                <a:cubicBezTo>
                  <a:pt x="20" y="22"/>
                  <a:pt x="20" y="22"/>
                  <a:pt x="19" y="22"/>
                </a:cubicBezTo>
                <a:cubicBezTo>
                  <a:pt x="19" y="22"/>
                  <a:pt x="19" y="23"/>
                  <a:pt x="19" y="23"/>
                </a:cubicBezTo>
                <a:close/>
                <a:moveTo>
                  <a:pt x="14" y="23"/>
                </a:moveTo>
                <a:cubicBezTo>
                  <a:pt x="15" y="23"/>
                  <a:pt x="15" y="24"/>
                  <a:pt x="15" y="24"/>
                </a:cubicBezTo>
                <a:cubicBezTo>
                  <a:pt x="16" y="24"/>
                  <a:pt x="15" y="22"/>
                  <a:pt x="15" y="22"/>
                </a:cubicBezTo>
                <a:cubicBezTo>
                  <a:pt x="14" y="22"/>
                  <a:pt x="14" y="23"/>
                  <a:pt x="14" y="23"/>
                </a:cubicBezTo>
                <a:close/>
                <a:moveTo>
                  <a:pt x="6" y="25"/>
                </a:moveTo>
                <a:cubicBezTo>
                  <a:pt x="7" y="25"/>
                  <a:pt x="7" y="23"/>
                  <a:pt x="6" y="22"/>
                </a:cubicBezTo>
                <a:cubicBezTo>
                  <a:pt x="6" y="23"/>
                  <a:pt x="6" y="24"/>
                  <a:pt x="6" y="25"/>
                </a:cubicBezTo>
                <a:close/>
                <a:moveTo>
                  <a:pt x="12" y="25"/>
                </a:moveTo>
                <a:cubicBezTo>
                  <a:pt x="13" y="24"/>
                  <a:pt x="12" y="23"/>
                  <a:pt x="12" y="22"/>
                </a:cubicBezTo>
                <a:cubicBezTo>
                  <a:pt x="11" y="23"/>
                  <a:pt x="11" y="24"/>
                  <a:pt x="12" y="25"/>
                </a:cubicBezTo>
                <a:close/>
                <a:moveTo>
                  <a:pt x="16" y="25"/>
                </a:moveTo>
                <a:cubicBezTo>
                  <a:pt x="17" y="24"/>
                  <a:pt x="17" y="24"/>
                  <a:pt x="17" y="23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6" y="24"/>
                  <a:pt x="16" y="25"/>
                </a:cubicBezTo>
                <a:close/>
                <a:moveTo>
                  <a:pt x="9" y="24"/>
                </a:moveTo>
                <a:cubicBezTo>
                  <a:pt x="9" y="24"/>
                  <a:pt x="9" y="23"/>
                  <a:pt x="9" y="23"/>
                </a:cubicBezTo>
                <a:cubicBezTo>
                  <a:pt x="8" y="24"/>
                  <a:pt x="9" y="24"/>
                  <a:pt x="9" y="25"/>
                </a:cubicBezTo>
                <a:cubicBezTo>
                  <a:pt x="10" y="25"/>
                  <a:pt x="10" y="24"/>
                  <a:pt x="10" y="24"/>
                </a:cubicBezTo>
                <a:cubicBezTo>
                  <a:pt x="10" y="24"/>
                  <a:pt x="10" y="23"/>
                  <a:pt x="10" y="23"/>
                </a:cubicBezTo>
                <a:cubicBezTo>
                  <a:pt x="10" y="23"/>
                  <a:pt x="10" y="24"/>
                  <a:pt x="9" y="24"/>
                </a:cubicBezTo>
                <a:close/>
                <a:moveTo>
                  <a:pt x="24" y="27"/>
                </a:moveTo>
                <a:cubicBezTo>
                  <a:pt x="25" y="27"/>
                  <a:pt x="25" y="26"/>
                  <a:pt x="25" y="26"/>
                </a:cubicBezTo>
                <a:cubicBezTo>
                  <a:pt x="25" y="25"/>
                  <a:pt x="25" y="24"/>
                  <a:pt x="24" y="23"/>
                </a:cubicBezTo>
                <a:cubicBezTo>
                  <a:pt x="23" y="24"/>
                  <a:pt x="23" y="26"/>
                  <a:pt x="24" y="27"/>
                </a:cubicBezTo>
                <a:close/>
                <a:moveTo>
                  <a:pt x="14" y="26"/>
                </a:moveTo>
                <a:cubicBezTo>
                  <a:pt x="15" y="26"/>
                  <a:pt x="14" y="24"/>
                  <a:pt x="14" y="24"/>
                </a:cubicBezTo>
                <a:cubicBezTo>
                  <a:pt x="13" y="25"/>
                  <a:pt x="14" y="25"/>
                  <a:pt x="14" y="26"/>
                </a:cubicBezTo>
                <a:close/>
                <a:moveTo>
                  <a:pt x="18" y="27"/>
                </a:moveTo>
                <a:cubicBezTo>
                  <a:pt x="18" y="27"/>
                  <a:pt x="18" y="26"/>
                  <a:pt x="19" y="25"/>
                </a:cubicBezTo>
                <a:cubicBezTo>
                  <a:pt x="18" y="25"/>
                  <a:pt x="19" y="24"/>
                  <a:pt x="18" y="24"/>
                </a:cubicBezTo>
                <a:cubicBezTo>
                  <a:pt x="17" y="25"/>
                  <a:pt x="17" y="26"/>
                  <a:pt x="18" y="27"/>
                </a:cubicBezTo>
                <a:close/>
                <a:moveTo>
                  <a:pt x="20" y="26"/>
                </a:moveTo>
                <a:cubicBezTo>
                  <a:pt x="21" y="26"/>
                  <a:pt x="21" y="27"/>
                  <a:pt x="21" y="27"/>
                </a:cubicBezTo>
                <a:cubicBezTo>
                  <a:pt x="22" y="26"/>
                  <a:pt x="22" y="25"/>
                  <a:pt x="21" y="24"/>
                </a:cubicBezTo>
                <a:cubicBezTo>
                  <a:pt x="21" y="25"/>
                  <a:pt x="20" y="25"/>
                  <a:pt x="20" y="26"/>
                </a:cubicBezTo>
                <a:close/>
                <a:moveTo>
                  <a:pt x="31" y="26"/>
                </a:moveTo>
                <a:cubicBezTo>
                  <a:pt x="31" y="26"/>
                  <a:pt x="31" y="25"/>
                  <a:pt x="30" y="25"/>
                </a:cubicBezTo>
                <a:cubicBezTo>
                  <a:pt x="30" y="25"/>
                  <a:pt x="31" y="26"/>
                  <a:pt x="31" y="26"/>
                </a:cubicBezTo>
                <a:close/>
                <a:moveTo>
                  <a:pt x="11" y="25"/>
                </a:moveTo>
                <a:cubicBezTo>
                  <a:pt x="10" y="26"/>
                  <a:pt x="10" y="25"/>
                  <a:pt x="10" y="26"/>
                </a:cubicBezTo>
                <a:cubicBezTo>
                  <a:pt x="10" y="26"/>
                  <a:pt x="10" y="27"/>
                  <a:pt x="11" y="27"/>
                </a:cubicBezTo>
                <a:cubicBezTo>
                  <a:pt x="11" y="27"/>
                  <a:pt x="11" y="26"/>
                  <a:pt x="11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11" y="25"/>
                  <a:pt x="11" y="25"/>
                  <a:pt x="10" y="25"/>
                </a:cubicBezTo>
                <a:cubicBezTo>
                  <a:pt x="10" y="25"/>
                  <a:pt x="11" y="25"/>
                  <a:pt x="11" y="25"/>
                </a:cubicBezTo>
                <a:close/>
                <a:moveTo>
                  <a:pt x="26" y="26"/>
                </a:moveTo>
                <a:cubicBezTo>
                  <a:pt x="27" y="26"/>
                  <a:pt x="27" y="27"/>
                  <a:pt x="27" y="27"/>
                </a:cubicBezTo>
                <a:cubicBezTo>
                  <a:pt x="27" y="27"/>
                  <a:pt x="28" y="27"/>
                  <a:pt x="28" y="26"/>
                </a:cubicBezTo>
                <a:cubicBezTo>
                  <a:pt x="27" y="26"/>
                  <a:pt x="27" y="25"/>
                  <a:pt x="27" y="25"/>
                </a:cubicBezTo>
                <a:cubicBezTo>
                  <a:pt x="27" y="25"/>
                  <a:pt x="26" y="25"/>
                  <a:pt x="26" y="26"/>
                </a:cubicBezTo>
                <a:close/>
                <a:moveTo>
                  <a:pt x="8" y="28"/>
                </a:moveTo>
                <a:cubicBezTo>
                  <a:pt x="9" y="27"/>
                  <a:pt x="8" y="25"/>
                  <a:pt x="7" y="25"/>
                </a:cubicBezTo>
                <a:cubicBezTo>
                  <a:pt x="7" y="26"/>
                  <a:pt x="7" y="27"/>
                  <a:pt x="8" y="28"/>
                </a:cubicBezTo>
                <a:close/>
                <a:moveTo>
                  <a:pt x="16" y="26"/>
                </a:moveTo>
                <a:cubicBezTo>
                  <a:pt x="16" y="26"/>
                  <a:pt x="16" y="25"/>
                  <a:pt x="16" y="25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5"/>
                  <a:pt x="16" y="26"/>
                  <a:pt x="16" y="26"/>
                </a:cubicBezTo>
                <a:close/>
                <a:moveTo>
                  <a:pt x="13" y="26"/>
                </a:moveTo>
                <a:cubicBezTo>
                  <a:pt x="13" y="26"/>
                  <a:pt x="13" y="27"/>
                  <a:pt x="13" y="27"/>
                </a:cubicBezTo>
                <a:cubicBezTo>
                  <a:pt x="15" y="27"/>
                  <a:pt x="13" y="24"/>
                  <a:pt x="13" y="26"/>
                </a:cubicBezTo>
                <a:close/>
                <a:moveTo>
                  <a:pt x="4" y="26"/>
                </a:moveTo>
                <a:cubicBezTo>
                  <a:pt x="4" y="27"/>
                  <a:pt x="5" y="28"/>
                  <a:pt x="5" y="28"/>
                </a:cubicBezTo>
                <a:cubicBezTo>
                  <a:pt x="5" y="27"/>
                  <a:pt x="5" y="26"/>
                  <a:pt x="5" y="25"/>
                </a:cubicBezTo>
                <a:cubicBezTo>
                  <a:pt x="5" y="26"/>
                  <a:pt x="4" y="26"/>
                  <a:pt x="4" y="26"/>
                </a:cubicBezTo>
                <a:close/>
                <a:moveTo>
                  <a:pt x="34" y="27"/>
                </a:moveTo>
                <a:cubicBezTo>
                  <a:pt x="34" y="27"/>
                  <a:pt x="34" y="26"/>
                  <a:pt x="34" y="26"/>
                </a:cubicBezTo>
                <a:cubicBezTo>
                  <a:pt x="34" y="26"/>
                  <a:pt x="34" y="27"/>
                  <a:pt x="34" y="27"/>
                </a:cubicBezTo>
                <a:close/>
                <a:moveTo>
                  <a:pt x="15" y="27"/>
                </a:moveTo>
                <a:cubicBezTo>
                  <a:pt x="16" y="27"/>
                  <a:pt x="15" y="26"/>
                  <a:pt x="15" y="26"/>
                </a:cubicBezTo>
                <a:cubicBezTo>
                  <a:pt x="15" y="27"/>
                  <a:pt x="15" y="27"/>
                  <a:pt x="15" y="27"/>
                </a:cubicBezTo>
                <a:close/>
                <a:moveTo>
                  <a:pt x="22" y="28"/>
                </a:moveTo>
                <a:cubicBezTo>
                  <a:pt x="22" y="29"/>
                  <a:pt x="22" y="29"/>
                  <a:pt x="23" y="30"/>
                </a:cubicBezTo>
                <a:cubicBezTo>
                  <a:pt x="23" y="29"/>
                  <a:pt x="23" y="29"/>
                  <a:pt x="24" y="28"/>
                </a:cubicBezTo>
                <a:cubicBezTo>
                  <a:pt x="23" y="28"/>
                  <a:pt x="23" y="27"/>
                  <a:pt x="22" y="26"/>
                </a:cubicBezTo>
                <a:cubicBezTo>
                  <a:pt x="22" y="27"/>
                  <a:pt x="22" y="28"/>
                  <a:pt x="22" y="28"/>
                </a:cubicBezTo>
                <a:close/>
                <a:moveTo>
                  <a:pt x="17" y="28"/>
                </a:moveTo>
                <a:cubicBezTo>
                  <a:pt x="17" y="28"/>
                  <a:pt x="17" y="27"/>
                  <a:pt x="17" y="27"/>
                </a:cubicBezTo>
                <a:cubicBezTo>
                  <a:pt x="17" y="27"/>
                  <a:pt x="17" y="27"/>
                  <a:pt x="17" y="28"/>
                </a:cubicBezTo>
                <a:close/>
                <a:moveTo>
                  <a:pt x="19" y="27"/>
                </a:moveTo>
                <a:cubicBezTo>
                  <a:pt x="19" y="27"/>
                  <a:pt x="19" y="28"/>
                  <a:pt x="19" y="29"/>
                </a:cubicBezTo>
                <a:cubicBezTo>
                  <a:pt x="19" y="29"/>
                  <a:pt x="19" y="30"/>
                  <a:pt x="19" y="30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7"/>
                  <a:pt x="20" y="26"/>
                  <a:pt x="19" y="27"/>
                </a:cubicBezTo>
                <a:close/>
                <a:moveTo>
                  <a:pt x="12" y="27"/>
                </a:moveTo>
                <a:cubicBezTo>
                  <a:pt x="12" y="28"/>
                  <a:pt x="12" y="28"/>
                  <a:pt x="13" y="29"/>
                </a:cubicBezTo>
                <a:cubicBezTo>
                  <a:pt x="13" y="28"/>
                  <a:pt x="13" y="28"/>
                  <a:pt x="13" y="28"/>
                </a:cubicBezTo>
                <a:cubicBezTo>
                  <a:pt x="13" y="28"/>
                  <a:pt x="12" y="27"/>
                  <a:pt x="12" y="27"/>
                </a:cubicBezTo>
                <a:cubicBezTo>
                  <a:pt x="12" y="27"/>
                  <a:pt x="12" y="27"/>
                  <a:pt x="12" y="27"/>
                </a:cubicBezTo>
                <a:close/>
                <a:moveTo>
                  <a:pt x="26" y="29"/>
                </a:moveTo>
                <a:cubicBezTo>
                  <a:pt x="26" y="29"/>
                  <a:pt x="25" y="28"/>
                  <a:pt x="25" y="28"/>
                </a:cubicBezTo>
                <a:cubicBezTo>
                  <a:pt x="26" y="28"/>
                  <a:pt x="26" y="29"/>
                  <a:pt x="26" y="29"/>
                </a:cubicBezTo>
                <a:cubicBezTo>
                  <a:pt x="26" y="29"/>
                  <a:pt x="26" y="29"/>
                  <a:pt x="26" y="28"/>
                </a:cubicBezTo>
                <a:cubicBezTo>
                  <a:pt x="26" y="28"/>
                  <a:pt x="26" y="27"/>
                  <a:pt x="26" y="27"/>
                </a:cubicBezTo>
                <a:cubicBezTo>
                  <a:pt x="25" y="27"/>
                  <a:pt x="25" y="29"/>
                  <a:pt x="26" y="29"/>
                </a:cubicBezTo>
                <a:close/>
                <a:moveTo>
                  <a:pt x="4" y="30"/>
                </a:moveTo>
                <a:cubicBezTo>
                  <a:pt x="5" y="29"/>
                  <a:pt x="4" y="28"/>
                  <a:pt x="3" y="27"/>
                </a:cubicBezTo>
                <a:cubicBezTo>
                  <a:pt x="3" y="28"/>
                  <a:pt x="4" y="29"/>
                  <a:pt x="4" y="30"/>
                </a:cubicBezTo>
                <a:close/>
                <a:moveTo>
                  <a:pt x="14" y="28"/>
                </a:moveTo>
                <a:cubicBezTo>
                  <a:pt x="14" y="28"/>
                  <a:pt x="14" y="29"/>
                  <a:pt x="15" y="29"/>
                </a:cubicBezTo>
                <a:cubicBezTo>
                  <a:pt x="15" y="28"/>
                  <a:pt x="15" y="27"/>
                  <a:pt x="14" y="27"/>
                </a:cubicBezTo>
                <a:cubicBezTo>
                  <a:pt x="14" y="28"/>
                  <a:pt x="14" y="28"/>
                  <a:pt x="14" y="28"/>
                </a:cubicBezTo>
                <a:close/>
                <a:moveTo>
                  <a:pt x="7" y="30"/>
                </a:moveTo>
                <a:cubicBezTo>
                  <a:pt x="7" y="29"/>
                  <a:pt x="7" y="28"/>
                  <a:pt x="6" y="27"/>
                </a:cubicBezTo>
                <a:cubicBezTo>
                  <a:pt x="7" y="28"/>
                  <a:pt x="6" y="29"/>
                  <a:pt x="7" y="30"/>
                </a:cubicBezTo>
                <a:close/>
                <a:moveTo>
                  <a:pt x="10" y="28"/>
                </a:move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28"/>
                  <a:pt x="10" y="28"/>
                  <a:pt x="10" y="28"/>
                </a:cubicBezTo>
                <a:close/>
                <a:moveTo>
                  <a:pt x="32" y="29"/>
                </a:moveTo>
                <a:cubicBezTo>
                  <a:pt x="33" y="30"/>
                  <a:pt x="30" y="32"/>
                  <a:pt x="31" y="34"/>
                </a:cubicBezTo>
                <a:cubicBezTo>
                  <a:pt x="32" y="32"/>
                  <a:pt x="33" y="29"/>
                  <a:pt x="33" y="28"/>
                </a:cubicBezTo>
                <a:cubicBezTo>
                  <a:pt x="32" y="28"/>
                  <a:pt x="32" y="29"/>
                  <a:pt x="32" y="29"/>
                </a:cubicBezTo>
                <a:close/>
                <a:moveTo>
                  <a:pt x="11" y="29"/>
                </a:moveTo>
                <a:cubicBezTo>
                  <a:pt x="12" y="29"/>
                  <a:pt x="12" y="29"/>
                  <a:pt x="12" y="29"/>
                </a:cubicBezTo>
                <a:cubicBezTo>
                  <a:pt x="12" y="28"/>
                  <a:pt x="12" y="28"/>
                  <a:pt x="11" y="28"/>
                </a:cubicBezTo>
                <a:cubicBezTo>
                  <a:pt x="11" y="28"/>
                  <a:pt x="12" y="28"/>
                  <a:pt x="11" y="29"/>
                </a:cubicBezTo>
                <a:close/>
                <a:moveTo>
                  <a:pt x="33" y="32"/>
                </a:moveTo>
                <a:cubicBezTo>
                  <a:pt x="33" y="30"/>
                  <a:pt x="34" y="29"/>
                  <a:pt x="34" y="28"/>
                </a:cubicBezTo>
                <a:cubicBezTo>
                  <a:pt x="33" y="29"/>
                  <a:pt x="33" y="31"/>
                  <a:pt x="33" y="32"/>
                </a:cubicBezTo>
                <a:close/>
                <a:moveTo>
                  <a:pt x="8" y="29"/>
                </a:moveTo>
                <a:cubicBezTo>
                  <a:pt x="9" y="29"/>
                  <a:pt x="9" y="30"/>
                  <a:pt x="9" y="30"/>
                </a:cubicBezTo>
                <a:cubicBezTo>
                  <a:pt x="10" y="30"/>
                  <a:pt x="10" y="28"/>
                  <a:pt x="9" y="28"/>
                </a:cubicBezTo>
                <a:cubicBezTo>
                  <a:pt x="9" y="28"/>
                  <a:pt x="9" y="29"/>
                  <a:pt x="8" y="29"/>
                </a:cubicBezTo>
                <a:close/>
                <a:moveTo>
                  <a:pt x="17" y="30"/>
                </a:moveTo>
                <a:cubicBezTo>
                  <a:pt x="16" y="29"/>
                  <a:pt x="17" y="29"/>
                  <a:pt x="17" y="29"/>
                </a:cubicBezTo>
                <a:cubicBezTo>
                  <a:pt x="16" y="29"/>
                  <a:pt x="17" y="28"/>
                  <a:pt x="16" y="28"/>
                </a:cubicBezTo>
                <a:cubicBezTo>
                  <a:pt x="16" y="29"/>
                  <a:pt x="16" y="29"/>
                  <a:pt x="17" y="30"/>
                </a:cubicBezTo>
                <a:close/>
                <a:moveTo>
                  <a:pt x="29" y="30"/>
                </a:moveTo>
                <a:cubicBezTo>
                  <a:pt x="29" y="29"/>
                  <a:pt x="29" y="29"/>
                  <a:pt x="29" y="29"/>
                </a:cubicBezTo>
                <a:cubicBezTo>
                  <a:pt x="28" y="29"/>
                  <a:pt x="29" y="28"/>
                  <a:pt x="28" y="28"/>
                </a:cubicBezTo>
                <a:cubicBezTo>
                  <a:pt x="28" y="29"/>
                  <a:pt x="28" y="30"/>
                  <a:pt x="29" y="30"/>
                </a:cubicBezTo>
                <a:close/>
                <a:moveTo>
                  <a:pt x="14" y="30"/>
                </a:moveTo>
                <a:cubicBezTo>
                  <a:pt x="14" y="30"/>
                  <a:pt x="14" y="29"/>
                  <a:pt x="13" y="29"/>
                </a:cubicBezTo>
                <a:cubicBezTo>
                  <a:pt x="13" y="29"/>
                  <a:pt x="13" y="30"/>
                  <a:pt x="14" y="30"/>
                </a:cubicBezTo>
                <a:close/>
                <a:moveTo>
                  <a:pt x="20" y="32"/>
                </a:moveTo>
                <a:cubicBezTo>
                  <a:pt x="20" y="32"/>
                  <a:pt x="20" y="33"/>
                  <a:pt x="21" y="33"/>
                </a:cubicBezTo>
                <a:cubicBezTo>
                  <a:pt x="21" y="32"/>
                  <a:pt x="22" y="32"/>
                  <a:pt x="22" y="31"/>
                </a:cubicBezTo>
                <a:cubicBezTo>
                  <a:pt x="22" y="30"/>
                  <a:pt x="21" y="30"/>
                  <a:pt x="21" y="29"/>
                </a:cubicBezTo>
                <a:cubicBezTo>
                  <a:pt x="21" y="30"/>
                  <a:pt x="20" y="31"/>
                  <a:pt x="20" y="32"/>
                </a:cubicBezTo>
                <a:close/>
                <a:moveTo>
                  <a:pt x="11" y="31"/>
                </a:moveTo>
                <a:cubicBezTo>
                  <a:pt x="11" y="31"/>
                  <a:pt x="10" y="31"/>
                  <a:pt x="10" y="30"/>
                </a:cubicBezTo>
                <a:cubicBezTo>
                  <a:pt x="10" y="31"/>
                  <a:pt x="10" y="32"/>
                  <a:pt x="10" y="32"/>
                </a:cubicBezTo>
                <a:cubicBezTo>
                  <a:pt x="11" y="32"/>
                  <a:pt x="12" y="30"/>
                  <a:pt x="11" y="29"/>
                </a:cubicBezTo>
                <a:cubicBezTo>
                  <a:pt x="10" y="30"/>
                  <a:pt x="11" y="30"/>
                  <a:pt x="11" y="31"/>
                </a:cubicBezTo>
                <a:close/>
                <a:moveTo>
                  <a:pt x="16" y="31"/>
                </a:moveTo>
                <a:cubicBezTo>
                  <a:pt x="16" y="30"/>
                  <a:pt x="16" y="29"/>
                  <a:pt x="15" y="29"/>
                </a:cubicBezTo>
                <a:cubicBezTo>
                  <a:pt x="15" y="30"/>
                  <a:pt x="16" y="30"/>
                  <a:pt x="16" y="31"/>
                </a:cubicBezTo>
                <a:close/>
                <a:moveTo>
                  <a:pt x="23" y="31"/>
                </a:moveTo>
                <a:cubicBezTo>
                  <a:pt x="24" y="31"/>
                  <a:pt x="24" y="32"/>
                  <a:pt x="24" y="32"/>
                </a:cubicBezTo>
                <a:cubicBezTo>
                  <a:pt x="25" y="32"/>
                  <a:pt x="25" y="31"/>
                  <a:pt x="25" y="30"/>
                </a:cubicBezTo>
                <a:cubicBezTo>
                  <a:pt x="25" y="30"/>
                  <a:pt x="25" y="30"/>
                  <a:pt x="24" y="29"/>
                </a:cubicBezTo>
                <a:cubicBezTo>
                  <a:pt x="24" y="30"/>
                  <a:pt x="24" y="30"/>
                  <a:pt x="23" y="31"/>
                </a:cubicBezTo>
                <a:close/>
                <a:moveTo>
                  <a:pt x="27" y="32"/>
                </a:moveTo>
                <a:cubicBezTo>
                  <a:pt x="28" y="31"/>
                  <a:pt x="28" y="30"/>
                  <a:pt x="27" y="30"/>
                </a:cubicBezTo>
                <a:cubicBezTo>
                  <a:pt x="26" y="30"/>
                  <a:pt x="27" y="31"/>
                  <a:pt x="27" y="32"/>
                </a:cubicBezTo>
                <a:close/>
                <a:moveTo>
                  <a:pt x="30" y="30"/>
                </a:moveTo>
                <a:cubicBezTo>
                  <a:pt x="30" y="30"/>
                  <a:pt x="30" y="31"/>
                  <a:pt x="30" y="31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ubicBezTo>
                  <a:pt x="30" y="30"/>
                  <a:pt x="30" y="30"/>
                  <a:pt x="30" y="30"/>
                </a:cubicBezTo>
                <a:close/>
                <a:moveTo>
                  <a:pt x="6" y="33"/>
                </a:moveTo>
                <a:cubicBezTo>
                  <a:pt x="6" y="33"/>
                  <a:pt x="5" y="32"/>
                  <a:pt x="6" y="31"/>
                </a:cubicBezTo>
                <a:cubicBezTo>
                  <a:pt x="6" y="31"/>
                  <a:pt x="6" y="30"/>
                  <a:pt x="5" y="30"/>
                </a:cubicBezTo>
                <a:cubicBezTo>
                  <a:pt x="4" y="31"/>
                  <a:pt x="5" y="34"/>
                  <a:pt x="6" y="33"/>
                </a:cubicBezTo>
                <a:close/>
                <a:moveTo>
                  <a:pt x="8" y="33"/>
                </a:moveTo>
                <a:cubicBezTo>
                  <a:pt x="8" y="32"/>
                  <a:pt x="8" y="32"/>
                  <a:pt x="9" y="31"/>
                </a:cubicBezTo>
                <a:cubicBezTo>
                  <a:pt x="8" y="31"/>
                  <a:pt x="8" y="30"/>
                  <a:pt x="8" y="30"/>
                </a:cubicBezTo>
                <a:cubicBezTo>
                  <a:pt x="7" y="31"/>
                  <a:pt x="7" y="32"/>
                  <a:pt x="8" y="33"/>
                </a:cubicBezTo>
                <a:close/>
                <a:moveTo>
                  <a:pt x="13" y="31"/>
                </a:move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1"/>
                  <a:pt x="13" y="30"/>
                  <a:pt x="13" y="30"/>
                </a:cubicBezTo>
                <a:cubicBezTo>
                  <a:pt x="13" y="31"/>
                  <a:pt x="13" y="31"/>
                  <a:pt x="13" y="31"/>
                </a:cubicBezTo>
                <a:close/>
                <a:moveTo>
                  <a:pt x="17" y="31"/>
                </a:moveTo>
                <a:cubicBezTo>
                  <a:pt x="18" y="32"/>
                  <a:pt x="18" y="32"/>
                  <a:pt x="18" y="33"/>
                </a:cubicBezTo>
                <a:cubicBezTo>
                  <a:pt x="18" y="32"/>
                  <a:pt x="18" y="32"/>
                  <a:pt x="19" y="32"/>
                </a:cubicBezTo>
                <a:cubicBezTo>
                  <a:pt x="18" y="31"/>
                  <a:pt x="18" y="30"/>
                  <a:pt x="17" y="30"/>
                </a:cubicBezTo>
                <a:cubicBezTo>
                  <a:pt x="18" y="31"/>
                  <a:pt x="17" y="31"/>
                  <a:pt x="17" y="31"/>
                </a:cubicBezTo>
                <a:close/>
                <a:moveTo>
                  <a:pt x="15" y="32"/>
                </a:moveTo>
                <a:cubicBezTo>
                  <a:pt x="16" y="32"/>
                  <a:pt x="15" y="31"/>
                  <a:pt x="15" y="31"/>
                </a:cubicBezTo>
                <a:cubicBezTo>
                  <a:pt x="14" y="31"/>
                  <a:pt x="15" y="32"/>
                  <a:pt x="15" y="32"/>
                </a:cubicBezTo>
                <a:close/>
                <a:moveTo>
                  <a:pt x="12" y="33"/>
                </a:moveTo>
                <a:cubicBezTo>
                  <a:pt x="12" y="33"/>
                  <a:pt x="13" y="33"/>
                  <a:pt x="13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32"/>
                  <a:pt x="12" y="33"/>
                  <a:pt x="12" y="33"/>
                </a:cubicBezTo>
                <a:close/>
                <a:moveTo>
                  <a:pt x="17" y="33"/>
                </a:moveTo>
                <a:cubicBezTo>
                  <a:pt x="18" y="33"/>
                  <a:pt x="17" y="32"/>
                  <a:pt x="17" y="32"/>
                </a:cubicBezTo>
                <a:cubicBezTo>
                  <a:pt x="17" y="32"/>
                  <a:pt x="17" y="32"/>
                  <a:pt x="17" y="32"/>
                </a:cubicBezTo>
                <a:cubicBezTo>
                  <a:pt x="17" y="32"/>
                  <a:pt x="17" y="33"/>
                  <a:pt x="17" y="33"/>
                </a:cubicBezTo>
                <a:close/>
                <a:moveTo>
                  <a:pt x="26" y="32"/>
                </a:moveTo>
                <a:cubicBezTo>
                  <a:pt x="25" y="33"/>
                  <a:pt x="25" y="34"/>
                  <a:pt x="26" y="35"/>
                </a:cubicBezTo>
                <a:cubicBezTo>
                  <a:pt x="26" y="34"/>
                  <a:pt x="25" y="34"/>
                  <a:pt x="26" y="33"/>
                </a:cubicBezTo>
                <a:cubicBezTo>
                  <a:pt x="26" y="33"/>
                  <a:pt x="26" y="34"/>
                  <a:pt x="26" y="34"/>
                </a:cubicBezTo>
                <a:cubicBezTo>
                  <a:pt x="27" y="33"/>
                  <a:pt x="27" y="33"/>
                  <a:pt x="26" y="32"/>
                </a:cubicBezTo>
                <a:cubicBezTo>
                  <a:pt x="25" y="32"/>
                  <a:pt x="26" y="33"/>
                  <a:pt x="26" y="33"/>
                </a:cubicBezTo>
                <a:cubicBezTo>
                  <a:pt x="26" y="33"/>
                  <a:pt x="26" y="33"/>
                  <a:pt x="26" y="32"/>
                </a:cubicBezTo>
                <a:close/>
                <a:moveTo>
                  <a:pt x="22" y="35"/>
                </a:moveTo>
                <a:cubicBezTo>
                  <a:pt x="23" y="35"/>
                  <a:pt x="23" y="34"/>
                  <a:pt x="24" y="33"/>
                </a:cubicBezTo>
                <a:cubicBezTo>
                  <a:pt x="23" y="33"/>
                  <a:pt x="23" y="32"/>
                  <a:pt x="23" y="32"/>
                </a:cubicBezTo>
                <a:cubicBezTo>
                  <a:pt x="22" y="33"/>
                  <a:pt x="21" y="34"/>
                  <a:pt x="22" y="35"/>
                </a:cubicBezTo>
                <a:close/>
                <a:moveTo>
                  <a:pt x="15" y="33"/>
                </a:moveTo>
                <a:cubicBezTo>
                  <a:pt x="14" y="33"/>
                  <a:pt x="14" y="32"/>
                  <a:pt x="14" y="32"/>
                </a:cubicBezTo>
                <a:cubicBezTo>
                  <a:pt x="14" y="32"/>
                  <a:pt x="14" y="33"/>
                  <a:pt x="15" y="33"/>
                </a:cubicBezTo>
                <a:close/>
                <a:moveTo>
                  <a:pt x="28" y="33"/>
                </a:moveTo>
                <a:cubicBezTo>
                  <a:pt x="29" y="33"/>
                  <a:pt x="28" y="34"/>
                  <a:pt x="29" y="34"/>
                </a:cubicBezTo>
                <a:cubicBezTo>
                  <a:pt x="29" y="33"/>
                  <a:pt x="29" y="32"/>
                  <a:pt x="29" y="32"/>
                </a:cubicBezTo>
                <a:cubicBezTo>
                  <a:pt x="28" y="32"/>
                  <a:pt x="28" y="33"/>
                  <a:pt x="28" y="33"/>
                </a:cubicBezTo>
                <a:close/>
                <a:moveTo>
                  <a:pt x="19" y="36"/>
                </a:moveTo>
                <a:cubicBezTo>
                  <a:pt x="20" y="35"/>
                  <a:pt x="20" y="35"/>
                  <a:pt x="20" y="34"/>
                </a:cubicBezTo>
                <a:cubicBezTo>
                  <a:pt x="20" y="34"/>
                  <a:pt x="20" y="33"/>
                  <a:pt x="19" y="33"/>
                </a:cubicBezTo>
                <a:cubicBezTo>
                  <a:pt x="18" y="34"/>
                  <a:pt x="20" y="35"/>
                  <a:pt x="19" y="35"/>
                </a:cubicBezTo>
                <a:cubicBezTo>
                  <a:pt x="19" y="35"/>
                  <a:pt x="19" y="35"/>
                  <a:pt x="19" y="36"/>
                </a:cubicBezTo>
                <a:close/>
                <a:moveTo>
                  <a:pt x="33" y="34"/>
                </a:moveTo>
                <a:cubicBezTo>
                  <a:pt x="34" y="34"/>
                  <a:pt x="34" y="33"/>
                  <a:pt x="34" y="33"/>
                </a:cubicBezTo>
                <a:cubicBezTo>
                  <a:pt x="34" y="33"/>
                  <a:pt x="33" y="33"/>
                  <a:pt x="33" y="34"/>
                </a:cubicBezTo>
                <a:close/>
                <a:moveTo>
                  <a:pt x="9" y="34"/>
                </a:moveTo>
                <a:cubicBezTo>
                  <a:pt x="9" y="34"/>
                  <a:pt x="9" y="35"/>
                  <a:pt x="9" y="35"/>
                </a:cubicBezTo>
                <a:cubicBezTo>
                  <a:pt x="9" y="34"/>
                  <a:pt x="10" y="34"/>
                  <a:pt x="10" y="33"/>
                </a:cubicBezTo>
                <a:cubicBezTo>
                  <a:pt x="9" y="33"/>
                  <a:pt x="9" y="33"/>
                  <a:pt x="9" y="33"/>
                </a:cubicBezTo>
                <a:cubicBezTo>
                  <a:pt x="9" y="33"/>
                  <a:pt x="9" y="34"/>
                  <a:pt x="9" y="34"/>
                </a:cubicBezTo>
                <a:close/>
                <a:moveTo>
                  <a:pt x="17" y="35"/>
                </a:moveTo>
                <a:cubicBezTo>
                  <a:pt x="18" y="35"/>
                  <a:pt x="17" y="33"/>
                  <a:pt x="16" y="33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4"/>
                  <a:pt x="16" y="35"/>
                  <a:pt x="17" y="35"/>
                </a:cubicBezTo>
                <a:close/>
                <a:moveTo>
                  <a:pt x="3" y="34"/>
                </a:moveTo>
                <a:cubicBezTo>
                  <a:pt x="3" y="34"/>
                  <a:pt x="4" y="33"/>
                  <a:pt x="3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3"/>
                  <a:pt x="3" y="34"/>
                  <a:pt x="3" y="34"/>
                </a:cubicBezTo>
                <a:close/>
                <a:moveTo>
                  <a:pt x="11" y="34"/>
                </a:moveTo>
                <a:cubicBezTo>
                  <a:pt x="11" y="34"/>
                  <a:pt x="11" y="34"/>
                  <a:pt x="12" y="34"/>
                </a:cubicBezTo>
                <a:cubicBezTo>
                  <a:pt x="12" y="34"/>
                  <a:pt x="12" y="33"/>
                  <a:pt x="11" y="33"/>
                </a:cubicBezTo>
                <a:cubicBezTo>
                  <a:pt x="11" y="34"/>
                  <a:pt x="11" y="33"/>
                  <a:pt x="11" y="34"/>
                </a:cubicBezTo>
                <a:close/>
                <a:moveTo>
                  <a:pt x="13" y="36"/>
                </a:moveTo>
                <a:cubicBezTo>
                  <a:pt x="14" y="35"/>
                  <a:pt x="14" y="34"/>
                  <a:pt x="13" y="34"/>
                </a:cubicBezTo>
                <a:cubicBezTo>
                  <a:pt x="13" y="34"/>
                  <a:pt x="13" y="35"/>
                  <a:pt x="13" y="36"/>
                </a:cubicBezTo>
                <a:close/>
                <a:moveTo>
                  <a:pt x="7" y="35"/>
                </a:moveTo>
                <a:cubicBezTo>
                  <a:pt x="7" y="35"/>
                  <a:pt x="7" y="35"/>
                  <a:pt x="7" y="35"/>
                </a:cubicBezTo>
                <a:cubicBezTo>
                  <a:pt x="7" y="34"/>
                  <a:pt x="6" y="34"/>
                  <a:pt x="6" y="34"/>
                </a:cubicBezTo>
                <a:cubicBezTo>
                  <a:pt x="6" y="35"/>
                  <a:pt x="6" y="35"/>
                  <a:pt x="7" y="35"/>
                </a:cubicBezTo>
                <a:close/>
                <a:moveTo>
                  <a:pt x="27" y="36"/>
                </a:moveTo>
                <a:cubicBezTo>
                  <a:pt x="28" y="36"/>
                  <a:pt x="28" y="35"/>
                  <a:pt x="28" y="35"/>
                </a:cubicBezTo>
                <a:cubicBezTo>
                  <a:pt x="28" y="35"/>
                  <a:pt x="28" y="34"/>
                  <a:pt x="27" y="34"/>
                </a:cubicBezTo>
                <a:cubicBezTo>
                  <a:pt x="27" y="35"/>
                  <a:pt x="27" y="35"/>
                  <a:pt x="27" y="36"/>
                </a:cubicBezTo>
                <a:close/>
                <a:moveTo>
                  <a:pt x="23" y="37"/>
                </a:moveTo>
                <a:cubicBezTo>
                  <a:pt x="24" y="37"/>
                  <a:pt x="24" y="37"/>
                  <a:pt x="24" y="37"/>
                </a:cubicBezTo>
                <a:cubicBezTo>
                  <a:pt x="24" y="37"/>
                  <a:pt x="26" y="35"/>
                  <a:pt x="24" y="35"/>
                </a:cubicBezTo>
                <a:cubicBezTo>
                  <a:pt x="24" y="35"/>
                  <a:pt x="24" y="36"/>
                  <a:pt x="23" y="37"/>
                </a:cubicBezTo>
                <a:close/>
                <a:moveTo>
                  <a:pt x="30" y="36"/>
                </a:moveTo>
                <a:cubicBezTo>
                  <a:pt x="30" y="36"/>
                  <a:pt x="30" y="36"/>
                  <a:pt x="30" y="36"/>
                </a:cubicBezTo>
                <a:cubicBezTo>
                  <a:pt x="31" y="36"/>
                  <a:pt x="31" y="35"/>
                  <a:pt x="30" y="35"/>
                </a:cubicBezTo>
                <a:cubicBezTo>
                  <a:pt x="30" y="35"/>
                  <a:pt x="30" y="35"/>
                  <a:pt x="30" y="36"/>
                </a:cubicBezTo>
                <a:close/>
                <a:moveTo>
                  <a:pt x="10" y="37"/>
                </a:moveTo>
                <a:cubicBezTo>
                  <a:pt x="11" y="36"/>
                  <a:pt x="10" y="36"/>
                  <a:pt x="10" y="36"/>
                </a:cubicBezTo>
                <a:cubicBezTo>
                  <a:pt x="11" y="36"/>
                  <a:pt x="11" y="36"/>
                  <a:pt x="11" y="36"/>
                </a:cubicBezTo>
                <a:cubicBezTo>
                  <a:pt x="11" y="35"/>
                  <a:pt x="11" y="35"/>
                  <a:pt x="10" y="35"/>
                </a:cubicBezTo>
                <a:cubicBezTo>
                  <a:pt x="10" y="35"/>
                  <a:pt x="9" y="36"/>
                  <a:pt x="10" y="37"/>
                </a:cubicBezTo>
                <a:close/>
                <a:moveTo>
                  <a:pt x="18" y="38"/>
                </a:moveTo>
                <a:cubicBezTo>
                  <a:pt x="18" y="38"/>
                  <a:pt x="19" y="37"/>
                  <a:pt x="19" y="37"/>
                </a:cubicBezTo>
                <a:cubicBezTo>
                  <a:pt x="18" y="36"/>
                  <a:pt x="18" y="36"/>
                  <a:pt x="18" y="35"/>
                </a:cubicBezTo>
                <a:cubicBezTo>
                  <a:pt x="17" y="36"/>
                  <a:pt x="17" y="37"/>
                  <a:pt x="18" y="38"/>
                </a:cubicBezTo>
                <a:close/>
                <a:moveTo>
                  <a:pt x="21" y="38"/>
                </a:moveTo>
                <a:cubicBezTo>
                  <a:pt x="22" y="37"/>
                  <a:pt x="22" y="36"/>
                  <a:pt x="21" y="36"/>
                </a:cubicBezTo>
                <a:cubicBezTo>
                  <a:pt x="20" y="36"/>
                  <a:pt x="20" y="38"/>
                  <a:pt x="21" y="38"/>
                </a:cubicBezTo>
                <a:close/>
                <a:moveTo>
                  <a:pt x="13" y="36"/>
                </a:moveTo>
                <a:cubicBezTo>
                  <a:pt x="13" y="36"/>
                  <a:pt x="13" y="36"/>
                  <a:pt x="12" y="36"/>
                </a:cubicBezTo>
                <a:cubicBezTo>
                  <a:pt x="12" y="36"/>
                  <a:pt x="12" y="36"/>
                  <a:pt x="13" y="36"/>
                </a:cubicBezTo>
                <a:close/>
                <a:moveTo>
                  <a:pt x="14" y="37"/>
                </a:moveTo>
                <a:cubicBezTo>
                  <a:pt x="14" y="38"/>
                  <a:pt x="15" y="38"/>
                  <a:pt x="15" y="39"/>
                </a:cubicBezTo>
                <a:cubicBezTo>
                  <a:pt x="16" y="38"/>
                  <a:pt x="16" y="36"/>
                  <a:pt x="14" y="36"/>
                </a:cubicBezTo>
                <a:cubicBezTo>
                  <a:pt x="14" y="36"/>
                  <a:pt x="14" y="36"/>
                  <a:pt x="14" y="37"/>
                </a:cubicBezTo>
                <a:close/>
                <a:moveTo>
                  <a:pt x="8" y="38"/>
                </a:moveTo>
                <a:cubicBezTo>
                  <a:pt x="8" y="38"/>
                  <a:pt x="8" y="38"/>
                  <a:pt x="9" y="38"/>
                </a:cubicBezTo>
                <a:cubicBezTo>
                  <a:pt x="8" y="38"/>
                  <a:pt x="8" y="37"/>
                  <a:pt x="8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37"/>
                  <a:pt x="8" y="37"/>
                  <a:pt x="8" y="38"/>
                </a:cubicBezTo>
                <a:close/>
                <a:moveTo>
                  <a:pt x="25" y="39"/>
                </a:moveTo>
                <a:cubicBezTo>
                  <a:pt x="25" y="38"/>
                  <a:pt x="27" y="37"/>
                  <a:pt x="26" y="37"/>
                </a:cubicBezTo>
                <a:cubicBezTo>
                  <a:pt x="25" y="37"/>
                  <a:pt x="24" y="38"/>
                  <a:pt x="25" y="39"/>
                </a:cubicBezTo>
                <a:close/>
                <a:moveTo>
                  <a:pt x="8" y="42"/>
                </a:moveTo>
                <a:cubicBezTo>
                  <a:pt x="8" y="41"/>
                  <a:pt x="7" y="41"/>
                  <a:pt x="7" y="40"/>
                </a:cubicBezTo>
                <a:cubicBezTo>
                  <a:pt x="6" y="39"/>
                  <a:pt x="6" y="37"/>
                  <a:pt x="5" y="37"/>
                </a:cubicBezTo>
                <a:cubicBezTo>
                  <a:pt x="5" y="39"/>
                  <a:pt x="6" y="41"/>
                  <a:pt x="8" y="42"/>
                </a:cubicBezTo>
                <a:close/>
                <a:moveTo>
                  <a:pt x="28" y="39"/>
                </a:moveTo>
                <a:cubicBezTo>
                  <a:pt x="28" y="39"/>
                  <a:pt x="29" y="38"/>
                  <a:pt x="29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8"/>
                  <a:pt x="28" y="39"/>
                  <a:pt x="28" y="39"/>
                </a:cubicBezTo>
                <a:close/>
                <a:moveTo>
                  <a:pt x="14" y="38"/>
                </a:moveTo>
                <a:cubicBezTo>
                  <a:pt x="14" y="38"/>
                  <a:pt x="14" y="39"/>
                  <a:pt x="14" y="39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4" y="38"/>
                  <a:pt x="14" y="38"/>
                </a:cubicBezTo>
                <a:close/>
                <a:moveTo>
                  <a:pt x="19" y="40"/>
                </a:moveTo>
                <a:cubicBezTo>
                  <a:pt x="19" y="40"/>
                  <a:pt x="19" y="40"/>
                  <a:pt x="20" y="41"/>
                </a:cubicBezTo>
                <a:cubicBezTo>
                  <a:pt x="20" y="40"/>
                  <a:pt x="20" y="40"/>
                  <a:pt x="20" y="39"/>
                </a:cubicBezTo>
                <a:cubicBezTo>
                  <a:pt x="20" y="39"/>
                  <a:pt x="20" y="38"/>
                  <a:pt x="20" y="38"/>
                </a:cubicBezTo>
                <a:cubicBezTo>
                  <a:pt x="19" y="39"/>
                  <a:pt x="19" y="39"/>
                  <a:pt x="19" y="40"/>
                </a:cubicBezTo>
                <a:close/>
                <a:moveTo>
                  <a:pt x="16" y="41"/>
                </a:moveTo>
                <a:cubicBezTo>
                  <a:pt x="17" y="41"/>
                  <a:pt x="17" y="40"/>
                  <a:pt x="17" y="40"/>
                </a:cubicBezTo>
                <a:cubicBezTo>
                  <a:pt x="17" y="39"/>
                  <a:pt x="17" y="39"/>
                  <a:pt x="16" y="38"/>
                </a:cubicBezTo>
                <a:cubicBezTo>
                  <a:pt x="16" y="39"/>
                  <a:pt x="15" y="41"/>
                  <a:pt x="16" y="41"/>
                </a:cubicBezTo>
                <a:close/>
                <a:moveTo>
                  <a:pt x="22" y="40"/>
                </a:moveTo>
                <a:cubicBezTo>
                  <a:pt x="23" y="39"/>
                  <a:pt x="23" y="39"/>
                  <a:pt x="23" y="38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9"/>
                  <a:pt x="22" y="39"/>
                  <a:pt x="22" y="40"/>
                </a:cubicBezTo>
                <a:close/>
                <a:moveTo>
                  <a:pt x="25" y="42"/>
                </a:moveTo>
                <a:cubicBezTo>
                  <a:pt x="25" y="42"/>
                  <a:pt x="25" y="41"/>
                  <a:pt x="25" y="41"/>
                </a:cubicBezTo>
                <a:cubicBezTo>
                  <a:pt x="25" y="40"/>
                  <a:pt x="27" y="39"/>
                  <a:pt x="27" y="38"/>
                </a:cubicBezTo>
                <a:cubicBezTo>
                  <a:pt x="26" y="39"/>
                  <a:pt x="25" y="40"/>
                  <a:pt x="25" y="42"/>
                </a:cubicBezTo>
                <a:close/>
                <a:moveTo>
                  <a:pt x="26" y="43"/>
                </a:moveTo>
                <a:cubicBezTo>
                  <a:pt x="26" y="43"/>
                  <a:pt x="27" y="42"/>
                  <a:pt x="27" y="43"/>
                </a:cubicBezTo>
                <a:cubicBezTo>
                  <a:pt x="28" y="41"/>
                  <a:pt x="29" y="40"/>
                  <a:pt x="30" y="39"/>
                </a:cubicBezTo>
                <a:cubicBezTo>
                  <a:pt x="30" y="38"/>
                  <a:pt x="30" y="38"/>
                  <a:pt x="30" y="38"/>
                </a:cubicBezTo>
                <a:cubicBezTo>
                  <a:pt x="29" y="40"/>
                  <a:pt x="27" y="41"/>
                  <a:pt x="26" y="43"/>
                </a:cubicBezTo>
                <a:close/>
                <a:moveTo>
                  <a:pt x="14" y="41"/>
                </a:moveTo>
                <a:cubicBezTo>
                  <a:pt x="14" y="40"/>
                  <a:pt x="13" y="39"/>
                  <a:pt x="13" y="39"/>
                </a:cubicBezTo>
                <a:cubicBezTo>
                  <a:pt x="13" y="40"/>
                  <a:pt x="13" y="40"/>
                  <a:pt x="14" y="41"/>
                </a:cubicBezTo>
                <a:close/>
                <a:moveTo>
                  <a:pt x="10" y="40"/>
                </a:moveTo>
                <a:cubicBezTo>
                  <a:pt x="10" y="40"/>
                  <a:pt x="10" y="41"/>
                  <a:pt x="10" y="41"/>
                </a:cubicBezTo>
                <a:cubicBezTo>
                  <a:pt x="10" y="40"/>
                  <a:pt x="11" y="40"/>
                  <a:pt x="11" y="40"/>
                </a:cubicBezTo>
                <a:cubicBezTo>
                  <a:pt x="11" y="40"/>
                  <a:pt x="10" y="40"/>
                  <a:pt x="10" y="40"/>
                </a:cubicBezTo>
                <a:cubicBezTo>
                  <a:pt x="10" y="40"/>
                  <a:pt x="10" y="40"/>
                  <a:pt x="10" y="40"/>
                </a:cubicBezTo>
                <a:close/>
                <a:moveTo>
                  <a:pt x="23" y="41"/>
                </a:moveTo>
                <a:cubicBezTo>
                  <a:pt x="24" y="41"/>
                  <a:pt x="24" y="40"/>
                  <a:pt x="24" y="40"/>
                </a:cubicBezTo>
                <a:cubicBezTo>
                  <a:pt x="24" y="41"/>
                  <a:pt x="23" y="41"/>
                  <a:pt x="23" y="41"/>
                </a:cubicBezTo>
                <a:close/>
                <a:moveTo>
                  <a:pt x="21" y="42"/>
                </a:moveTo>
                <a:cubicBezTo>
                  <a:pt x="21" y="42"/>
                  <a:pt x="21" y="41"/>
                  <a:pt x="22" y="41"/>
                </a:cubicBezTo>
                <a:cubicBezTo>
                  <a:pt x="21" y="41"/>
                  <a:pt x="22" y="41"/>
                  <a:pt x="21" y="41"/>
                </a:cubicBezTo>
                <a:cubicBezTo>
                  <a:pt x="21" y="41"/>
                  <a:pt x="21" y="42"/>
                  <a:pt x="21" y="42"/>
                </a:cubicBezTo>
                <a:close/>
                <a:moveTo>
                  <a:pt x="17" y="43"/>
                </a:moveTo>
                <a:cubicBezTo>
                  <a:pt x="18" y="43"/>
                  <a:pt x="18" y="43"/>
                  <a:pt x="19" y="43"/>
                </a:cubicBezTo>
                <a:cubicBezTo>
                  <a:pt x="19" y="42"/>
                  <a:pt x="18" y="41"/>
                  <a:pt x="18" y="41"/>
                </a:cubicBezTo>
                <a:cubicBezTo>
                  <a:pt x="18" y="42"/>
                  <a:pt x="17" y="42"/>
                  <a:pt x="17" y="43"/>
                </a:cubicBezTo>
                <a:close/>
                <a:moveTo>
                  <a:pt x="11" y="41"/>
                </a:moveTo>
                <a:cubicBezTo>
                  <a:pt x="11" y="42"/>
                  <a:pt x="12" y="42"/>
                  <a:pt x="12" y="43"/>
                </a:cubicBezTo>
                <a:cubicBezTo>
                  <a:pt x="12" y="42"/>
                  <a:pt x="12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lose/>
                <a:moveTo>
                  <a:pt x="13" y="43"/>
                </a:moveTo>
                <a:cubicBezTo>
                  <a:pt x="13" y="43"/>
                  <a:pt x="13" y="42"/>
                  <a:pt x="13" y="42"/>
                </a:cubicBezTo>
                <a:cubicBezTo>
                  <a:pt x="13" y="42"/>
                  <a:pt x="12" y="42"/>
                  <a:pt x="12" y="42"/>
                </a:cubicBezTo>
                <a:cubicBezTo>
                  <a:pt x="12" y="42"/>
                  <a:pt x="13" y="43"/>
                  <a:pt x="13" y="43"/>
                </a:cubicBezTo>
                <a:close/>
                <a:moveTo>
                  <a:pt x="14" y="44"/>
                </a:moveTo>
                <a:cubicBezTo>
                  <a:pt x="14" y="44"/>
                  <a:pt x="14" y="43"/>
                  <a:pt x="13" y="43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4" y="44"/>
                  <a:pt x="14" y="45"/>
                </a:cubicBezTo>
                <a:cubicBezTo>
                  <a:pt x="14" y="45"/>
                  <a:pt x="14" y="45"/>
                  <a:pt x="14" y="44"/>
                </a:cubicBezTo>
                <a:cubicBezTo>
                  <a:pt x="14" y="45"/>
                  <a:pt x="14" y="44"/>
                  <a:pt x="14" y="44"/>
                </a:cubicBezTo>
                <a:close/>
                <a:moveTo>
                  <a:pt x="22" y="44"/>
                </a:moveTo>
                <a:cubicBezTo>
                  <a:pt x="22" y="44"/>
                  <a:pt x="23" y="44"/>
                  <a:pt x="23" y="44"/>
                </a:cubicBezTo>
                <a:cubicBezTo>
                  <a:pt x="22" y="44"/>
                  <a:pt x="22" y="44"/>
                  <a:pt x="22" y="44"/>
                </a:cubicBezTo>
                <a:close/>
                <a:moveTo>
                  <a:pt x="14" y="45"/>
                </a:moveTo>
                <a:cubicBezTo>
                  <a:pt x="15" y="46"/>
                  <a:pt x="17" y="47"/>
                  <a:pt x="18" y="46"/>
                </a:cubicBezTo>
                <a:cubicBezTo>
                  <a:pt x="17" y="46"/>
                  <a:pt x="16" y="45"/>
                  <a:pt x="16" y="45"/>
                </a:cubicBezTo>
                <a:cubicBezTo>
                  <a:pt x="16" y="45"/>
                  <a:pt x="16" y="45"/>
                  <a:pt x="15" y="45"/>
                </a:cubicBezTo>
                <a:cubicBezTo>
                  <a:pt x="15" y="46"/>
                  <a:pt x="15" y="45"/>
                  <a:pt x="14" y="45"/>
                </a:cubicBezTo>
                <a:close/>
                <a:moveTo>
                  <a:pt x="19" y="46"/>
                </a:moveTo>
                <a:cubicBezTo>
                  <a:pt x="20" y="46"/>
                  <a:pt x="21" y="46"/>
                  <a:pt x="22" y="46"/>
                </a:cubicBezTo>
                <a:cubicBezTo>
                  <a:pt x="21" y="46"/>
                  <a:pt x="20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5790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159" name="组合 158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160" name="任意多边形 159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63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2" name="文本框 161"/>
            <p:cNvSpPr txBox="1"/>
            <p:nvPr/>
          </p:nvSpPr>
          <p:spPr>
            <a:xfrm>
              <a:off x="447605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数据集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简介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4485" y="358140"/>
            <a:ext cx="2679065" cy="1914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436360" y="3758565"/>
            <a:ext cx="24561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 sz="2800" b="1" dirty="0"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The Chars74K</a:t>
            </a:r>
            <a:r>
              <a:rPr lang="en-US" altLang="zh-CN" sz="2800" b="1" baseline="30000" dirty="0"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3</a:t>
            </a:r>
            <a:endParaRPr lang="en-US" altLang="zh-CN" sz="2800" b="1" baseline="30000" dirty="0">
              <a:latin typeface="方正静蕾简体" panose="02000000000000000000" pitchFamily="2" charset="-122"/>
              <a:ea typeface="方正静蕾简体" panose="02000000000000000000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725" y="6253480"/>
            <a:ext cx="1135888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1. </a:t>
            </a:r>
            <a:r>
              <a:rPr lang="zh-CN" altLang="en-US" sz="1000" dirty="0">
                <a:solidFill>
                  <a:schemeClr val="bg1">
                    <a:lumMod val="6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http://yann.lecun.com/exdb/mnist/</a:t>
            </a:r>
            <a:endParaRPr lang="zh-CN" altLang="en-US" sz="1000" dirty="0">
              <a:solidFill>
                <a:schemeClr val="bg1">
                  <a:lumMod val="6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2. Cohen G, Afshar S, Tapson J, et al. EMNIST: Extending MNIST to handwritten letters[C]//2017 international joint conference on neural networks (IJCNN). IEEE, 2017: 2921-2926.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1000" dirty="0">
                <a:solidFill>
                  <a:schemeClr val="bg1">
                    <a:lumMod val="65000"/>
                  </a:schemeClr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3. http://www.ee.surrey.ac.uk/CVSSP/demos/chars74k/</a:t>
            </a:r>
            <a:endParaRPr lang="en-US" altLang="zh-CN" sz="1000" dirty="0">
              <a:solidFill>
                <a:schemeClr val="bg1">
                  <a:lumMod val="65000"/>
                </a:schemeClr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2"/>
          <a:srcRect l="-192" b="47836"/>
          <a:stretch>
            <a:fillRect/>
          </a:stretch>
        </p:blipFill>
        <p:spPr>
          <a:xfrm>
            <a:off x="9399270" y="2359660"/>
            <a:ext cx="2336800" cy="5638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30" y="1127125"/>
            <a:ext cx="3252470" cy="84582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 105"/>
          <p:cNvSpPr/>
          <p:nvPr/>
        </p:nvSpPr>
        <p:spPr>
          <a:xfrm>
            <a:off x="1456704" y="1898881"/>
            <a:ext cx="170777" cy="4109980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725 w 334099"/>
              <a:gd name="connsiteY0-2" fmla="*/ 508256 h 5164770"/>
              <a:gd name="connsiteX1-3" fmla="*/ 149315 w 334099"/>
              <a:gd name="connsiteY1-4" fmla="*/ 4760216 h 5164770"/>
              <a:gd name="connsiteX2-5" fmla="*/ 332195 w 334099"/>
              <a:gd name="connsiteY2-6" fmla="*/ 4577336 h 5164770"/>
              <a:gd name="connsiteX3-7" fmla="*/ 229325 w 334099"/>
              <a:gd name="connsiteY3-8" fmla="*/ 531116 h 5164770"/>
              <a:gd name="connsiteX4-9" fmla="*/ 725 w 334099"/>
              <a:gd name="connsiteY4-10" fmla="*/ 508256 h 5164770"/>
              <a:gd name="connsiteX0-11" fmla="*/ 5231 w 338605"/>
              <a:gd name="connsiteY0-12" fmla="*/ 508256 h 5164770"/>
              <a:gd name="connsiteX1-13" fmla="*/ 61921 w 338605"/>
              <a:gd name="connsiteY1-14" fmla="*/ 4760216 h 5164770"/>
              <a:gd name="connsiteX2-15" fmla="*/ 336701 w 338605"/>
              <a:gd name="connsiteY2-16" fmla="*/ 4577336 h 5164770"/>
              <a:gd name="connsiteX3-17" fmla="*/ 233831 w 338605"/>
              <a:gd name="connsiteY3-18" fmla="*/ 531116 h 5164770"/>
              <a:gd name="connsiteX4-19" fmla="*/ 5231 w 338605"/>
              <a:gd name="connsiteY4-20" fmla="*/ 508256 h 5164770"/>
              <a:gd name="connsiteX0-21" fmla="*/ 1317 w 334691"/>
              <a:gd name="connsiteY0-22" fmla="*/ 509201 h 5174270"/>
              <a:gd name="connsiteX1-23" fmla="*/ 126931 w 334691"/>
              <a:gd name="connsiteY1-24" fmla="*/ 4775919 h 5174270"/>
              <a:gd name="connsiteX2-25" fmla="*/ 332787 w 334691"/>
              <a:gd name="connsiteY2-26" fmla="*/ 4578281 h 5174270"/>
              <a:gd name="connsiteX3-27" fmla="*/ 229917 w 334691"/>
              <a:gd name="connsiteY3-28" fmla="*/ 532061 h 5174270"/>
              <a:gd name="connsiteX4-29" fmla="*/ 1317 w 334691"/>
              <a:gd name="connsiteY4-30" fmla="*/ 509201 h 5174270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34691" h="5174270">
                <a:moveTo>
                  <a:pt x="1317" y="509201"/>
                </a:moveTo>
                <a:cubicBezTo>
                  <a:pt x="-15847" y="1216511"/>
                  <a:pt x="140611" y="4171533"/>
                  <a:pt x="126931" y="4775919"/>
                </a:cubicBezTo>
                <a:cubicBezTo>
                  <a:pt x="113251" y="5380305"/>
                  <a:pt x="319452" y="5283131"/>
                  <a:pt x="332787" y="4578281"/>
                </a:cubicBezTo>
                <a:cubicBezTo>
                  <a:pt x="346122" y="3873431"/>
                  <a:pt x="287067" y="1212146"/>
                  <a:pt x="229917" y="532061"/>
                </a:cubicBezTo>
                <a:cubicBezTo>
                  <a:pt x="172767" y="-148024"/>
                  <a:pt x="18481" y="-198109"/>
                  <a:pt x="1317" y="509201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2611203" y="1903029"/>
            <a:ext cx="182209" cy="4101339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1179 w 357095"/>
              <a:gd name="connsiteY0-2" fmla="*/ 503978 h 5163391"/>
              <a:gd name="connsiteX1-3" fmla="*/ 149769 w 357095"/>
              <a:gd name="connsiteY1-4" fmla="*/ 4755938 h 5163391"/>
              <a:gd name="connsiteX2-5" fmla="*/ 355623 w 357095"/>
              <a:gd name="connsiteY2-6" fmla="*/ 4514024 h 5163391"/>
              <a:gd name="connsiteX3-7" fmla="*/ 229779 w 357095"/>
              <a:gd name="connsiteY3-8" fmla="*/ 526838 h 5163391"/>
              <a:gd name="connsiteX4-9" fmla="*/ 1179 w 357095"/>
              <a:gd name="connsiteY4-10" fmla="*/ 503978 h 51633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7095" h="5163391">
                <a:moveTo>
                  <a:pt x="1179" y="503978"/>
                </a:moveTo>
                <a:cubicBezTo>
                  <a:pt x="-12156" y="1208828"/>
                  <a:pt x="90695" y="4087597"/>
                  <a:pt x="149769" y="4755938"/>
                </a:cubicBezTo>
                <a:cubicBezTo>
                  <a:pt x="208843" y="5424279"/>
                  <a:pt x="342288" y="5218874"/>
                  <a:pt x="355623" y="4514024"/>
                </a:cubicBezTo>
                <a:cubicBezTo>
                  <a:pt x="368958" y="3809174"/>
                  <a:pt x="288853" y="1195179"/>
                  <a:pt x="229779" y="526838"/>
                </a:cubicBezTo>
                <a:cubicBezTo>
                  <a:pt x="170705" y="-141503"/>
                  <a:pt x="14514" y="-200872"/>
                  <a:pt x="1179" y="50397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 rot="5400000">
            <a:off x="2057693" y="4897345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591837" y="4885850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测试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0" name="任意多边形 109"/>
          <p:cNvSpPr/>
          <p:nvPr/>
        </p:nvSpPr>
        <p:spPr>
          <a:xfrm rot="5400000">
            <a:off x="2057693" y="4161592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591908" y="411696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训练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rot="5400000">
            <a:off x="2057693" y="3392706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27374" y="3397547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4" name="任意多边形 113"/>
          <p:cNvSpPr/>
          <p:nvPr/>
        </p:nvSpPr>
        <p:spPr>
          <a:xfrm rot="5400000">
            <a:off x="2047569" y="2673288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591628" y="2673112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 rot="5400000">
            <a:off x="2047570" y="1948853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573942" y="1958164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导包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080071" y="2309338"/>
            <a:ext cx="65455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——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导入必要的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Python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包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950706" y="2213687"/>
            <a:ext cx="10216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导包</a:t>
            </a:r>
            <a:endParaRPr lang="zh-CN" altLang="en-US" sz="2800" b="1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33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36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4778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训练测试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及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使用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7397" y="562181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使用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51810" y="2933700"/>
            <a:ext cx="8158480" cy="1767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853805" y="1209040"/>
            <a:ext cx="2245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以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深度学习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模型为例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 105"/>
          <p:cNvSpPr/>
          <p:nvPr/>
        </p:nvSpPr>
        <p:spPr>
          <a:xfrm>
            <a:off x="1456704" y="1898881"/>
            <a:ext cx="170777" cy="4109980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725 w 334099"/>
              <a:gd name="connsiteY0-2" fmla="*/ 508256 h 5164770"/>
              <a:gd name="connsiteX1-3" fmla="*/ 149315 w 334099"/>
              <a:gd name="connsiteY1-4" fmla="*/ 4760216 h 5164770"/>
              <a:gd name="connsiteX2-5" fmla="*/ 332195 w 334099"/>
              <a:gd name="connsiteY2-6" fmla="*/ 4577336 h 5164770"/>
              <a:gd name="connsiteX3-7" fmla="*/ 229325 w 334099"/>
              <a:gd name="connsiteY3-8" fmla="*/ 531116 h 5164770"/>
              <a:gd name="connsiteX4-9" fmla="*/ 725 w 334099"/>
              <a:gd name="connsiteY4-10" fmla="*/ 508256 h 5164770"/>
              <a:gd name="connsiteX0-11" fmla="*/ 5231 w 338605"/>
              <a:gd name="connsiteY0-12" fmla="*/ 508256 h 5164770"/>
              <a:gd name="connsiteX1-13" fmla="*/ 61921 w 338605"/>
              <a:gd name="connsiteY1-14" fmla="*/ 4760216 h 5164770"/>
              <a:gd name="connsiteX2-15" fmla="*/ 336701 w 338605"/>
              <a:gd name="connsiteY2-16" fmla="*/ 4577336 h 5164770"/>
              <a:gd name="connsiteX3-17" fmla="*/ 233831 w 338605"/>
              <a:gd name="connsiteY3-18" fmla="*/ 531116 h 5164770"/>
              <a:gd name="connsiteX4-19" fmla="*/ 5231 w 338605"/>
              <a:gd name="connsiteY4-20" fmla="*/ 508256 h 5164770"/>
              <a:gd name="connsiteX0-21" fmla="*/ 1317 w 334691"/>
              <a:gd name="connsiteY0-22" fmla="*/ 509201 h 5174270"/>
              <a:gd name="connsiteX1-23" fmla="*/ 126931 w 334691"/>
              <a:gd name="connsiteY1-24" fmla="*/ 4775919 h 5174270"/>
              <a:gd name="connsiteX2-25" fmla="*/ 332787 w 334691"/>
              <a:gd name="connsiteY2-26" fmla="*/ 4578281 h 5174270"/>
              <a:gd name="connsiteX3-27" fmla="*/ 229917 w 334691"/>
              <a:gd name="connsiteY3-28" fmla="*/ 532061 h 5174270"/>
              <a:gd name="connsiteX4-29" fmla="*/ 1317 w 334691"/>
              <a:gd name="connsiteY4-30" fmla="*/ 509201 h 5174270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34691" h="5174270">
                <a:moveTo>
                  <a:pt x="1317" y="509201"/>
                </a:moveTo>
                <a:cubicBezTo>
                  <a:pt x="-15847" y="1216511"/>
                  <a:pt x="140611" y="4171533"/>
                  <a:pt x="126931" y="4775919"/>
                </a:cubicBezTo>
                <a:cubicBezTo>
                  <a:pt x="113251" y="5380305"/>
                  <a:pt x="319452" y="5283131"/>
                  <a:pt x="332787" y="4578281"/>
                </a:cubicBezTo>
                <a:cubicBezTo>
                  <a:pt x="346122" y="3873431"/>
                  <a:pt x="287067" y="1212146"/>
                  <a:pt x="229917" y="532061"/>
                </a:cubicBezTo>
                <a:cubicBezTo>
                  <a:pt x="172767" y="-148024"/>
                  <a:pt x="18481" y="-198109"/>
                  <a:pt x="1317" y="509201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2611203" y="1903029"/>
            <a:ext cx="182209" cy="4101339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1179 w 357095"/>
              <a:gd name="connsiteY0-2" fmla="*/ 503978 h 5163391"/>
              <a:gd name="connsiteX1-3" fmla="*/ 149769 w 357095"/>
              <a:gd name="connsiteY1-4" fmla="*/ 4755938 h 5163391"/>
              <a:gd name="connsiteX2-5" fmla="*/ 355623 w 357095"/>
              <a:gd name="connsiteY2-6" fmla="*/ 4514024 h 5163391"/>
              <a:gd name="connsiteX3-7" fmla="*/ 229779 w 357095"/>
              <a:gd name="connsiteY3-8" fmla="*/ 526838 h 5163391"/>
              <a:gd name="connsiteX4-9" fmla="*/ 1179 w 357095"/>
              <a:gd name="connsiteY4-10" fmla="*/ 503978 h 51633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7095" h="5163391">
                <a:moveTo>
                  <a:pt x="1179" y="503978"/>
                </a:moveTo>
                <a:cubicBezTo>
                  <a:pt x="-12156" y="1208828"/>
                  <a:pt x="90695" y="4087597"/>
                  <a:pt x="149769" y="4755938"/>
                </a:cubicBezTo>
                <a:cubicBezTo>
                  <a:pt x="208843" y="5424279"/>
                  <a:pt x="342288" y="5218874"/>
                  <a:pt x="355623" y="4514024"/>
                </a:cubicBezTo>
                <a:cubicBezTo>
                  <a:pt x="368958" y="3809174"/>
                  <a:pt x="288853" y="1195179"/>
                  <a:pt x="229779" y="526838"/>
                </a:cubicBezTo>
                <a:cubicBezTo>
                  <a:pt x="170705" y="-141503"/>
                  <a:pt x="14514" y="-200872"/>
                  <a:pt x="1179" y="50397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 rot="5400000">
            <a:off x="2057693" y="4897345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591837" y="4885850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测试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0" name="任意多边形 109"/>
          <p:cNvSpPr/>
          <p:nvPr/>
        </p:nvSpPr>
        <p:spPr>
          <a:xfrm rot="5400000">
            <a:off x="2057693" y="4161592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591908" y="411696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训练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rot="5400000">
            <a:off x="2057693" y="3392706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27374" y="3397547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4" name="任意多边形 113"/>
          <p:cNvSpPr/>
          <p:nvPr/>
        </p:nvSpPr>
        <p:spPr>
          <a:xfrm rot="5400000">
            <a:off x="2047569" y="2673288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591628" y="2673112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 rot="5400000">
            <a:off x="2047570" y="1948853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573942" y="1958164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导包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080071" y="2309338"/>
            <a:ext cx="65455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——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数据预处理及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train/test loader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的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构建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950706" y="2213687"/>
            <a:ext cx="10216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</a:t>
            </a:r>
            <a:endParaRPr lang="zh-CN" altLang="en-US" sz="2800" b="1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33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36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4778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训练测试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及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使用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7397" y="562181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使用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3805" y="1209040"/>
            <a:ext cx="2245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以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深度学习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模型为例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R5$T%1E(Z%_OEKL]{T6)5H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0230" y="2706370"/>
            <a:ext cx="7899400" cy="2179320"/>
          </a:xfrm>
          <a:prstGeom prst="rect">
            <a:avLst/>
          </a:prstGeom>
        </p:spPr>
      </p:pic>
      <p:pic>
        <p:nvPicPr>
          <p:cNvPr id="6" name="图片 5" descr="]{UN1V[O8@TNMDXWZ~K5PY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230" y="4956175"/>
            <a:ext cx="8070215" cy="16211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 105"/>
          <p:cNvSpPr/>
          <p:nvPr/>
        </p:nvSpPr>
        <p:spPr>
          <a:xfrm>
            <a:off x="1456704" y="1898881"/>
            <a:ext cx="170777" cy="4109980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725 w 334099"/>
              <a:gd name="connsiteY0-2" fmla="*/ 508256 h 5164770"/>
              <a:gd name="connsiteX1-3" fmla="*/ 149315 w 334099"/>
              <a:gd name="connsiteY1-4" fmla="*/ 4760216 h 5164770"/>
              <a:gd name="connsiteX2-5" fmla="*/ 332195 w 334099"/>
              <a:gd name="connsiteY2-6" fmla="*/ 4577336 h 5164770"/>
              <a:gd name="connsiteX3-7" fmla="*/ 229325 w 334099"/>
              <a:gd name="connsiteY3-8" fmla="*/ 531116 h 5164770"/>
              <a:gd name="connsiteX4-9" fmla="*/ 725 w 334099"/>
              <a:gd name="connsiteY4-10" fmla="*/ 508256 h 5164770"/>
              <a:gd name="connsiteX0-11" fmla="*/ 5231 w 338605"/>
              <a:gd name="connsiteY0-12" fmla="*/ 508256 h 5164770"/>
              <a:gd name="connsiteX1-13" fmla="*/ 61921 w 338605"/>
              <a:gd name="connsiteY1-14" fmla="*/ 4760216 h 5164770"/>
              <a:gd name="connsiteX2-15" fmla="*/ 336701 w 338605"/>
              <a:gd name="connsiteY2-16" fmla="*/ 4577336 h 5164770"/>
              <a:gd name="connsiteX3-17" fmla="*/ 233831 w 338605"/>
              <a:gd name="connsiteY3-18" fmla="*/ 531116 h 5164770"/>
              <a:gd name="connsiteX4-19" fmla="*/ 5231 w 338605"/>
              <a:gd name="connsiteY4-20" fmla="*/ 508256 h 5164770"/>
              <a:gd name="connsiteX0-21" fmla="*/ 1317 w 334691"/>
              <a:gd name="connsiteY0-22" fmla="*/ 509201 h 5174270"/>
              <a:gd name="connsiteX1-23" fmla="*/ 126931 w 334691"/>
              <a:gd name="connsiteY1-24" fmla="*/ 4775919 h 5174270"/>
              <a:gd name="connsiteX2-25" fmla="*/ 332787 w 334691"/>
              <a:gd name="connsiteY2-26" fmla="*/ 4578281 h 5174270"/>
              <a:gd name="connsiteX3-27" fmla="*/ 229917 w 334691"/>
              <a:gd name="connsiteY3-28" fmla="*/ 532061 h 5174270"/>
              <a:gd name="connsiteX4-29" fmla="*/ 1317 w 334691"/>
              <a:gd name="connsiteY4-30" fmla="*/ 509201 h 5174270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34691" h="5174270">
                <a:moveTo>
                  <a:pt x="1317" y="509201"/>
                </a:moveTo>
                <a:cubicBezTo>
                  <a:pt x="-15847" y="1216511"/>
                  <a:pt x="140611" y="4171533"/>
                  <a:pt x="126931" y="4775919"/>
                </a:cubicBezTo>
                <a:cubicBezTo>
                  <a:pt x="113251" y="5380305"/>
                  <a:pt x="319452" y="5283131"/>
                  <a:pt x="332787" y="4578281"/>
                </a:cubicBezTo>
                <a:cubicBezTo>
                  <a:pt x="346122" y="3873431"/>
                  <a:pt x="287067" y="1212146"/>
                  <a:pt x="229917" y="532061"/>
                </a:cubicBezTo>
                <a:cubicBezTo>
                  <a:pt x="172767" y="-148024"/>
                  <a:pt x="18481" y="-198109"/>
                  <a:pt x="1317" y="509201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2611203" y="1903029"/>
            <a:ext cx="182209" cy="4101339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1179 w 357095"/>
              <a:gd name="connsiteY0-2" fmla="*/ 503978 h 5163391"/>
              <a:gd name="connsiteX1-3" fmla="*/ 149769 w 357095"/>
              <a:gd name="connsiteY1-4" fmla="*/ 4755938 h 5163391"/>
              <a:gd name="connsiteX2-5" fmla="*/ 355623 w 357095"/>
              <a:gd name="connsiteY2-6" fmla="*/ 4514024 h 5163391"/>
              <a:gd name="connsiteX3-7" fmla="*/ 229779 w 357095"/>
              <a:gd name="connsiteY3-8" fmla="*/ 526838 h 5163391"/>
              <a:gd name="connsiteX4-9" fmla="*/ 1179 w 357095"/>
              <a:gd name="connsiteY4-10" fmla="*/ 503978 h 51633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7095" h="5163391">
                <a:moveTo>
                  <a:pt x="1179" y="503978"/>
                </a:moveTo>
                <a:cubicBezTo>
                  <a:pt x="-12156" y="1208828"/>
                  <a:pt x="90695" y="4087597"/>
                  <a:pt x="149769" y="4755938"/>
                </a:cubicBezTo>
                <a:cubicBezTo>
                  <a:pt x="208843" y="5424279"/>
                  <a:pt x="342288" y="5218874"/>
                  <a:pt x="355623" y="4514024"/>
                </a:cubicBezTo>
                <a:cubicBezTo>
                  <a:pt x="368958" y="3809174"/>
                  <a:pt x="288853" y="1195179"/>
                  <a:pt x="229779" y="526838"/>
                </a:cubicBezTo>
                <a:cubicBezTo>
                  <a:pt x="170705" y="-141503"/>
                  <a:pt x="14514" y="-200872"/>
                  <a:pt x="1179" y="50397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 rot="5400000">
            <a:off x="2057693" y="4897345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591837" y="4885850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测试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0" name="任意多边形 109"/>
          <p:cNvSpPr/>
          <p:nvPr/>
        </p:nvSpPr>
        <p:spPr>
          <a:xfrm rot="5400000">
            <a:off x="2057693" y="4161592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591908" y="411696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训练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rot="5400000">
            <a:off x="2057693" y="3392706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27374" y="3397547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4" name="任意多边形 113"/>
          <p:cNvSpPr/>
          <p:nvPr/>
        </p:nvSpPr>
        <p:spPr>
          <a:xfrm rot="5400000">
            <a:off x="2047569" y="2673288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591628" y="2673112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 rot="5400000">
            <a:off x="2047570" y="1948853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573942" y="1958164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导包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080071" y="2309338"/>
            <a:ext cx="65455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——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神经网络的构建（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ML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直接调用</a:t>
            </a:r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Sklearn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对应库）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950706" y="2213687"/>
            <a:ext cx="10216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2800" b="1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33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36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4778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训练测试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及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使用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7397" y="562181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使用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3805" y="1209040"/>
            <a:ext cx="2245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以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深度学习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模型为例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 descr="HPFJRWV]D9PG8{@_(NPONC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8185" y="2735580"/>
            <a:ext cx="5869305" cy="3648075"/>
          </a:xfrm>
          <a:prstGeom prst="rect">
            <a:avLst/>
          </a:prstGeom>
        </p:spPr>
      </p:pic>
      <p:pic>
        <p:nvPicPr>
          <p:cNvPr id="9" name="图片 8" descr="0X$_E~KW)78SI[)_W@OJC~Q"/>
          <p:cNvPicPr>
            <a:picLocks noChangeAspect="1"/>
          </p:cNvPicPr>
          <p:nvPr/>
        </p:nvPicPr>
        <p:blipFill>
          <a:blip r:embed="rId2"/>
          <a:srcRect l="7379" t="-431"/>
          <a:stretch>
            <a:fillRect/>
          </a:stretch>
        </p:blipFill>
        <p:spPr>
          <a:xfrm>
            <a:off x="5560060" y="2833370"/>
            <a:ext cx="6631940" cy="355028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 105"/>
          <p:cNvSpPr/>
          <p:nvPr/>
        </p:nvSpPr>
        <p:spPr>
          <a:xfrm>
            <a:off x="1456704" y="1898881"/>
            <a:ext cx="170777" cy="4109980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725 w 334099"/>
              <a:gd name="connsiteY0-2" fmla="*/ 508256 h 5164770"/>
              <a:gd name="connsiteX1-3" fmla="*/ 149315 w 334099"/>
              <a:gd name="connsiteY1-4" fmla="*/ 4760216 h 5164770"/>
              <a:gd name="connsiteX2-5" fmla="*/ 332195 w 334099"/>
              <a:gd name="connsiteY2-6" fmla="*/ 4577336 h 5164770"/>
              <a:gd name="connsiteX3-7" fmla="*/ 229325 w 334099"/>
              <a:gd name="connsiteY3-8" fmla="*/ 531116 h 5164770"/>
              <a:gd name="connsiteX4-9" fmla="*/ 725 w 334099"/>
              <a:gd name="connsiteY4-10" fmla="*/ 508256 h 5164770"/>
              <a:gd name="connsiteX0-11" fmla="*/ 5231 w 338605"/>
              <a:gd name="connsiteY0-12" fmla="*/ 508256 h 5164770"/>
              <a:gd name="connsiteX1-13" fmla="*/ 61921 w 338605"/>
              <a:gd name="connsiteY1-14" fmla="*/ 4760216 h 5164770"/>
              <a:gd name="connsiteX2-15" fmla="*/ 336701 w 338605"/>
              <a:gd name="connsiteY2-16" fmla="*/ 4577336 h 5164770"/>
              <a:gd name="connsiteX3-17" fmla="*/ 233831 w 338605"/>
              <a:gd name="connsiteY3-18" fmla="*/ 531116 h 5164770"/>
              <a:gd name="connsiteX4-19" fmla="*/ 5231 w 338605"/>
              <a:gd name="connsiteY4-20" fmla="*/ 508256 h 5164770"/>
              <a:gd name="connsiteX0-21" fmla="*/ 1317 w 334691"/>
              <a:gd name="connsiteY0-22" fmla="*/ 509201 h 5174270"/>
              <a:gd name="connsiteX1-23" fmla="*/ 126931 w 334691"/>
              <a:gd name="connsiteY1-24" fmla="*/ 4775919 h 5174270"/>
              <a:gd name="connsiteX2-25" fmla="*/ 332787 w 334691"/>
              <a:gd name="connsiteY2-26" fmla="*/ 4578281 h 5174270"/>
              <a:gd name="connsiteX3-27" fmla="*/ 229917 w 334691"/>
              <a:gd name="connsiteY3-28" fmla="*/ 532061 h 5174270"/>
              <a:gd name="connsiteX4-29" fmla="*/ 1317 w 334691"/>
              <a:gd name="connsiteY4-30" fmla="*/ 509201 h 5174270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34691" h="5174270">
                <a:moveTo>
                  <a:pt x="1317" y="509201"/>
                </a:moveTo>
                <a:cubicBezTo>
                  <a:pt x="-15847" y="1216511"/>
                  <a:pt x="140611" y="4171533"/>
                  <a:pt x="126931" y="4775919"/>
                </a:cubicBezTo>
                <a:cubicBezTo>
                  <a:pt x="113251" y="5380305"/>
                  <a:pt x="319452" y="5283131"/>
                  <a:pt x="332787" y="4578281"/>
                </a:cubicBezTo>
                <a:cubicBezTo>
                  <a:pt x="346122" y="3873431"/>
                  <a:pt x="287067" y="1212146"/>
                  <a:pt x="229917" y="532061"/>
                </a:cubicBezTo>
                <a:cubicBezTo>
                  <a:pt x="172767" y="-148024"/>
                  <a:pt x="18481" y="-198109"/>
                  <a:pt x="1317" y="509201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2611203" y="1903029"/>
            <a:ext cx="182209" cy="4101339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1179 w 357095"/>
              <a:gd name="connsiteY0-2" fmla="*/ 503978 h 5163391"/>
              <a:gd name="connsiteX1-3" fmla="*/ 149769 w 357095"/>
              <a:gd name="connsiteY1-4" fmla="*/ 4755938 h 5163391"/>
              <a:gd name="connsiteX2-5" fmla="*/ 355623 w 357095"/>
              <a:gd name="connsiteY2-6" fmla="*/ 4514024 h 5163391"/>
              <a:gd name="connsiteX3-7" fmla="*/ 229779 w 357095"/>
              <a:gd name="connsiteY3-8" fmla="*/ 526838 h 5163391"/>
              <a:gd name="connsiteX4-9" fmla="*/ 1179 w 357095"/>
              <a:gd name="connsiteY4-10" fmla="*/ 503978 h 51633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7095" h="5163391">
                <a:moveTo>
                  <a:pt x="1179" y="503978"/>
                </a:moveTo>
                <a:cubicBezTo>
                  <a:pt x="-12156" y="1208828"/>
                  <a:pt x="90695" y="4087597"/>
                  <a:pt x="149769" y="4755938"/>
                </a:cubicBezTo>
                <a:cubicBezTo>
                  <a:pt x="208843" y="5424279"/>
                  <a:pt x="342288" y="5218874"/>
                  <a:pt x="355623" y="4514024"/>
                </a:cubicBezTo>
                <a:cubicBezTo>
                  <a:pt x="368958" y="3809174"/>
                  <a:pt x="288853" y="1195179"/>
                  <a:pt x="229779" y="526838"/>
                </a:cubicBezTo>
                <a:cubicBezTo>
                  <a:pt x="170705" y="-141503"/>
                  <a:pt x="14514" y="-200872"/>
                  <a:pt x="1179" y="50397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 rot="5400000">
            <a:off x="2057693" y="4897345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591837" y="4885850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测试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0" name="任意多边形 109"/>
          <p:cNvSpPr/>
          <p:nvPr/>
        </p:nvSpPr>
        <p:spPr>
          <a:xfrm rot="5400000">
            <a:off x="2057693" y="4161592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591908" y="411696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训练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rot="5400000">
            <a:off x="2057693" y="3392706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27374" y="3397547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4" name="任意多边形 113"/>
          <p:cNvSpPr/>
          <p:nvPr/>
        </p:nvSpPr>
        <p:spPr>
          <a:xfrm rot="5400000">
            <a:off x="2047569" y="2673288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591628" y="2673112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 rot="5400000">
            <a:off x="2047570" y="1948853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573942" y="1958164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导包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5045906" y="2336643"/>
            <a:ext cx="65455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——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利用预处理好的数据集训练测试，并保留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权重文件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950845" y="2213610"/>
            <a:ext cx="196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训练</a:t>
            </a:r>
            <a:r>
              <a:rPr lang="en-US" altLang="zh-CN" sz="2800" b="1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 &amp; </a:t>
            </a:r>
            <a:r>
              <a:rPr lang="zh-CN" altLang="en-US" sz="2800" b="1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测试</a:t>
            </a:r>
            <a:endParaRPr lang="zh-CN" altLang="en-US" sz="2800" b="1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33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36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4778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训练测试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及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使用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7397" y="562181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使用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3805" y="1209040"/>
            <a:ext cx="2245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以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深度学习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模型为例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5" name="图片 4" descr="CZ()U`6}969P2BUJ($GIZU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0" y="2825115"/>
            <a:ext cx="6017260" cy="389064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任意多边形 105"/>
          <p:cNvSpPr/>
          <p:nvPr/>
        </p:nvSpPr>
        <p:spPr>
          <a:xfrm>
            <a:off x="1456704" y="1898881"/>
            <a:ext cx="170777" cy="4109980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725 w 334099"/>
              <a:gd name="connsiteY0-2" fmla="*/ 508256 h 5164770"/>
              <a:gd name="connsiteX1-3" fmla="*/ 149315 w 334099"/>
              <a:gd name="connsiteY1-4" fmla="*/ 4760216 h 5164770"/>
              <a:gd name="connsiteX2-5" fmla="*/ 332195 w 334099"/>
              <a:gd name="connsiteY2-6" fmla="*/ 4577336 h 5164770"/>
              <a:gd name="connsiteX3-7" fmla="*/ 229325 w 334099"/>
              <a:gd name="connsiteY3-8" fmla="*/ 531116 h 5164770"/>
              <a:gd name="connsiteX4-9" fmla="*/ 725 w 334099"/>
              <a:gd name="connsiteY4-10" fmla="*/ 508256 h 5164770"/>
              <a:gd name="connsiteX0-11" fmla="*/ 5231 w 338605"/>
              <a:gd name="connsiteY0-12" fmla="*/ 508256 h 5164770"/>
              <a:gd name="connsiteX1-13" fmla="*/ 61921 w 338605"/>
              <a:gd name="connsiteY1-14" fmla="*/ 4760216 h 5164770"/>
              <a:gd name="connsiteX2-15" fmla="*/ 336701 w 338605"/>
              <a:gd name="connsiteY2-16" fmla="*/ 4577336 h 5164770"/>
              <a:gd name="connsiteX3-17" fmla="*/ 233831 w 338605"/>
              <a:gd name="connsiteY3-18" fmla="*/ 531116 h 5164770"/>
              <a:gd name="connsiteX4-19" fmla="*/ 5231 w 338605"/>
              <a:gd name="connsiteY4-20" fmla="*/ 508256 h 5164770"/>
              <a:gd name="connsiteX0-21" fmla="*/ 1317 w 334691"/>
              <a:gd name="connsiteY0-22" fmla="*/ 509201 h 5174270"/>
              <a:gd name="connsiteX1-23" fmla="*/ 126931 w 334691"/>
              <a:gd name="connsiteY1-24" fmla="*/ 4775919 h 5174270"/>
              <a:gd name="connsiteX2-25" fmla="*/ 332787 w 334691"/>
              <a:gd name="connsiteY2-26" fmla="*/ 4578281 h 5174270"/>
              <a:gd name="connsiteX3-27" fmla="*/ 229917 w 334691"/>
              <a:gd name="connsiteY3-28" fmla="*/ 532061 h 5174270"/>
              <a:gd name="connsiteX4-29" fmla="*/ 1317 w 334691"/>
              <a:gd name="connsiteY4-30" fmla="*/ 509201 h 5174270"/>
            </a:gdLst>
            <a:ahLst/>
            <a:cxnLst>
              <a:cxn ang="0">
                <a:pos x="connsiteX0-21" y="connsiteY0-22"/>
              </a:cxn>
              <a:cxn ang="0">
                <a:pos x="connsiteX1-23" y="connsiteY1-24"/>
              </a:cxn>
              <a:cxn ang="0">
                <a:pos x="connsiteX2-25" y="connsiteY2-26"/>
              </a:cxn>
              <a:cxn ang="0">
                <a:pos x="connsiteX3-27" y="connsiteY3-28"/>
              </a:cxn>
              <a:cxn ang="0">
                <a:pos x="connsiteX4-29" y="connsiteY4-30"/>
              </a:cxn>
            </a:cxnLst>
            <a:rect l="l" t="t" r="r" b="b"/>
            <a:pathLst>
              <a:path w="334691" h="5174270">
                <a:moveTo>
                  <a:pt x="1317" y="509201"/>
                </a:moveTo>
                <a:cubicBezTo>
                  <a:pt x="-15847" y="1216511"/>
                  <a:pt x="140611" y="4171533"/>
                  <a:pt x="126931" y="4775919"/>
                </a:cubicBezTo>
                <a:cubicBezTo>
                  <a:pt x="113251" y="5380305"/>
                  <a:pt x="319452" y="5283131"/>
                  <a:pt x="332787" y="4578281"/>
                </a:cubicBezTo>
                <a:cubicBezTo>
                  <a:pt x="346122" y="3873431"/>
                  <a:pt x="287067" y="1212146"/>
                  <a:pt x="229917" y="532061"/>
                </a:cubicBezTo>
                <a:cubicBezTo>
                  <a:pt x="172767" y="-148024"/>
                  <a:pt x="18481" y="-198109"/>
                  <a:pt x="1317" y="509201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2611203" y="1903029"/>
            <a:ext cx="182209" cy="4101339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  <a:gd name="connsiteX0-1" fmla="*/ 1179 w 357095"/>
              <a:gd name="connsiteY0-2" fmla="*/ 503978 h 5163391"/>
              <a:gd name="connsiteX1-3" fmla="*/ 149769 w 357095"/>
              <a:gd name="connsiteY1-4" fmla="*/ 4755938 h 5163391"/>
              <a:gd name="connsiteX2-5" fmla="*/ 355623 w 357095"/>
              <a:gd name="connsiteY2-6" fmla="*/ 4514024 h 5163391"/>
              <a:gd name="connsiteX3-7" fmla="*/ 229779 w 357095"/>
              <a:gd name="connsiteY3-8" fmla="*/ 526838 h 5163391"/>
              <a:gd name="connsiteX4-9" fmla="*/ 1179 w 357095"/>
              <a:gd name="connsiteY4-10" fmla="*/ 503978 h 51633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357095" h="5163391">
                <a:moveTo>
                  <a:pt x="1179" y="503978"/>
                </a:moveTo>
                <a:cubicBezTo>
                  <a:pt x="-12156" y="1208828"/>
                  <a:pt x="90695" y="4087597"/>
                  <a:pt x="149769" y="4755938"/>
                </a:cubicBezTo>
                <a:cubicBezTo>
                  <a:pt x="208843" y="5424279"/>
                  <a:pt x="342288" y="5218874"/>
                  <a:pt x="355623" y="4514024"/>
                </a:cubicBezTo>
                <a:cubicBezTo>
                  <a:pt x="368958" y="3809174"/>
                  <a:pt x="288853" y="1195179"/>
                  <a:pt x="229779" y="526838"/>
                </a:cubicBezTo>
                <a:cubicBezTo>
                  <a:pt x="170705" y="-141503"/>
                  <a:pt x="14514" y="-200872"/>
                  <a:pt x="1179" y="50397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8" name="任意多边形 107"/>
          <p:cNvSpPr/>
          <p:nvPr/>
        </p:nvSpPr>
        <p:spPr>
          <a:xfrm rot="5400000">
            <a:off x="2057693" y="4897345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1591837" y="4885850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测试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0" name="任意多边形 109"/>
          <p:cNvSpPr/>
          <p:nvPr/>
        </p:nvSpPr>
        <p:spPr>
          <a:xfrm rot="5400000">
            <a:off x="2057693" y="4161592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1591908" y="411696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训练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2" name="任意多边形 111"/>
          <p:cNvSpPr/>
          <p:nvPr/>
        </p:nvSpPr>
        <p:spPr>
          <a:xfrm rot="5400000">
            <a:off x="2057693" y="3392706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1627374" y="3397547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4" name="任意多边形 113"/>
          <p:cNvSpPr/>
          <p:nvPr/>
        </p:nvSpPr>
        <p:spPr>
          <a:xfrm rot="5400000">
            <a:off x="2047569" y="2673288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1591628" y="2673112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数据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6" name="任意多边形 115"/>
          <p:cNvSpPr/>
          <p:nvPr/>
        </p:nvSpPr>
        <p:spPr>
          <a:xfrm rot="5400000">
            <a:off x="2047570" y="1948853"/>
            <a:ext cx="133440" cy="1314995"/>
          </a:xfrm>
          <a:custGeom>
            <a:avLst/>
            <a:gdLst>
              <a:gd name="connsiteX0" fmla="*/ 1142 w 334516"/>
              <a:gd name="connsiteY0" fmla="*/ 508256 h 5195141"/>
              <a:gd name="connsiteX1" fmla="*/ 149732 w 334516"/>
              <a:gd name="connsiteY1" fmla="*/ 4760216 h 5195141"/>
              <a:gd name="connsiteX2" fmla="*/ 332612 w 334516"/>
              <a:gd name="connsiteY2" fmla="*/ 4577336 h 5195141"/>
              <a:gd name="connsiteX3" fmla="*/ 229742 w 334516"/>
              <a:gd name="connsiteY3" fmla="*/ 531116 h 5195141"/>
              <a:gd name="connsiteX4" fmla="*/ 1142 w 334516"/>
              <a:gd name="connsiteY4" fmla="*/ 508256 h 5195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516" h="5195141">
                <a:moveTo>
                  <a:pt x="1142" y="508256"/>
                </a:moveTo>
                <a:cubicBezTo>
                  <a:pt x="-12193" y="1213106"/>
                  <a:pt x="94487" y="4082036"/>
                  <a:pt x="149732" y="4760216"/>
                </a:cubicBezTo>
                <a:cubicBezTo>
                  <a:pt x="204977" y="5438396"/>
                  <a:pt x="319277" y="5282186"/>
                  <a:pt x="332612" y="4577336"/>
                </a:cubicBezTo>
                <a:cubicBezTo>
                  <a:pt x="345947" y="3872486"/>
                  <a:pt x="286892" y="1211201"/>
                  <a:pt x="229742" y="531116"/>
                </a:cubicBezTo>
                <a:cubicBezTo>
                  <a:pt x="172592" y="-148969"/>
                  <a:pt x="14477" y="-196594"/>
                  <a:pt x="1142" y="50825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1573942" y="1958164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导包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4297241" y="2406493"/>
            <a:ext cx="654557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—— 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加载原始图像、字符分割、</a:t>
            </a:r>
            <a:r>
              <a:rPr lang="zh-CN" altLang="en-US" sz="2000" dirty="0">
                <a:latin typeface="华文细黑" panose="02010600040101010101" pitchFamily="2" charset="-122"/>
                <a:ea typeface="华文细黑" panose="02010600040101010101" pitchFamily="2" charset="-122"/>
              </a:rPr>
              <a:t>字符分类</a:t>
            </a:r>
            <a:endParaRPr lang="zh-CN" altLang="en-US" sz="20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3" name="文本框 172"/>
          <p:cNvSpPr txBox="1"/>
          <p:nvPr/>
        </p:nvSpPr>
        <p:spPr>
          <a:xfrm>
            <a:off x="2950845" y="2213610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使用</a:t>
            </a:r>
            <a:endParaRPr lang="zh-CN" altLang="en-US" sz="2800" b="1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33" name="任意多边形 32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36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文本框 34"/>
            <p:cNvSpPr txBox="1"/>
            <p:nvPr/>
          </p:nvSpPr>
          <p:spPr>
            <a:xfrm>
              <a:off x="434778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训练测试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及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使用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27397" y="5621815"/>
            <a:ext cx="110109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pPr algn="l"/>
            <a:r>
              <a:rPr lang="zh-CN" altLang="en-US" sz="36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+mn-ea"/>
              </a:rPr>
              <a:t>使用</a:t>
            </a:r>
            <a:endParaRPr lang="zh-CN" altLang="en-US" sz="3600" b="1" spc="0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53805" y="1209040"/>
            <a:ext cx="22453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以</a:t>
            </a:r>
            <a:r>
              <a:rPr lang="zh-CN" altLang="en-US" b="1">
                <a:latin typeface="幼圆" panose="02010509060101010101" charset="-122"/>
                <a:ea typeface="幼圆" panose="02010509060101010101" charset="-122"/>
              </a:rPr>
              <a:t>深度学习</a:t>
            </a:r>
            <a:r>
              <a:rPr lang="zh-CN" altLang="en-US">
                <a:latin typeface="幼圆" panose="02010509060101010101" charset="-122"/>
                <a:ea typeface="幼圆" panose="02010509060101010101" charset="-122"/>
              </a:rPr>
              <a:t>模型为例</a:t>
            </a:r>
            <a:endParaRPr lang="zh-CN" altLang="en-US">
              <a:latin typeface="幼圆" panose="02010509060101010101" charset="-122"/>
              <a:ea typeface="幼圆" panose="020105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1955" y="2856865"/>
            <a:ext cx="5721350" cy="38004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4"/>
          <p:cNvGrpSpPr>
            <a:grpSpLocks noChangeAspect="1"/>
          </p:cNvGrpSpPr>
          <p:nvPr/>
        </p:nvGrpSpPr>
        <p:grpSpPr bwMode="auto">
          <a:xfrm>
            <a:off x="943429" y="2225810"/>
            <a:ext cx="4349264" cy="3604607"/>
            <a:chOff x="4405" y="1302"/>
            <a:chExt cx="2359" cy="2115"/>
          </a:xfrm>
          <a:solidFill>
            <a:schemeClr val="tx1"/>
          </a:solidFill>
        </p:grpSpPr>
        <p:sp>
          <p:nvSpPr>
            <p:cNvPr id="71" name="Freeform 5"/>
            <p:cNvSpPr>
              <a:spLocks noEditPoints="1"/>
            </p:cNvSpPr>
            <p:nvPr/>
          </p:nvSpPr>
          <p:spPr bwMode="auto">
            <a:xfrm>
              <a:off x="4405" y="1745"/>
              <a:ext cx="2359" cy="1672"/>
            </a:xfrm>
            <a:custGeom>
              <a:avLst/>
              <a:gdLst>
                <a:gd name="T0" fmla="*/ 62 w 311"/>
                <a:gd name="T1" fmla="*/ 133 h 261"/>
                <a:gd name="T2" fmla="*/ 103 w 311"/>
                <a:gd name="T3" fmla="*/ 185 h 261"/>
                <a:gd name="T4" fmla="*/ 138 w 311"/>
                <a:gd name="T5" fmla="*/ 113 h 261"/>
                <a:gd name="T6" fmla="*/ 165 w 311"/>
                <a:gd name="T7" fmla="*/ 182 h 261"/>
                <a:gd name="T8" fmla="*/ 199 w 311"/>
                <a:gd name="T9" fmla="*/ 86 h 261"/>
                <a:gd name="T10" fmla="*/ 224 w 311"/>
                <a:gd name="T11" fmla="*/ 176 h 261"/>
                <a:gd name="T12" fmla="*/ 219 w 311"/>
                <a:gd name="T13" fmla="*/ 4 h 261"/>
                <a:gd name="T14" fmla="*/ 263 w 311"/>
                <a:gd name="T15" fmla="*/ 206 h 261"/>
                <a:gd name="T16" fmla="*/ 226 w 311"/>
                <a:gd name="T17" fmla="*/ 259 h 261"/>
                <a:gd name="T18" fmla="*/ 97 w 311"/>
                <a:gd name="T19" fmla="*/ 257 h 261"/>
                <a:gd name="T20" fmla="*/ 246 w 311"/>
                <a:gd name="T21" fmla="*/ 9 h 261"/>
                <a:gd name="T22" fmla="*/ 237 w 311"/>
                <a:gd name="T23" fmla="*/ 9 h 261"/>
                <a:gd name="T24" fmla="*/ 226 w 311"/>
                <a:gd name="T25" fmla="*/ 57 h 261"/>
                <a:gd name="T26" fmla="*/ 230 w 311"/>
                <a:gd name="T27" fmla="*/ 65 h 261"/>
                <a:gd name="T28" fmla="*/ 164 w 311"/>
                <a:gd name="T29" fmla="*/ 42 h 261"/>
                <a:gd name="T30" fmla="*/ 187 w 311"/>
                <a:gd name="T31" fmla="*/ 44 h 261"/>
                <a:gd name="T32" fmla="*/ 251 w 311"/>
                <a:gd name="T33" fmla="*/ 56 h 261"/>
                <a:gd name="T34" fmla="*/ 173 w 311"/>
                <a:gd name="T35" fmla="*/ 86 h 261"/>
                <a:gd name="T36" fmla="*/ 249 w 311"/>
                <a:gd name="T37" fmla="*/ 79 h 261"/>
                <a:gd name="T38" fmla="*/ 225 w 311"/>
                <a:gd name="T39" fmla="*/ 113 h 261"/>
                <a:gd name="T40" fmla="*/ 181 w 311"/>
                <a:gd name="T41" fmla="*/ 105 h 261"/>
                <a:gd name="T42" fmla="*/ 103 w 311"/>
                <a:gd name="T43" fmla="*/ 96 h 261"/>
                <a:gd name="T44" fmla="*/ 104 w 311"/>
                <a:gd name="T45" fmla="*/ 127 h 261"/>
                <a:gd name="T46" fmla="*/ 174 w 311"/>
                <a:gd name="T47" fmla="*/ 120 h 261"/>
                <a:gd name="T48" fmla="*/ 135 w 311"/>
                <a:gd name="T49" fmla="*/ 99 h 261"/>
                <a:gd name="T50" fmla="*/ 232 w 311"/>
                <a:gd name="T51" fmla="*/ 139 h 261"/>
                <a:gd name="T52" fmla="*/ 119 w 311"/>
                <a:gd name="T53" fmla="*/ 124 h 261"/>
                <a:gd name="T54" fmla="*/ 118 w 311"/>
                <a:gd name="T55" fmla="*/ 135 h 261"/>
                <a:gd name="T56" fmla="*/ 258 w 311"/>
                <a:gd name="T57" fmla="*/ 117 h 261"/>
                <a:gd name="T58" fmla="*/ 194 w 311"/>
                <a:gd name="T59" fmla="*/ 125 h 261"/>
                <a:gd name="T60" fmla="*/ 226 w 311"/>
                <a:gd name="T61" fmla="*/ 163 h 261"/>
                <a:gd name="T62" fmla="*/ 137 w 311"/>
                <a:gd name="T63" fmla="*/ 132 h 261"/>
                <a:gd name="T64" fmla="*/ 193 w 311"/>
                <a:gd name="T65" fmla="*/ 148 h 261"/>
                <a:gd name="T66" fmla="*/ 50 w 311"/>
                <a:gd name="T67" fmla="*/ 155 h 261"/>
                <a:gd name="T68" fmla="*/ 42 w 311"/>
                <a:gd name="T69" fmla="*/ 182 h 261"/>
                <a:gd name="T70" fmla="*/ 106 w 311"/>
                <a:gd name="T71" fmla="*/ 188 h 261"/>
                <a:gd name="T72" fmla="*/ 239 w 311"/>
                <a:gd name="T73" fmla="*/ 178 h 261"/>
                <a:gd name="T74" fmla="*/ 105 w 311"/>
                <a:gd name="T75" fmla="*/ 192 h 261"/>
                <a:gd name="T76" fmla="*/ 196 w 311"/>
                <a:gd name="T77" fmla="*/ 163 h 261"/>
                <a:gd name="T78" fmla="*/ 41 w 311"/>
                <a:gd name="T79" fmla="*/ 196 h 261"/>
                <a:gd name="T80" fmla="*/ 187 w 311"/>
                <a:gd name="T81" fmla="*/ 179 h 261"/>
                <a:gd name="T82" fmla="*/ 198 w 311"/>
                <a:gd name="T83" fmla="*/ 166 h 261"/>
                <a:gd name="T84" fmla="*/ 246 w 311"/>
                <a:gd name="T85" fmla="*/ 182 h 261"/>
                <a:gd name="T86" fmla="*/ 107 w 311"/>
                <a:gd name="T87" fmla="*/ 214 h 261"/>
                <a:gd name="T88" fmla="*/ 251 w 311"/>
                <a:gd name="T89" fmla="*/ 198 h 261"/>
                <a:gd name="T90" fmla="*/ 42 w 311"/>
                <a:gd name="T91" fmla="*/ 220 h 261"/>
                <a:gd name="T92" fmla="*/ 199 w 311"/>
                <a:gd name="T93" fmla="*/ 197 h 261"/>
                <a:gd name="T94" fmla="*/ 43 w 311"/>
                <a:gd name="T95" fmla="*/ 224 h 261"/>
                <a:gd name="T96" fmla="*/ 236 w 311"/>
                <a:gd name="T97" fmla="*/ 230 h 261"/>
                <a:gd name="T98" fmla="*/ 119 w 311"/>
                <a:gd name="T99" fmla="*/ 211 h 261"/>
                <a:gd name="T100" fmla="*/ 120 w 311"/>
                <a:gd name="T101" fmla="*/ 219 h 261"/>
                <a:gd name="T102" fmla="*/ 261 w 311"/>
                <a:gd name="T103" fmla="*/ 210 h 261"/>
                <a:gd name="T104" fmla="*/ 228 w 311"/>
                <a:gd name="T105" fmla="*/ 237 h 261"/>
                <a:gd name="T106" fmla="*/ 74 w 311"/>
                <a:gd name="T107" fmla="*/ 215 h 261"/>
                <a:gd name="T108" fmla="*/ 66 w 311"/>
                <a:gd name="T109" fmla="*/ 225 h 261"/>
                <a:gd name="T110" fmla="*/ 170 w 311"/>
                <a:gd name="T111" fmla="*/ 255 h 261"/>
                <a:gd name="T112" fmla="*/ 137 w 311"/>
                <a:gd name="T113" fmla="*/ 227 h 261"/>
                <a:gd name="T114" fmla="*/ 261 w 311"/>
                <a:gd name="T115" fmla="*/ 221 h 261"/>
                <a:gd name="T116" fmla="*/ 74 w 311"/>
                <a:gd name="T117" fmla="*/ 231 h 261"/>
                <a:gd name="T118" fmla="*/ 180 w 311"/>
                <a:gd name="T119" fmla="*/ 255 h 261"/>
                <a:gd name="T120" fmla="*/ 261 w 311"/>
                <a:gd name="T121" fmla="*/ 243 h 261"/>
                <a:gd name="T122" fmla="*/ 73 w 311"/>
                <a:gd name="T123" fmla="*/ 242 h 261"/>
                <a:gd name="T124" fmla="*/ 200 w 311"/>
                <a:gd name="T125" fmla="*/ 25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1" h="261">
                  <a:moveTo>
                    <a:pt x="41" y="258"/>
                  </a:moveTo>
                  <a:cubicBezTo>
                    <a:pt x="40" y="257"/>
                    <a:pt x="40" y="256"/>
                    <a:pt x="38" y="256"/>
                  </a:cubicBezTo>
                  <a:cubicBezTo>
                    <a:pt x="35" y="256"/>
                    <a:pt x="32" y="256"/>
                    <a:pt x="29" y="256"/>
                  </a:cubicBezTo>
                  <a:cubicBezTo>
                    <a:pt x="19" y="255"/>
                    <a:pt x="9" y="257"/>
                    <a:pt x="0" y="255"/>
                  </a:cubicBezTo>
                  <a:cubicBezTo>
                    <a:pt x="1" y="254"/>
                    <a:pt x="3" y="254"/>
                    <a:pt x="4" y="253"/>
                  </a:cubicBezTo>
                  <a:cubicBezTo>
                    <a:pt x="17" y="253"/>
                    <a:pt x="26" y="254"/>
                    <a:pt x="39" y="253"/>
                  </a:cubicBezTo>
                  <a:cubicBezTo>
                    <a:pt x="41" y="248"/>
                    <a:pt x="39" y="243"/>
                    <a:pt x="40" y="237"/>
                  </a:cubicBezTo>
                  <a:cubicBezTo>
                    <a:pt x="40" y="236"/>
                    <a:pt x="39" y="235"/>
                    <a:pt x="39" y="234"/>
                  </a:cubicBezTo>
                  <a:cubicBezTo>
                    <a:pt x="40" y="232"/>
                    <a:pt x="41" y="228"/>
                    <a:pt x="39" y="226"/>
                  </a:cubicBezTo>
                  <a:cubicBezTo>
                    <a:pt x="38" y="224"/>
                    <a:pt x="40" y="224"/>
                    <a:pt x="40" y="223"/>
                  </a:cubicBezTo>
                  <a:cubicBezTo>
                    <a:pt x="40" y="214"/>
                    <a:pt x="39" y="203"/>
                    <a:pt x="39" y="195"/>
                  </a:cubicBezTo>
                  <a:cubicBezTo>
                    <a:pt x="39" y="186"/>
                    <a:pt x="40" y="176"/>
                    <a:pt x="38" y="167"/>
                  </a:cubicBezTo>
                  <a:cubicBezTo>
                    <a:pt x="39" y="159"/>
                    <a:pt x="39" y="151"/>
                    <a:pt x="38" y="144"/>
                  </a:cubicBezTo>
                  <a:cubicBezTo>
                    <a:pt x="38" y="141"/>
                    <a:pt x="35" y="137"/>
                    <a:pt x="39" y="134"/>
                  </a:cubicBezTo>
                  <a:cubicBezTo>
                    <a:pt x="45" y="133"/>
                    <a:pt x="54" y="134"/>
                    <a:pt x="62" y="133"/>
                  </a:cubicBezTo>
                  <a:cubicBezTo>
                    <a:pt x="66" y="133"/>
                    <a:pt x="70" y="131"/>
                    <a:pt x="73" y="133"/>
                  </a:cubicBezTo>
                  <a:cubicBezTo>
                    <a:pt x="75" y="143"/>
                    <a:pt x="75" y="154"/>
                    <a:pt x="74" y="162"/>
                  </a:cubicBezTo>
                  <a:cubicBezTo>
                    <a:pt x="75" y="163"/>
                    <a:pt x="75" y="165"/>
                    <a:pt x="77" y="165"/>
                  </a:cubicBezTo>
                  <a:cubicBezTo>
                    <a:pt x="76" y="166"/>
                    <a:pt x="76" y="167"/>
                    <a:pt x="74" y="167"/>
                  </a:cubicBezTo>
                  <a:cubicBezTo>
                    <a:pt x="76" y="174"/>
                    <a:pt x="76" y="181"/>
                    <a:pt x="75" y="190"/>
                  </a:cubicBezTo>
                  <a:cubicBezTo>
                    <a:pt x="75" y="195"/>
                    <a:pt x="77" y="200"/>
                    <a:pt x="76" y="205"/>
                  </a:cubicBezTo>
                  <a:cubicBezTo>
                    <a:pt x="76" y="206"/>
                    <a:pt x="75" y="207"/>
                    <a:pt x="75" y="209"/>
                  </a:cubicBezTo>
                  <a:cubicBezTo>
                    <a:pt x="75" y="210"/>
                    <a:pt x="76" y="213"/>
                    <a:pt x="76" y="215"/>
                  </a:cubicBezTo>
                  <a:cubicBezTo>
                    <a:pt x="76" y="216"/>
                    <a:pt x="76" y="220"/>
                    <a:pt x="76" y="222"/>
                  </a:cubicBezTo>
                  <a:cubicBezTo>
                    <a:pt x="76" y="223"/>
                    <a:pt x="76" y="224"/>
                    <a:pt x="76" y="225"/>
                  </a:cubicBezTo>
                  <a:cubicBezTo>
                    <a:pt x="77" y="235"/>
                    <a:pt x="75" y="246"/>
                    <a:pt x="78" y="254"/>
                  </a:cubicBezTo>
                  <a:cubicBezTo>
                    <a:pt x="86" y="255"/>
                    <a:pt x="95" y="254"/>
                    <a:pt x="103" y="254"/>
                  </a:cubicBezTo>
                  <a:cubicBezTo>
                    <a:pt x="104" y="248"/>
                    <a:pt x="104" y="240"/>
                    <a:pt x="103" y="237"/>
                  </a:cubicBezTo>
                  <a:cubicBezTo>
                    <a:pt x="105" y="233"/>
                    <a:pt x="104" y="229"/>
                    <a:pt x="104" y="225"/>
                  </a:cubicBezTo>
                  <a:cubicBezTo>
                    <a:pt x="104" y="212"/>
                    <a:pt x="103" y="198"/>
                    <a:pt x="103" y="185"/>
                  </a:cubicBezTo>
                  <a:cubicBezTo>
                    <a:pt x="103" y="183"/>
                    <a:pt x="102" y="184"/>
                    <a:pt x="102" y="183"/>
                  </a:cubicBezTo>
                  <a:cubicBezTo>
                    <a:pt x="104" y="177"/>
                    <a:pt x="101" y="168"/>
                    <a:pt x="102" y="160"/>
                  </a:cubicBezTo>
                  <a:cubicBezTo>
                    <a:pt x="102" y="158"/>
                    <a:pt x="101" y="156"/>
                    <a:pt x="101" y="154"/>
                  </a:cubicBezTo>
                  <a:cubicBezTo>
                    <a:pt x="101" y="149"/>
                    <a:pt x="102" y="146"/>
                    <a:pt x="100" y="143"/>
                  </a:cubicBezTo>
                  <a:cubicBezTo>
                    <a:pt x="101" y="142"/>
                    <a:pt x="101" y="141"/>
                    <a:pt x="102" y="140"/>
                  </a:cubicBezTo>
                  <a:cubicBezTo>
                    <a:pt x="101" y="132"/>
                    <a:pt x="102" y="121"/>
                    <a:pt x="101" y="111"/>
                  </a:cubicBezTo>
                  <a:cubicBezTo>
                    <a:pt x="101" y="110"/>
                    <a:pt x="100" y="110"/>
                    <a:pt x="100" y="109"/>
                  </a:cubicBezTo>
                  <a:cubicBezTo>
                    <a:pt x="100" y="108"/>
                    <a:pt x="100" y="107"/>
                    <a:pt x="101" y="107"/>
                  </a:cubicBezTo>
                  <a:cubicBezTo>
                    <a:pt x="101" y="97"/>
                    <a:pt x="100" y="90"/>
                    <a:pt x="100" y="82"/>
                  </a:cubicBezTo>
                  <a:cubicBezTo>
                    <a:pt x="109" y="81"/>
                    <a:pt x="118" y="80"/>
                    <a:pt x="127" y="80"/>
                  </a:cubicBezTo>
                  <a:cubicBezTo>
                    <a:pt x="130" y="80"/>
                    <a:pt x="135" y="81"/>
                    <a:pt x="138" y="81"/>
                  </a:cubicBezTo>
                  <a:cubicBezTo>
                    <a:pt x="139" y="83"/>
                    <a:pt x="137" y="85"/>
                    <a:pt x="139" y="86"/>
                  </a:cubicBezTo>
                  <a:cubicBezTo>
                    <a:pt x="136" y="92"/>
                    <a:pt x="138" y="101"/>
                    <a:pt x="137" y="108"/>
                  </a:cubicBezTo>
                  <a:cubicBezTo>
                    <a:pt x="138" y="109"/>
                    <a:pt x="140" y="109"/>
                    <a:pt x="140" y="110"/>
                  </a:cubicBezTo>
                  <a:cubicBezTo>
                    <a:pt x="140" y="111"/>
                    <a:pt x="138" y="112"/>
                    <a:pt x="138" y="113"/>
                  </a:cubicBezTo>
                  <a:cubicBezTo>
                    <a:pt x="138" y="117"/>
                    <a:pt x="139" y="122"/>
                    <a:pt x="138" y="126"/>
                  </a:cubicBezTo>
                  <a:cubicBezTo>
                    <a:pt x="139" y="126"/>
                    <a:pt x="139" y="127"/>
                    <a:pt x="140" y="127"/>
                  </a:cubicBezTo>
                  <a:cubicBezTo>
                    <a:pt x="140" y="139"/>
                    <a:pt x="138" y="148"/>
                    <a:pt x="141" y="158"/>
                  </a:cubicBezTo>
                  <a:cubicBezTo>
                    <a:pt x="141" y="159"/>
                    <a:pt x="139" y="159"/>
                    <a:pt x="140" y="160"/>
                  </a:cubicBezTo>
                  <a:cubicBezTo>
                    <a:pt x="141" y="171"/>
                    <a:pt x="141" y="176"/>
                    <a:pt x="142" y="185"/>
                  </a:cubicBezTo>
                  <a:cubicBezTo>
                    <a:pt x="140" y="193"/>
                    <a:pt x="141" y="205"/>
                    <a:pt x="141" y="215"/>
                  </a:cubicBezTo>
                  <a:cubicBezTo>
                    <a:pt x="140" y="229"/>
                    <a:pt x="139" y="241"/>
                    <a:pt x="141" y="254"/>
                  </a:cubicBezTo>
                  <a:cubicBezTo>
                    <a:pt x="150" y="255"/>
                    <a:pt x="154" y="255"/>
                    <a:pt x="165" y="255"/>
                  </a:cubicBezTo>
                  <a:cubicBezTo>
                    <a:pt x="166" y="243"/>
                    <a:pt x="166" y="233"/>
                    <a:pt x="165" y="220"/>
                  </a:cubicBezTo>
                  <a:cubicBezTo>
                    <a:pt x="166" y="219"/>
                    <a:pt x="164" y="220"/>
                    <a:pt x="164" y="218"/>
                  </a:cubicBezTo>
                  <a:cubicBezTo>
                    <a:pt x="165" y="215"/>
                    <a:pt x="165" y="208"/>
                    <a:pt x="164" y="206"/>
                  </a:cubicBezTo>
                  <a:cubicBezTo>
                    <a:pt x="165" y="203"/>
                    <a:pt x="166" y="197"/>
                    <a:pt x="164" y="195"/>
                  </a:cubicBezTo>
                  <a:cubicBezTo>
                    <a:pt x="164" y="193"/>
                    <a:pt x="165" y="192"/>
                    <a:pt x="165" y="189"/>
                  </a:cubicBezTo>
                  <a:cubicBezTo>
                    <a:pt x="165" y="187"/>
                    <a:pt x="164" y="185"/>
                    <a:pt x="164" y="184"/>
                  </a:cubicBezTo>
                  <a:cubicBezTo>
                    <a:pt x="164" y="184"/>
                    <a:pt x="165" y="183"/>
                    <a:pt x="165" y="182"/>
                  </a:cubicBezTo>
                  <a:cubicBezTo>
                    <a:pt x="165" y="181"/>
                    <a:pt x="165" y="178"/>
                    <a:pt x="165" y="174"/>
                  </a:cubicBezTo>
                  <a:cubicBezTo>
                    <a:pt x="164" y="171"/>
                    <a:pt x="165" y="168"/>
                    <a:pt x="164" y="166"/>
                  </a:cubicBezTo>
                  <a:cubicBezTo>
                    <a:pt x="166" y="148"/>
                    <a:pt x="162" y="125"/>
                    <a:pt x="163" y="108"/>
                  </a:cubicBezTo>
                  <a:cubicBezTo>
                    <a:pt x="163" y="90"/>
                    <a:pt x="160" y="70"/>
                    <a:pt x="161" y="47"/>
                  </a:cubicBezTo>
                  <a:cubicBezTo>
                    <a:pt x="161" y="45"/>
                    <a:pt x="162" y="42"/>
                    <a:pt x="160" y="40"/>
                  </a:cubicBezTo>
                  <a:cubicBezTo>
                    <a:pt x="163" y="39"/>
                    <a:pt x="167" y="39"/>
                    <a:pt x="170" y="39"/>
                  </a:cubicBezTo>
                  <a:cubicBezTo>
                    <a:pt x="178" y="39"/>
                    <a:pt x="184" y="39"/>
                    <a:pt x="191" y="40"/>
                  </a:cubicBezTo>
                  <a:cubicBezTo>
                    <a:pt x="193" y="40"/>
                    <a:pt x="194" y="39"/>
                    <a:pt x="196" y="40"/>
                  </a:cubicBezTo>
                  <a:cubicBezTo>
                    <a:pt x="198" y="41"/>
                    <a:pt x="197" y="44"/>
                    <a:pt x="197" y="47"/>
                  </a:cubicBezTo>
                  <a:cubicBezTo>
                    <a:pt x="196" y="48"/>
                    <a:pt x="197" y="48"/>
                    <a:pt x="198" y="49"/>
                  </a:cubicBezTo>
                  <a:cubicBezTo>
                    <a:pt x="198" y="53"/>
                    <a:pt x="196" y="58"/>
                    <a:pt x="199" y="61"/>
                  </a:cubicBezTo>
                  <a:cubicBezTo>
                    <a:pt x="199" y="62"/>
                    <a:pt x="198" y="63"/>
                    <a:pt x="198" y="63"/>
                  </a:cubicBezTo>
                  <a:cubicBezTo>
                    <a:pt x="199" y="67"/>
                    <a:pt x="198" y="75"/>
                    <a:pt x="199" y="81"/>
                  </a:cubicBezTo>
                  <a:cubicBezTo>
                    <a:pt x="199" y="82"/>
                    <a:pt x="199" y="83"/>
                    <a:pt x="200" y="83"/>
                  </a:cubicBezTo>
                  <a:cubicBezTo>
                    <a:pt x="200" y="84"/>
                    <a:pt x="199" y="85"/>
                    <a:pt x="199" y="86"/>
                  </a:cubicBezTo>
                  <a:cubicBezTo>
                    <a:pt x="199" y="90"/>
                    <a:pt x="198" y="93"/>
                    <a:pt x="200" y="96"/>
                  </a:cubicBezTo>
                  <a:cubicBezTo>
                    <a:pt x="200" y="113"/>
                    <a:pt x="200" y="131"/>
                    <a:pt x="200" y="149"/>
                  </a:cubicBezTo>
                  <a:cubicBezTo>
                    <a:pt x="200" y="151"/>
                    <a:pt x="201" y="153"/>
                    <a:pt x="201" y="155"/>
                  </a:cubicBezTo>
                  <a:cubicBezTo>
                    <a:pt x="202" y="158"/>
                    <a:pt x="201" y="163"/>
                    <a:pt x="201" y="166"/>
                  </a:cubicBezTo>
                  <a:cubicBezTo>
                    <a:pt x="201" y="170"/>
                    <a:pt x="201" y="174"/>
                    <a:pt x="201" y="178"/>
                  </a:cubicBezTo>
                  <a:cubicBezTo>
                    <a:pt x="201" y="179"/>
                    <a:pt x="202" y="180"/>
                    <a:pt x="202" y="182"/>
                  </a:cubicBezTo>
                  <a:cubicBezTo>
                    <a:pt x="202" y="184"/>
                    <a:pt x="201" y="186"/>
                    <a:pt x="201" y="188"/>
                  </a:cubicBezTo>
                  <a:cubicBezTo>
                    <a:pt x="201" y="199"/>
                    <a:pt x="201" y="211"/>
                    <a:pt x="202" y="221"/>
                  </a:cubicBezTo>
                  <a:cubicBezTo>
                    <a:pt x="202" y="224"/>
                    <a:pt x="202" y="226"/>
                    <a:pt x="202" y="228"/>
                  </a:cubicBezTo>
                  <a:cubicBezTo>
                    <a:pt x="202" y="229"/>
                    <a:pt x="201" y="229"/>
                    <a:pt x="201" y="229"/>
                  </a:cubicBezTo>
                  <a:cubicBezTo>
                    <a:pt x="201" y="231"/>
                    <a:pt x="203" y="233"/>
                    <a:pt x="203" y="235"/>
                  </a:cubicBezTo>
                  <a:cubicBezTo>
                    <a:pt x="203" y="243"/>
                    <a:pt x="201" y="249"/>
                    <a:pt x="203" y="256"/>
                  </a:cubicBezTo>
                  <a:cubicBezTo>
                    <a:pt x="211" y="256"/>
                    <a:pt x="220" y="257"/>
                    <a:pt x="226" y="256"/>
                  </a:cubicBezTo>
                  <a:cubicBezTo>
                    <a:pt x="227" y="230"/>
                    <a:pt x="224" y="207"/>
                    <a:pt x="224" y="182"/>
                  </a:cubicBezTo>
                  <a:cubicBezTo>
                    <a:pt x="224" y="179"/>
                    <a:pt x="225" y="178"/>
                    <a:pt x="224" y="176"/>
                  </a:cubicBezTo>
                  <a:cubicBezTo>
                    <a:pt x="224" y="175"/>
                    <a:pt x="222" y="176"/>
                    <a:pt x="222" y="175"/>
                  </a:cubicBezTo>
                  <a:cubicBezTo>
                    <a:pt x="223" y="172"/>
                    <a:pt x="224" y="172"/>
                    <a:pt x="224" y="168"/>
                  </a:cubicBezTo>
                  <a:cubicBezTo>
                    <a:pt x="224" y="167"/>
                    <a:pt x="222" y="168"/>
                    <a:pt x="222" y="167"/>
                  </a:cubicBezTo>
                  <a:cubicBezTo>
                    <a:pt x="222" y="163"/>
                    <a:pt x="225" y="160"/>
                    <a:pt x="223" y="156"/>
                  </a:cubicBezTo>
                  <a:cubicBezTo>
                    <a:pt x="224" y="149"/>
                    <a:pt x="222" y="143"/>
                    <a:pt x="223" y="136"/>
                  </a:cubicBezTo>
                  <a:cubicBezTo>
                    <a:pt x="223" y="135"/>
                    <a:pt x="221" y="135"/>
                    <a:pt x="222" y="134"/>
                  </a:cubicBezTo>
                  <a:cubicBezTo>
                    <a:pt x="223" y="128"/>
                    <a:pt x="221" y="122"/>
                    <a:pt x="222" y="117"/>
                  </a:cubicBezTo>
                  <a:cubicBezTo>
                    <a:pt x="222" y="116"/>
                    <a:pt x="221" y="116"/>
                    <a:pt x="221" y="115"/>
                  </a:cubicBezTo>
                  <a:cubicBezTo>
                    <a:pt x="221" y="114"/>
                    <a:pt x="221" y="113"/>
                    <a:pt x="222" y="112"/>
                  </a:cubicBezTo>
                  <a:cubicBezTo>
                    <a:pt x="221" y="102"/>
                    <a:pt x="221" y="92"/>
                    <a:pt x="220" y="81"/>
                  </a:cubicBezTo>
                  <a:cubicBezTo>
                    <a:pt x="220" y="71"/>
                    <a:pt x="222" y="61"/>
                    <a:pt x="219" y="53"/>
                  </a:cubicBezTo>
                  <a:cubicBezTo>
                    <a:pt x="221" y="44"/>
                    <a:pt x="219" y="34"/>
                    <a:pt x="219" y="25"/>
                  </a:cubicBezTo>
                  <a:cubicBezTo>
                    <a:pt x="219" y="24"/>
                    <a:pt x="218" y="24"/>
                    <a:pt x="217" y="23"/>
                  </a:cubicBezTo>
                  <a:cubicBezTo>
                    <a:pt x="217" y="21"/>
                    <a:pt x="219" y="20"/>
                    <a:pt x="219" y="19"/>
                  </a:cubicBezTo>
                  <a:cubicBezTo>
                    <a:pt x="219" y="14"/>
                    <a:pt x="220" y="9"/>
                    <a:pt x="219" y="4"/>
                  </a:cubicBezTo>
                  <a:cubicBezTo>
                    <a:pt x="222" y="2"/>
                    <a:pt x="226" y="3"/>
                    <a:pt x="230" y="3"/>
                  </a:cubicBezTo>
                  <a:cubicBezTo>
                    <a:pt x="239" y="2"/>
                    <a:pt x="249" y="0"/>
                    <a:pt x="258" y="2"/>
                  </a:cubicBezTo>
                  <a:cubicBezTo>
                    <a:pt x="256" y="17"/>
                    <a:pt x="260" y="40"/>
                    <a:pt x="258" y="55"/>
                  </a:cubicBezTo>
                  <a:cubicBezTo>
                    <a:pt x="261" y="70"/>
                    <a:pt x="258" y="88"/>
                    <a:pt x="260" y="103"/>
                  </a:cubicBezTo>
                  <a:cubicBezTo>
                    <a:pt x="259" y="104"/>
                    <a:pt x="261" y="108"/>
                    <a:pt x="259" y="110"/>
                  </a:cubicBezTo>
                  <a:cubicBezTo>
                    <a:pt x="261" y="113"/>
                    <a:pt x="261" y="117"/>
                    <a:pt x="261" y="121"/>
                  </a:cubicBezTo>
                  <a:cubicBezTo>
                    <a:pt x="261" y="121"/>
                    <a:pt x="261" y="121"/>
                    <a:pt x="262" y="121"/>
                  </a:cubicBezTo>
                  <a:cubicBezTo>
                    <a:pt x="260" y="130"/>
                    <a:pt x="262" y="137"/>
                    <a:pt x="261" y="148"/>
                  </a:cubicBezTo>
                  <a:cubicBezTo>
                    <a:pt x="262" y="149"/>
                    <a:pt x="262" y="150"/>
                    <a:pt x="263" y="151"/>
                  </a:cubicBezTo>
                  <a:cubicBezTo>
                    <a:pt x="262" y="158"/>
                    <a:pt x="263" y="167"/>
                    <a:pt x="263" y="176"/>
                  </a:cubicBezTo>
                  <a:cubicBezTo>
                    <a:pt x="263" y="179"/>
                    <a:pt x="263" y="182"/>
                    <a:pt x="263" y="184"/>
                  </a:cubicBezTo>
                  <a:cubicBezTo>
                    <a:pt x="263" y="187"/>
                    <a:pt x="264" y="189"/>
                    <a:pt x="264" y="192"/>
                  </a:cubicBezTo>
                  <a:cubicBezTo>
                    <a:pt x="264" y="194"/>
                    <a:pt x="263" y="197"/>
                    <a:pt x="263" y="200"/>
                  </a:cubicBezTo>
                  <a:cubicBezTo>
                    <a:pt x="263" y="202"/>
                    <a:pt x="264" y="203"/>
                    <a:pt x="264" y="205"/>
                  </a:cubicBezTo>
                  <a:cubicBezTo>
                    <a:pt x="264" y="205"/>
                    <a:pt x="263" y="206"/>
                    <a:pt x="263" y="206"/>
                  </a:cubicBezTo>
                  <a:cubicBezTo>
                    <a:pt x="263" y="207"/>
                    <a:pt x="264" y="208"/>
                    <a:pt x="264" y="208"/>
                  </a:cubicBezTo>
                  <a:cubicBezTo>
                    <a:pt x="264" y="209"/>
                    <a:pt x="263" y="210"/>
                    <a:pt x="263" y="211"/>
                  </a:cubicBezTo>
                  <a:cubicBezTo>
                    <a:pt x="263" y="214"/>
                    <a:pt x="264" y="216"/>
                    <a:pt x="264" y="218"/>
                  </a:cubicBezTo>
                  <a:cubicBezTo>
                    <a:pt x="264" y="231"/>
                    <a:pt x="263" y="242"/>
                    <a:pt x="263" y="255"/>
                  </a:cubicBezTo>
                  <a:cubicBezTo>
                    <a:pt x="277" y="257"/>
                    <a:pt x="293" y="256"/>
                    <a:pt x="306" y="256"/>
                  </a:cubicBezTo>
                  <a:cubicBezTo>
                    <a:pt x="308" y="256"/>
                    <a:pt x="309" y="255"/>
                    <a:pt x="311" y="256"/>
                  </a:cubicBezTo>
                  <a:cubicBezTo>
                    <a:pt x="310" y="260"/>
                    <a:pt x="307" y="258"/>
                    <a:pt x="303" y="258"/>
                  </a:cubicBezTo>
                  <a:cubicBezTo>
                    <a:pt x="299" y="258"/>
                    <a:pt x="294" y="260"/>
                    <a:pt x="291" y="260"/>
                  </a:cubicBezTo>
                  <a:cubicBezTo>
                    <a:pt x="288" y="259"/>
                    <a:pt x="285" y="259"/>
                    <a:pt x="282" y="258"/>
                  </a:cubicBezTo>
                  <a:cubicBezTo>
                    <a:pt x="276" y="259"/>
                    <a:pt x="270" y="258"/>
                    <a:pt x="264" y="258"/>
                  </a:cubicBezTo>
                  <a:cubicBezTo>
                    <a:pt x="263" y="259"/>
                    <a:pt x="264" y="260"/>
                    <a:pt x="262" y="261"/>
                  </a:cubicBezTo>
                  <a:cubicBezTo>
                    <a:pt x="261" y="261"/>
                    <a:pt x="260" y="260"/>
                    <a:pt x="260" y="258"/>
                  </a:cubicBezTo>
                  <a:cubicBezTo>
                    <a:pt x="250" y="258"/>
                    <a:pt x="240" y="258"/>
                    <a:pt x="229" y="258"/>
                  </a:cubicBezTo>
                  <a:cubicBezTo>
                    <a:pt x="228" y="259"/>
                    <a:pt x="228" y="260"/>
                    <a:pt x="228" y="261"/>
                  </a:cubicBezTo>
                  <a:cubicBezTo>
                    <a:pt x="226" y="261"/>
                    <a:pt x="226" y="259"/>
                    <a:pt x="226" y="259"/>
                  </a:cubicBezTo>
                  <a:cubicBezTo>
                    <a:pt x="216" y="259"/>
                    <a:pt x="202" y="259"/>
                    <a:pt x="192" y="258"/>
                  </a:cubicBezTo>
                  <a:cubicBezTo>
                    <a:pt x="191" y="258"/>
                    <a:pt x="191" y="260"/>
                    <a:pt x="190" y="260"/>
                  </a:cubicBezTo>
                  <a:cubicBezTo>
                    <a:pt x="190" y="257"/>
                    <a:pt x="185" y="259"/>
                    <a:pt x="184" y="258"/>
                  </a:cubicBezTo>
                  <a:cubicBezTo>
                    <a:pt x="182" y="258"/>
                    <a:pt x="183" y="260"/>
                    <a:pt x="181" y="260"/>
                  </a:cubicBezTo>
                  <a:cubicBezTo>
                    <a:pt x="180" y="260"/>
                    <a:pt x="182" y="259"/>
                    <a:pt x="182" y="258"/>
                  </a:cubicBezTo>
                  <a:cubicBezTo>
                    <a:pt x="177" y="258"/>
                    <a:pt x="171" y="256"/>
                    <a:pt x="166" y="258"/>
                  </a:cubicBezTo>
                  <a:cubicBezTo>
                    <a:pt x="161" y="256"/>
                    <a:pt x="156" y="257"/>
                    <a:pt x="151" y="257"/>
                  </a:cubicBezTo>
                  <a:cubicBezTo>
                    <a:pt x="146" y="257"/>
                    <a:pt x="142" y="256"/>
                    <a:pt x="139" y="258"/>
                  </a:cubicBezTo>
                  <a:cubicBezTo>
                    <a:pt x="135" y="255"/>
                    <a:pt x="130" y="257"/>
                    <a:pt x="126" y="256"/>
                  </a:cubicBezTo>
                  <a:cubicBezTo>
                    <a:pt x="126" y="256"/>
                    <a:pt x="125" y="255"/>
                    <a:pt x="124" y="255"/>
                  </a:cubicBezTo>
                  <a:cubicBezTo>
                    <a:pt x="122" y="255"/>
                    <a:pt x="120" y="256"/>
                    <a:pt x="117" y="256"/>
                  </a:cubicBezTo>
                  <a:cubicBezTo>
                    <a:pt x="116" y="256"/>
                    <a:pt x="114" y="255"/>
                    <a:pt x="111" y="256"/>
                  </a:cubicBezTo>
                  <a:cubicBezTo>
                    <a:pt x="110" y="256"/>
                    <a:pt x="110" y="257"/>
                    <a:pt x="108" y="257"/>
                  </a:cubicBezTo>
                  <a:cubicBezTo>
                    <a:pt x="107" y="257"/>
                    <a:pt x="108" y="257"/>
                    <a:pt x="108" y="256"/>
                  </a:cubicBezTo>
                  <a:cubicBezTo>
                    <a:pt x="104" y="256"/>
                    <a:pt x="100" y="256"/>
                    <a:pt x="97" y="257"/>
                  </a:cubicBezTo>
                  <a:cubicBezTo>
                    <a:pt x="90" y="257"/>
                    <a:pt x="82" y="258"/>
                    <a:pt x="75" y="257"/>
                  </a:cubicBezTo>
                  <a:cubicBezTo>
                    <a:pt x="72" y="257"/>
                    <a:pt x="68" y="255"/>
                    <a:pt x="64" y="257"/>
                  </a:cubicBezTo>
                  <a:cubicBezTo>
                    <a:pt x="64" y="256"/>
                    <a:pt x="64" y="256"/>
                    <a:pt x="64" y="255"/>
                  </a:cubicBezTo>
                  <a:cubicBezTo>
                    <a:pt x="64" y="256"/>
                    <a:pt x="63" y="255"/>
                    <a:pt x="61" y="255"/>
                  </a:cubicBezTo>
                  <a:cubicBezTo>
                    <a:pt x="61" y="255"/>
                    <a:pt x="60" y="256"/>
                    <a:pt x="59" y="256"/>
                  </a:cubicBezTo>
                  <a:cubicBezTo>
                    <a:pt x="56" y="256"/>
                    <a:pt x="49" y="257"/>
                    <a:pt x="46" y="256"/>
                  </a:cubicBezTo>
                  <a:cubicBezTo>
                    <a:pt x="45" y="256"/>
                    <a:pt x="41" y="256"/>
                    <a:pt x="41" y="258"/>
                  </a:cubicBezTo>
                  <a:close/>
                  <a:moveTo>
                    <a:pt x="243" y="4"/>
                  </a:moveTo>
                  <a:cubicBezTo>
                    <a:pt x="236" y="12"/>
                    <a:pt x="229" y="20"/>
                    <a:pt x="224" y="32"/>
                  </a:cubicBezTo>
                  <a:cubicBezTo>
                    <a:pt x="222" y="32"/>
                    <a:pt x="222" y="34"/>
                    <a:pt x="221" y="36"/>
                  </a:cubicBezTo>
                  <a:cubicBezTo>
                    <a:pt x="222" y="36"/>
                    <a:pt x="222" y="37"/>
                    <a:pt x="222" y="38"/>
                  </a:cubicBezTo>
                  <a:cubicBezTo>
                    <a:pt x="231" y="27"/>
                    <a:pt x="238" y="15"/>
                    <a:pt x="247" y="4"/>
                  </a:cubicBezTo>
                  <a:cubicBezTo>
                    <a:pt x="245" y="5"/>
                    <a:pt x="244" y="4"/>
                    <a:pt x="243" y="4"/>
                  </a:cubicBezTo>
                  <a:close/>
                  <a:moveTo>
                    <a:pt x="248" y="6"/>
                  </a:moveTo>
                  <a:cubicBezTo>
                    <a:pt x="248" y="8"/>
                    <a:pt x="246" y="8"/>
                    <a:pt x="246" y="9"/>
                  </a:cubicBezTo>
                  <a:cubicBezTo>
                    <a:pt x="238" y="17"/>
                    <a:pt x="233" y="29"/>
                    <a:pt x="225" y="38"/>
                  </a:cubicBezTo>
                  <a:cubicBezTo>
                    <a:pt x="225" y="39"/>
                    <a:pt x="226" y="39"/>
                    <a:pt x="226" y="41"/>
                  </a:cubicBezTo>
                  <a:cubicBezTo>
                    <a:pt x="225" y="41"/>
                    <a:pt x="224" y="42"/>
                    <a:pt x="223" y="42"/>
                  </a:cubicBezTo>
                  <a:cubicBezTo>
                    <a:pt x="222" y="43"/>
                    <a:pt x="222" y="46"/>
                    <a:pt x="222" y="47"/>
                  </a:cubicBezTo>
                  <a:cubicBezTo>
                    <a:pt x="223" y="47"/>
                    <a:pt x="224" y="46"/>
                    <a:pt x="225" y="45"/>
                  </a:cubicBezTo>
                  <a:cubicBezTo>
                    <a:pt x="234" y="31"/>
                    <a:pt x="245" y="19"/>
                    <a:pt x="254" y="5"/>
                  </a:cubicBezTo>
                  <a:cubicBezTo>
                    <a:pt x="251" y="3"/>
                    <a:pt x="250" y="6"/>
                    <a:pt x="248" y="6"/>
                  </a:cubicBezTo>
                  <a:close/>
                  <a:moveTo>
                    <a:pt x="223" y="6"/>
                  </a:moveTo>
                  <a:cubicBezTo>
                    <a:pt x="222" y="9"/>
                    <a:pt x="221" y="12"/>
                    <a:pt x="222" y="16"/>
                  </a:cubicBezTo>
                  <a:cubicBezTo>
                    <a:pt x="225" y="13"/>
                    <a:pt x="228" y="9"/>
                    <a:pt x="231" y="5"/>
                  </a:cubicBezTo>
                  <a:cubicBezTo>
                    <a:pt x="228" y="5"/>
                    <a:pt x="225" y="4"/>
                    <a:pt x="223" y="6"/>
                  </a:cubicBezTo>
                  <a:close/>
                  <a:moveTo>
                    <a:pt x="233" y="5"/>
                  </a:moveTo>
                  <a:cubicBezTo>
                    <a:pt x="229" y="11"/>
                    <a:pt x="224" y="16"/>
                    <a:pt x="221" y="23"/>
                  </a:cubicBezTo>
                  <a:cubicBezTo>
                    <a:pt x="222" y="24"/>
                    <a:pt x="221" y="27"/>
                    <a:pt x="223" y="28"/>
                  </a:cubicBezTo>
                  <a:cubicBezTo>
                    <a:pt x="227" y="21"/>
                    <a:pt x="231" y="14"/>
                    <a:pt x="237" y="9"/>
                  </a:cubicBezTo>
                  <a:cubicBezTo>
                    <a:pt x="236" y="7"/>
                    <a:pt x="238" y="7"/>
                    <a:pt x="238" y="5"/>
                  </a:cubicBezTo>
                  <a:cubicBezTo>
                    <a:pt x="236" y="5"/>
                    <a:pt x="235" y="5"/>
                    <a:pt x="233" y="5"/>
                  </a:cubicBezTo>
                  <a:close/>
                  <a:moveTo>
                    <a:pt x="254" y="10"/>
                  </a:moveTo>
                  <a:cubicBezTo>
                    <a:pt x="254" y="11"/>
                    <a:pt x="253" y="10"/>
                    <a:pt x="253" y="10"/>
                  </a:cubicBezTo>
                  <a:cubicBezTo>
                    <a:pt x="249" y="16"/>
                    <a:pt x="245" y="22"/>
                    <a:pt x="241" y="28"/>
                  </a:cubicBezTo>
                  <a:cubicBezTo>
                    <a:pt x="238" y="33"/>
                    <a:pt x="233" y="36"/>
                    <a:pt x="230" y="40"/>
                  </a:cubicBezTo>
                  <a:cubicBezTo>
                    <a:pt x="229" y="42"/>
                    <a:pt x="228" y="45"/>
                    <a:pt x="227" y="47"/>
                  </a:cubicBezTo>
                  <a:cubicBezTo>
                    <a:pt x="224" y="51"/>
                    <a:pt x="221" y="53"/>
                    <a:pt x="223" y="58"/>
                  </a:cubicBezTo>
                  <a:cubicBezTo>
                    <a:pt x="226" y="57"/>
                    <a:pt x="226" y="53"/>
                    <a:pt x="229" y="52"/>
                  </a:cubicBezTo>
                  <a:cubicBezTo>
                    <a:pt x="231" y="44"/>
                    <a:pt x="238" y="40"/>
                    <a:pt x="241" y="33"/>
                  </a:cubicBezTo>
                  <a:cubicBezTo>
                    <a:pt x="246" y="28"/>
                    <a:pt x="250" y="22"/>
                    <a:pt x="255" y="16"/>
                  </a:cubicBezTo>
                  <a:cubicBezTo>
                    <a:pt x="255" y="14"/>
                    <a:pt x="254" y="12"/>
                    <a:pt x="255" y="10"/>
                  </a:cubicBezTo>
                  <a:cubicBezTo>
                    <a:pt x="254" y="10"/>
                    <a:pt x="254" y="10"/>
                    <a:pt x="254" y="10"/>
                  </a:cubicBezTo>
                  <a:close/>
                  <a:moveTo>
                    <a:pt x="254" y="21"/>
                  </a:moveTo>
                  <a:cubicBezTo>
                    <a:pt x="244" y="33"/>
                    <a:pt x="236" y="46"/>
                    <a:pt x="226" y="57"/>
                  </a:cubicBezTo>
                  <a:cubicBezTo>
                    <a:pt x="226" y="59"/>
                    <a:pt x="225" y="59"/>
                    <a:pt x="225" y="61"/>
                  </a:cubicBezTo>
                  <a:cubicBezTo>
                    <a:pt x="224" y="61"/>
                    <a:pt x="223" y="62"/>
                    <a:pt x="223" y="62"/>
                  </a:cubicBezTo>
                  <a:cubicBezTo>
                    <a:pt x="223" y="65"/>
                    <a:pt x="222" y="69"/>
                    <a:pt x="223" y="70"/>
                  </a:cubicBezTo>
                  <a:cubicBezTo>
                    <a:pt x="232" y="61"/>
                    <a:pt x="238" y="48"/>
                    <a:pt x="247" y="39"/>
                  </a:cubicBezTo>
                  <a:cubicBezTo>
                    <a:pt x="248" y="32"/>
                    <a:pt x="258" y="28"/>
                    <a:pt x="254" y="21"/>
                  </a:cubicBezTo>
                  <a:cubicBezTo>
                    <a:pt x="254" y="21"/>
                    <a:pt x="254" y="21"/>
                    <a:pt x="254" y="21"/>
                  </a:cubicBezTo>
                  <a:close/>
                  <a:moveTo>
                    <a:pt x="232" y="68"/>
                  </a:moveTo>
                  <a:cubicBezTo>
                    <a:pt x="232" y="68"/>
                    <a:pt x="232" y="67"/>
                    <a:pt x="232" y="67"/>
                  </a:cubicBezTo>
                  <a:cubicBezTo>
                    <a:pt x="233" y="66"/>
                    <a:pt x="234" y="66"/>
                    <a:pt x="234" y="65"/>
                  </a:cubicBezTo>
                  <a:cubicBezTo>
                    <a:pt x="237" y="61"/>
                    <a:pt x="239" y="57"/>
                    <a:pt x="242" y="53"/>
                  </a:cubicBezTo>
                  <a:cubicBezTo>
                    <a:pt x="245" y="49"/>
                    <a:pt x="249" y="46"/>
                    <a:pt x="252" y="42"/>
                  </a:cubicBezTo>
                  <a:cubicBezTo>
                    <a:pt x="254" y="39"/>
                    <a:pt x="257" y="35"/>
                    <a:pt x="255" y="31"/>
                  </a:cubicBezTo>
                  <a:cubicBezTo>
                    <a:pt x="251" y="34"/>
                    <a:pt x="249" y="39"/>
                    <a:pt x="245" y="42"/>
                  </a:cubicBezTo>
                  <a:cubicBezTo>
                    <a:pt x="244" y="46"/>
                    <a:pt x="241" y="49"/>
                    <a:pt x="238" y="52"/>
                  </a:cubicBezTo>
                  <a:cubicBezTo>
                    <a:pt x="236" y="57"/>
                    <a:pt x="232" y="60"/>
                    <a:pt x="230" y="65"/>
                  </a:cubicBezTo>
                  <a:cubicBezTo>
                    <a:pt x="229" y="65"/>
                    <a:pt x="229" y="68"/>
                    <a:pt x="228" y="67"/>
                  </a:cubicBezTo>
                  <a:cubicBezTo>
                    <a:pt x="227" y="72"/>
                    <a:pt x="221" y="76"/>
                    <a:pt x="223" y="80"/>
                  </a:cubicBezTo>
                  <a:cubicBezTo>
                    <a:pt x="225" y="76"/>
                    <a:pt x="229" y="72"/>
                    <a:pt x="232" y="68"/>
                  </a:cubicBezTo>
                  <a:close/>
                  <a:moveTo>
                    <a:pt x="239" y="61"/>
                  </a:moveTo>
                  <a:cubicBezTo>
                    <a:pt x="234" y="68"/>
                    <a:pt x="229" y="75"/>
                    <a:pt x="225" y="82"/>
                  </a:cubicBezTo>
                  <a:cubicBezTo>
                    <a:pt x="224" y="82"/>
                    <a:pt x="225" y="83"/>
                    <a:pt x="225" y="84"/>
                  </a:cubicBezTo>
                  <a:cubicBezTo>
                    <a:pt x="224" y="85"/>
                    <a:pt x="223" y="85"/>
                    <a:pt x="223" y="86"/>
                  </a:cubicBezTo>
                  <a:cubicBezTo>
                    <a:pt x="223" y="87"/>
                    <a:pt x="224" y="88"/>
                    <a:pt x="223" y="89"/>
                  </a:cubicBezTo>
                  <a:cubicBezTo>
                    <a:pt x="235" y="76"/>
                    <a:pt x="245" y="61"/>
                    <a:pt x="256" y="47"/>
                  </a:cubicBezTo>
                  <a:cubicBezTo>
                    <a:pt x="256" y="45"/>
                    <a:pt x="257" y="42"/>
                    <a:pt x="255" y="41"/>
                  </a:cubicBezTo>
                  <a:cubicBezTo>
                    <a:pt x="250" y="47"/>
                    <a:pt x="244" y="54"/>
                    <a:pt x="239" y="61"/>
                  </a:cubicBezTo>
                  <a:close/>
                  <a:moveTo>
                    <a:pt x="164" y="42"/>
                  </a:moveTo>
                  <a:cubicBezTo>
                    <a:pt x="164" y="45"/>
                    <a:pt x="163" y="49"/>
                    <a:pt x="164" y="51"/>
                  </a:cubicBezTo>
                  <a:cubicBezTo>
                    <a:pt x="166" y="48"/>
                    <a:pt x="169" y="45"/>
                    <a:pt x="170" y="42"/>
                  </a:cubicBezTo>
                  <a:cubicBezTo>
                    <a:pt x="169" y="42"/>
                    <a:pt x="167" y="42"/>
                    <a:pt x="164" y="42"/>
                  </a:cubicBezTo>
                  <a:close/>
                  <a:moveTo>
                    <a:pt x="172" y="42"/>
                  </a:moveTo>
                  <a:cubicBezTo>
                    <a:pt x="170" y="48"/>
                    <a:pt x="162" y="52"/>
                    <a:pt x="164" y="61"/>
                  </a:cubicBezTo>
                  <a:cubicBezTo>
                    <a:pt x="168" y="55"/>
                    <a:pt x="172" y="48"/>
                    <a:pt x="176" y="42"/>
                  </a:cubicBezTo>
                  <a:cubicBezTo>
                    <a:pt x="174" y="42"/>
                    <a:pt x="174" y="42"/>
                    <a:pt x="172" y="42"/>
                  </a:cubicBezTo>
                  <a:close/>
                  <a:moveTo>
                    <a:pt x="180" y="42"/>
                  </a:moveTo>
                  <a:cubicBezTo>
                    <a:pt x="176" y="46"/>
                    <a:pt x="171" y="49"/>
                    <a:pt x="170" y="56"/>
                  </a:cubicBezTo>
                  <a:cubicBezTo>
                    <a:pt x="166" y="57"/>
                    <a:pt x="168" y="62"/>
                    <a:pt x="164" y="63"/>
                  </a:cubicBezTo>
                  <a:cubicBezTo>
                    <a:pt x="165" y="65"/>
                    <a:pt x="163" y="69"/>
                    <a:pt x="164" y="73"/>
                  </a:cubicBezTo>
                  <a:cubicBezTo>
                    <a:pt x="167" y="72"/>
                    <a:pt x="167" y="68"/>
                    <a:pt x="168" y="66"/>
                  </a:cubicBezTo>
                  <a:cubicBezTo>
                    <a:pt x="170" y="64"/>
                    <a:pt x="172" y="62"/>
                    <a:pt x="174" y="59"/>
                  </a:cubicBezTo>
                  <a:cubicBezTo>
                    <a:pt x="175" y="57"/>
                    <a:pt x="176" y="55"/>
                    <a:pt x="177" y="53"/>
                  </a:cubicBezTo>
                  <a:cubicBezTo>
                    <a:pt x="177" y="53"/>
                    <a:pt x="178" y="54"/>
                    <a:pt x="178" y="54"/>
                  </a:cubicBezTo>
                  <a:cubicBezTo>
                    <a:pt x="180" y="50"/>
                    <a:pt x="182" y="46"/>
                    <a:pt x="185" y="43"/>
                  </a:cubicBezTo>
                  <a:cubicBezTo>
                    <a:pt x="183" y="42"/>
                    <a:pt x="181" y="43"/>
                    <a:pt x="180" y="42"/>
                  </a:cubicBezTo>
                  <a:close/>
                  <a:moveTo>
                    <a:pt x="187" y="44"/>
                  </a:moveTo>
                  <a:cubicBezTo>
                    <a:pt x="180" y="54"/>
                    <a:pt x="171" y="62"/>
                    <a:pt x="166" y="76"/>
                  </a:cubicBezTo>
                  <a:cubicBezTo>
                    <a:pt x="165" y="76"/>
                    <a:pt x="165" y="77"/>
                    <a:pt x="164" y="78"/>
                  </a:cubicBezTo>
                  <a:cubicBezTo>
                    <a:pt x="164" y="80"/>
                    <a:pt x="164" y="81"/>
                    <a:pt x="164" y="83"/>
                  </a:cubicBezTo>
                  <a:cubicBezTo>
                    <a:pt x="167" y="83"/>
                    <a:pt x="168" y="78"/>
                    <a:pt x="170" y="77"/>
                  </a:cubicBezTo>
                  <a:cubicBezTo>
                    <a:pt x="176" y="64"/>
                    <a:pt x="185" y="55"/>
                    <a:pt x="191" y="43"/>
                  </a:cubicBezTo>
                  <a:cubicBezTo>
                    <a:pt x="190" y="43"/>
                    <a:pt x="189" y="43"/>
                    <a:pt x="187" y="44"/>
                  </a:cubicBezTo>
                  <a:close/>
                  <a:moveTo>
                    <a:pt x="165" y="86"/>
                  </a:moveTo>
                  <a:cubicBezTo>
                    <a:pt x="165" y="89"/>
                    <a:pt x="164" y="91"/>
                    <a:pt x="165" y="94"/>
                  </a:cubicBezTo>
                  <a:cubicBezTo>
                    <a:pt x="169" y="90"/>
                    <a:pt x="172" y="85"/>
                    <a:pt x="174" y="80"/>
                  </a:cubicBezTo>
                  <a:cubicBezTo>
                    <a:pt x="177" y="78"/>
                    <a:pt x="177" y="75"/>
                    <a:pt x="179" y="73"/>
                  </a:cubicBezTo>
                  <a:cubicBezTo>
                    <a:pt x="180" y="71"/>
                    <a:pt x="182" y="70"/>
                    <a:pt x="183" y="68"/>
                  </a:cubicBezTo>
                  <a:cubicBezTo>
                    <a:pt x="184" y="67"/>
                    <a:pt x="184" y="65"/>
                    <a:pt x="186" y="63"/>
                  </a:cubicBezTo>
                  <a:cubicBezTo>
                    <a:pt x="188" y="58"/>
                    <a:pt x="196" y="51"/>
                    <a:pt x="193" y="46"/>
                  </a:cubicBezTo>
                  <a:cubicBezTo>
                    <a:pt x="182" y="58"/>
                    <a:pt x="174" y="73"/>
                    <a:pt x="165" y="86"/>
                  </a:cubicBezTo>
                  <a:close/>
                  <a:moveTo>
                    <a:pt x="251" y="56"/>
                  </a:moveTo>
                  <a:cubicBezTo>
                    <a:pt x="250" y="58"/>
                    <a:pt x="248" y="60"/>
                    <a:pt x="246" y="62"/>
                  </a:cubicBezTo>
                  <a:cubicBezTo>
                    <a:pt x="246" y="63"/>
                    <a:pt x="245" y="64"/>
                    <a:pt x="245" y="64"/>
                  </a:cubicBezTo>
                  <a:cubicBezTo>
                    <a:pt x="245" y="64"/>
                    <a:pt x="244" y="64"/>
                    <a:pt x="244" y="64"/>
                  </a:cubicBezTo>
                  <a:cubicBezTo>
                    <a:pt x="244" y="65"/>
                    <a:pt x="243" y="67"/>
                    <a:pt x="243" y="67"/>
                  </a:cubicBezTo>
                  <a:cubicBezTo>
                    <a:pt x="240" y="71"/>
                    <a:pt x="237" y="75"/>
                    <a:pt x="234" y="78"/>
                  </a:cubicBezTo>
                  <a:cubicBezTo>
                    <a:pt x="231" y="83"/>
                    <a:pt x="227" y="87"/>
                    <a:pt x="225" y="92"/>
                  </a:cubicBezTo>
                  <a:cubicBezTo>
                    <a:pt x="224" y="92"/>
                    <a:pt x="223" y="93"/>
                    <a:pt x="223" y="93"/>
                  </a:cubicBezTo>
                  <a:cubicBezTo>
                    <a:pt x="224" y="95"/>
                    <a:pt x="223" y="99"/>
                    <a:pt x="224" y="100"/>
                  </a:cubicBezTo>
                  <a:cubicBezTo>
                    <a:pt x="229" y="96"/>
                    <a:pt x="231" y="90"/>
                    <a:pt x="235" y="86"/>
                  </a:cubicBezTo>
                  <a:cubicBezTo>
                    <a:pt x="242" y="76"/>
                    <a:pt x="250" y="67"/>
                    <a:pt x="256" y="57"/>
                  </a:cubicBezTo>
                  <a:cubicBezTo>
                    <a:pt x="256" y="55"/>
                    <a:pt x="256" y="53"/>
                    <a:pt x="256" y="52"/>
                  </a:cubicBezTo>
                  <a:cubicBezTo>
                    <a:pt x="256" y="52"/>
                    <a:pt x="254" y="51"/>
                    <a:pt x="254" y="52"/>
                  </a:cubicBezTo>
                  <a:cubicBezTo>
                    <a:pt x="255" y="53"/>
                    <a:pt x="252" y="55"/>
                    <a:pt x="251" y="56"/>
                  </a:cubicBezTo>
                  <a:close/>
                  <a:moveTo>
                    <a:pt x="173" y="84"/>
                  </a:moveTo>
                  <a:cubicBezTo>
                    <a:pt x="173" y="85"/>
                    <a:pt x="173" y="85"/>
                    <a:pt x="173" y="86"/>
                  </a:cubicBezTo>
                  <a:cubicBezTo>
                    <a:pt x="172" y="87"/>
                    <a:pt x="171" y="89"/>
                    <a:pt x="170" y="91"/>
                  </a:cubicBezTo>
                  <a:cubicBezTo>
                    <a:pt x="170" y="90"/>
                    <a:pt x="170" y="92"/>
                    <a:pt x="169" y="92"/>
                  </a:cubicBezTo>
                  <a:cubicBezTo>
                    <a:pt x="169" y="93"/>
                    <a:pt x="168" y="93"/>
                    <a:pt x="168" y="93"/>
                  </a:cubicBezTo>
                  <a:cubicBezTo>
                    <a:pt x="168" y="98"/>
                    <a:pt x="163" y="100"/>
                    <a:pt x="165" y="105"/>
                  </a:cubicBezTo>
                  <a:cubicBezTo>
                    <a:pt x="176" y="91"/>
                    <a:pt x="185" y="75"/>
                    <a:pt x="195" y="61"/>
                  </a:cubicBezTo>
                  <a:cubicBezTo>
                    <a:pt x="194" y="59"/>
                    <a:pt x="195" y="55"/>
                    <a:pt x="194" y="54"/>
                  </a:cubicBezTo>
                  <a:cubicBezTo>
                    <a:pt x="187" y="64"/>
                    <a:pt x="181" y="75"/>
                    <a:pt x="173" y="84"/>
                  </a:cubicBezTo>
                  <a:close/>
                  <a:moveTo>
                    <a:pt x="241" y="80"/>
                  </a:moveTo>
                  <a:cubicBezTo>
                    <a:pt x="237" y="86"/>
                    <a:pt x="232" y="94"/>
                    <a:pt x="227" y="100"/>
                  </a:cubicBezTo>
                  <a:cubicBezTo>
                    <a:pt x="226" y="101"/>
                    <a:pt x="227" y="101"/>
                    <a:pt x="227" y="103"/>
                  </a:cubicBezTo>
                  <a:cubicBezTo>
                    <a:pt x="225" y="103"/>
                    <a:pt x="225" y="103"/>
                    <a:pt x="224" y="103"/>
                  </a:cubicBezTo>
                  <a:cubicBezTo>
                    <a:pt x="224" y="105"/>
                    <a:pt x="224" y="107"/>
                    <a:pt x="224" y="109"/>
                  </a:cubicBezTo>
                  <a:cubicBezTo>
                    <a:pt x="227" y="108"/>
                    <a:pt x="226" y="106"/>
                    <a:pt x="228" y="104"/>
                  </a:cubicBezTo>
                  <a:cubicBezTo>
                    <a:pt x="231" y="100"/>
                    <a:pt x="236" y="96"/>
                    <a:pt x="240" y="90"/>
                  </a:cubicBezTo>
                  <a:cubicBezTo>
                    <a:pt x="243" y="87"/>
                    <a:pt x="246" y="83"/>
                    <a:pt x="249" y="79"/>
                  </a:cubicBezTo>
                  <a:cubicBezTo>
                    <a:pt x="252" y="74"/>
                    <a:pt x="259" y="66"/>
                    <a:pt x="256" y="62"/>
                  </a:cubicBezTo>
                  <a:cubicBezTo>
                    <a:pt x="251" y="68"/>
                    <a:pt x="247" y="75"/>
                    <a:pt x="241" y="80"/>
                  </a:cubicBezTo>
                  <a:close/>
                  <a:moveTo>
                    <a:pt x="186" y="79"/>
                  </a:moveTo>
                  <a:cubicBezTo>
                    <a:pt x="184" y="81"/>
                    <a:pt x="181" y="83"/>
                    <a:pt x="181" y="86"/>
                  </a:cubicBezTo>
                  <a:cubicBezTo>
                    <a:pt x="179" y="88"/>
                    <a:pt x="177" y="90"/>
                    <a:pt x="177" y="93"/>
                  </a:cubicBezTo>
                  <a:cubicBezTo>
                    <a:pt x="172" y="96"/>
                    <a:pt x="170" y="102"/>
                    <a:pt x="166" y="106"/>
                  </a:cubicBezTo>
                  <a:cubicBezTo>
                    <a:pt x="166" y="108"/>
                    <a:pt x="166" y="109"/>
                    <a:pt x="167" y="110"/>
                  </a:cubicBezTo>
                  <a:cubicBezTo>
                    <a:pt x="165" y="111"/>
                    <a:pt x="165" y="113"/>
                    <a:pt x="165" y="115"/>
                  </a:cubicBezTo>
                  <a:cubicBezTo>
                    <a:pt x="170" y="112"/>
                    <a:pt x="171" y="105"/>
                    <a:pt x="176" y="102"/>
                  </a:cubicBezTo>
                  <a:cubicBezTo>
                    <a:pt x="182" y="91"/>
                    <a:pt x="189" y="82"/>
                    <a:pt x="196" y="73"/>
                  </a:cubicBezTo>
                  <a:cubicBezTo>
                    <a:pt x="196" y="70"/>
                    <a:pt x="196" y="68"/>
                    <a:pt x="196" y="66"/>
                  </a:cubicBezTo>
                  <a:cubicBezTo>
                    <a:pt x="196" y="66"/>
                    <a:pt x="195" y="66"/>
                    <a:pt x="195" y="66"/>
                  </a:cubicBezTo>
                  <a:cubicBezTo>
                    <a:pt x="192" y="70"/>
                    <a:pt x="187" y="73"/>
                    <a:pt x="186" y="79"/>
                  </a:cubicBezTo>
                  <a:close/>
                  <a:moveTo>
                    <a:pt x="234" y="99"/>
                  </a:moveTo>
                  <a:cubicBezTo>
                    <a:pt x="231" y="104"/>
                    <a:pt x="228" y="108"/>
                    <a:pt x="225" y="113"/>
                  </a:cubicBezTo>
                  <a:cubicBezTo>
                    <a:pt x="225" y="114"/>
                    <a:pt x="224" y="117"/>
                    <a:pt x="225" y="118"/>
                  </a:cubicBezTo>
                  <a:cubicBezTo>
                    <a:pt x="234" y="108"/>
                    <a:pt x="241" y="96"/>
                    <a:pt x="251" y="86"/>
                  </a:cubicBezTo>
                  <a:cubicBezTo>
                    <a:pt x="252" y="81"/>
                    <a:pt x="259" y="77"/>
                    <a:pt x="257" y="72"/>
                  </a:cubicBezTo>
                  <a:cubicBezTo>
                    <a:pt x="249" y="81"/>
                    <a:pt x="243" y="91"/>
                    <a:pt x="234" y="99"/>
                  </a:cubicBezTo>
                  <a:close/>
                  <a:moveTo>
                    <a:pt x="195" y="77"/>
                  </a:moveTo>
                  <a:cubicBezTo>
                    <a:pt x="192" y="80"/>
                    <a:pt x="191" y="83"/>
                    <a:pt x="188" y="86"/>
                  </a:cubicBezTo>
                  <a:cubicBezTo>
                    <a:pt x="187" y="87"/>
                    <a:pt x="186" y="88"/>
                    <a:pt x="186" y="90"/>
                  </a:cubicBezTo>
                  <a:cubicBezTo>
                    <a:pt x="185" y="91"/>
                    <a:pt x="184" y="93"/>
                    <a:pt x="183" y="94"/>
                  </a:cubicBezTo>
                  <a:cubicBezTo>
                    <a:pt x="183" y="94"/>
                    <a:pt x="182" y="94"/>
                    <a:pt x="182" y="95"/>
                  </a:cubicBezTo>
                  <a:cubicBezTo>
                    <a:pt x="181" y="95"/>
                    <a:pt x="181" y="96"/>
                    <a:pt x="181" y="97"/>
                  </a:cubicBezTo>
                  <a:cubicBezTo>
                    <a:pt x="179" y="101"/>
                    <a:pt x="175" y="104"/>
                    <a:pt x="174" y="108"/>
                  </a:cubicBezTo>
                  <a:cubicBezTo>
                    <a:pt x="170" y="110"/>
                    <a:pt x="171" y="117"/>
                    <a:pt x="165" y="119"/>
                  </a:cubicBezTo>
                  <a:cubicBezTo>
                    <a:pt x="166" y="121"/>
                    <a:pt x="166" y="123"/>
                    <a:pt x="166" y="126"/>
                  </a:cubicBezTo>
                  <a:cubicBezTo>
                    <a:pt x="170" y="124"/>
                    <a:pt x="171" y="119"/>
                    <a:pt x="174" y="116"/>
                  </a:cubicBezTo>
                  <a:cubicBezTo>
                    <a:pt x="176" y="112"/>
                    <a:pt x="180" y="109"/>
                    <a:pt x="181" y="105"/>
                  </a:cubicBezTo>
                  <a:cubicBezTo>
                    <a:pt x="183" y="104"/>
                    <a:pt x="185" y="102"/>
                    <a:pt x="186" y="99"/>
                  </a:cubicBezTo>
                  <a:cubicBezTo>
                    <a:pt x="187" y="98"/>
                    <a:pt x="189" y="96"/>
                    <a:pt x="191" y="94"/>
                  </a:cubicBezTo>
                  <a:cubicBezTo>
                    <a:pt x="194" y="89"/>
                    <a:pt x="198" y="84"/>
                    <a:pt x="196" y="77"/>
                  </a:cubicBezTo>
                  <a:cubicBezTo>
                    <a:pt x="196" y="77"/>
                    <a:pt x="195" y="77"/>
                    <a:pt x="195" y="77"/>
                  </a:cubicBezTo>
                  <a:close/>
                  <a:moveTo>
                    <a:pt x="226" y="120"/>
                  </a:moveTo>
                  <a:cubicBezTo>
                    <a:pt x="226" y="123"/>
                    <a:pt x="224" y="124"/>
                    <a:pt x="225" y="128"/>
                  </a:cubicBezTo>
                  <a:cubicBezTo>
                    <a:pt x="231" y="123"/>
                    <a:pt x="235" y="115"/>
                    <a:pt x="241" y="110"/>
                  </a:cubicBezTo>
                  <a:cubicBezTo>
                    <a:pt x="245" y="103"/>
                    <a:pt x="251" y="98"/>
                    <a:pt x="255" y="91"/>
                  </a:cubicBezTo>
                  <a:cubicBezTo>
                    <a:pt x="256" y="91"/>
                    <a:pt x="256" y="90"/>
                    <a:pt x="257" y="91"/>
                  </a:cubicBezTo>
                  <a:cubicBezTo>
                    <a:pt x="257" y="88"/>
                    <a:pt x="257" y="84"/>
                    <a:pt x="257" y="82"/>
                  </a:cubicBezTo>
                  <a:cubicBezTo>
                    <a:pt x="246" y="94"/>
                    <a:pt x="236" y="107"/>
                    <a:pt x="226" y="120"/>
                  </a:cubicBezTo>
                  <a:close/>
                  <a:moveTo>
                    <a:pt x="103" y="96"/>
                  </a:moveTo>
                  <a:cubicBezTo>
                    <a:pt x="102" y="99"/>
                    <a:pt x="104" y="101"/>
                    <a:pt x="104" y="104"/>
                  </a:cubicBezTo>
                  <a:cubicBezTo>
                    <a:pt x="109" y="97"/>
                    <a:pt x="115" y="91"/>
                    <a:pt x="120" y="84"/>
                  </a:cubicBezTo>
                  <a:cubicBezTo>
                    <a:pt x="110" y="82"/>
                    <a:pt x="109" y="92"/>
                    <a:pt x="103" y="96"/>
                  </a:cubicBezTo>
                  <a:close/>
                  <a:moveTo>
                    <a:pt x="121" y="86"/>
                  </a:moveTo>
                  <a:cubicBezTo>
                    <a:pt x="118" y="90"/>
                    <a:pt x="115" y="94"/>
                    <a:pt x="111" y="98"/>
                  </a:cubicBezTo>
                  <a:cubicBezTo>
                    <a:pt x="111" y="99"/>
                    <a:pt x="109" y="100"/>
                    <a:pt x="108" y="101"/>
                  </a:cubicBezTo>
                  <a:cubicBezTo>
                    <a:pt x="108" y="101"/>
                    <a:pt x="109" y="102"/>
                    <a:pt x="108" y="102"/>
                  </a:cubicBezTo>
                  <a:cubicBezTo>
                    <a:pt x="105" y="106"/>
                    <a:pt x="102" y="110"/>
                    <a:pt x="104" y="115"/>
                  </a:cubicBezTo>
                  <a:cubicBezTo>
                    <a:pt x="108" y="112"/>
                    <a:pt x="110" y="107"/>
                    <a:pt x="113" y="103"/>
                  </a:cubicBezTo>
                  <a:cubicBezTo>
                    <a:pt x="118" y="97"/>
                    <a:pt x="125" y="90"/>
                    <a:pt x="129" y="84"/>
                  </a:cubicBezTo>
                  <a:cubicBezTo>
                    <a:pt x="125" y="82"/>
                    <a:pt x="123" y="84"/>
                    <a:pt x="121" y="86"/>
                  </a:cubicBezTo>
                  <a:close/>
                  <a:moveTo>
                    <a:pt x="103" y="85"/>
                  </a:moveTo>
                  <a:cubicBezTo>
                    <a:pt x="103" y="88"/>
                    <a:pt x="102" y="90"/>
                    <a:pt x="104" y="93"/>
                  </a:cubicBezTo>
                  <a:cubicBezTo>
                    <a:pt x="105" y="90"/>
                    <a:pt x="108" y="88"/>
                    <a:pt x="110" y="85"/>
                  </a:cubicBezTo>
                  <a:cubicBezTo>
                    <a:pt x="108" y="84"/>
                    <a:pt x="105" y="84"/>
                    <a:pt x="103" y="85"/>
                  </a:cubicBezTo>
                  <a:close/>
                  <a:moveTo>
                    <a:pt x="133" y="84"/>
                  </a:moveTo>
                  <a:cubicBezTo>
                    <a:pt x="122" y="95"/>
                    <a:pt x="113" y="108"/>
                    <a:pt x="103" y="120"/>
                  </a:cubicBezTo>
                  <a:cubicBezTo>
                    <a:pt x="104" y="123"/>
                    <a:pt x="103" y="124"/>
                    <a:pt x="104" y="127"/>
                  </a:cubicBezTo>
                  <a:cubicBezTo>
                    <a:pt x="110" y="122"/>
                    <a:pt x="113" y="114"/>
                    <a:pt x="119" y="109"/>
                  </a:cubicBezTo>
                  <a:cubicBezTo>
                    <a:pt x="120" y="107"/>
                    <a:pt x="121" y="104"/>
                    <a:pt x="123" y="104"/>
                  </a:cubicBezTo>
                  <a:cubicBezTo>
                    <a:pt x="122" y="103"/>
                    <a:pt x="123" y="104"/>
                    <a:pt x="123" y="102"/>
                  </a:cubicBezTo>
                  <a:cubicBezTo>
                    <a:pt x="127" y="97"/>
                    <a:pt x="133" y="92"/>
                    <a:pt x="135" y="85"/>
                  </a:cubicBezTo>
                  <a:cubicBezTo>
                    <a:pt x="134" y="84"/>
                    <a:pt x="134" y="84"/>
                    <a:pt x="133" y="84"/>
                  </a:cubicBezTo>
                  <a:close/>
                  <a:moveTo>
                    <a:pt x="188" y="100"/>
                  </a:moveTo>
                  <a:cubicBezTo>
                    <a:pt x="187" y="100"/>
                    <a:pt x="188" y="101"/>
                    <a:pt x="187" y="102"/>
                  </a:cubicBezTo>
                  <a:cubicBezTo>
                    <a:pt x="187" y="102"/>
                    <a:pt x="186" y="102"/>
                    <a:pt x="185" y="103"/>
                  </a:cubicBezTo>
                  <a:cubicBezTo>
                    <a:pt x="185" y="104"/>
                    <a:pt x="185" y="105"/>
                    <a:pt x="184" y="105"/>
                  </a:cubicBezTo>
                  <a:cubicBezTo>
                    <a:pt x="184" y="106"/>
                    <a:pt x="183" y="106"/>
                    <a:pt x="183" y="106"/>
                  </a:cubicBezTo>
                  <a:cubicBezTo>
                    <a:pt x="181" y="107"/>
                    <a:pt x="181" y="110"/>
                    <a:pt x="180" y="112"/>
                  </a:cubicBezTo>
                  <a:cubicBezTo>
                    <a:pt x="180" y="112"/>
                    <a:pt x="179" y="112"/>
                    <a:pt x="178" y="112"/>
                  </a:cubicBezTo>
                  <a:cubicBezTo>
                    <a:pt x="178" y="113"/>
                    <a:pt x="178" y="114"/>
                    <a:pt x="177" y="115"/>
                  </a:cubicBezTo>
                  <a:cubicBezTo>
                    <a:pt x="176" y="116"/>
                    <a:pt x="175" y="117"/>
                    <a:pt x="175" y="117"/>
                  </a:cubicBezTo>
                  <a:cubicBezTo>
                    <a:pt x="174" y="118"/>
                    <a:pt x="175" y="119"/>
                    <a:pt x="174" y="120"/>
                  </a:cubicBezTo>
                  <a:cubicBezTo>
                    <a:pt x="174" y="120"/>
                    <a:pt x="173" y="119"/>
                    <a:pt x="173" y="120"/>
                  </a:cubicBezTo>
                  <a:cubicBezTo>
                    <a:pt x="173" y="121"/>
                    <a:pt x="173" y="122"/>
                    <a:pt x="172" y="122"/>
                  </a:cubicBezTo>
                  <a:cubicBezTo>
                    <a:pt x="172" y="123"/>
                    <a:pt x="171" y="121"/>
                    <a:pt x="171" y="123"/>
                  </a:cubicBezTo>
                  <a:cubicBezTo>
                    <a:pt x="171" y="127"/>
                    <a:pt x="165" y="131"/>
                    <a:pt x="166" y="137"/>
                  </a:cubicBezTo>
                  <a:cubicBezTo>
                    <a:pt x="168" y="136"/>
                    <a:pt x="169" y="134"/>
                    <a:pt x="170" y="133"/>
                  </a:cubicBezTo>
                  <a:cubicBezTo>
                    <a:pt x="172" y="129"/>
                    <a:pt x="174" y="126"/>
                    <a:pt x="177" y="123"/>
                  </a:cubicBezTo>
                  <a:cubicBezTo>
                    <a:pt x="181" y="117"/>
                    <a:pt x="185" y="111"/>
                    <a:pt x="190" y="105"/>
                  </a:cubicBezTo>
                  <a:cubicBezTo>
                    <a:pt x="193" y="101"/>
                    <a:pt x="198" y="96"/>
                    <a:pt x="196" y="89"/>
                  </a:cubicBezTo>
                  <a:cubicBezTo>
                    <a:pt x="196" y="89"/>
                    <a:pt x="195" y="89"/>
                    <a:pt x="195" y="89"/>
                  </a:cubicBezTo>
                  <a:cubicBezTo>
                    <a:pt x="194" y="94"/>
                    <a:pt x="190" y="97"/>
                    <a:pt x="188" y="100"/>
                  </a:cubicBezTo>
                  <a:close/>
                  <a:moveTo>
                    <a:pt x="106" y="130"/>
                  </a:moveTo>
                  <a:cubicBezTo>
                    <a:pt x="106" y="131"/>
                    <a:pt x="105" y="131"/>
                    <a:pt x="104" y="132"/>
                  </a:cubicBezTo>
                  <a:cubicBezTo>
                    <a:pt x="104" y="133"/>
                    <a:pt x="103" y="135"/>
                    <a:pt x="104" y="137"/>
                  </a:cubicBezTo>
                  <a:cubicBezTo>
                    <a:pt x="107" y="135"/>
                    <a:pt x="108" y="132"/>
                    <a:pt x="110" y="130"/>
                  </a:cubicBezTo>
                  <a:cubicBezTo>
                    <a:pt x="119" y="120"/>
                    <a:pt x="127" y="110"/>
                    <a:pt x="135" y="99"/>
                  </a:cubicBezTo>
                  <a:cubicBezTo>
                    <a:pt x="134" y="96"/>
                    <a:pt x="136" y="94"/>
                    <a:pt x="134" y="92"/>
                  </a:cubicBezTo>
                  <a:cubicBezTo>
                    <a:pt x="125" y="105"/>
                    <a:pt x="114" y="115"/>
                    <a:pt x="106" y="130"/>
                  </a:cubicBezTo>
                  <a:close/>
                  <a:moveTo>
                    <a:pt x="257" y="95"/>
                  </a:moveTo>
                  <a:cubicBezTo>
                    <a:pt x="251" y="99"/>
                    <a:pt x="248" y="105"/>
                    <a:pt x="242" y="110"/>
                  </a:cubicBezTo>
                  <a:cubicBezTo>
                    <a:pt x="242" y="110"/>
                    <a:pt x="242" y="111"/>
                    <a:pt x="242" y="111"/>
                  </a:cubicBezTo>
                  <a:cubicBezTo>
                    <a:pt x="242" y="111"/>
                    <a:pt x="241" y="112"/>
                    <a:pt x="241" y="112"/>
                  </a:cubicBezTo>
                  <a:cubicBezTo>
                    <a:pt x="239" y="116"/>
                    <a:pt x="236" y="119"/>
                    <a:pt x="233" y="123"/>
                  </a:cubicBezTo>
                  <a:cubicBezTo>
                    <a:pt x="230" y="125"/>
                    <a:pt x="225" y="131"/>
                    <a:pt x="225" y="134"/>
                  </a:cubicBezTo>
                  <a:cubicBezTo>
                    <a:pt x="224" y="139"/>
                    <a:pt x="226" y="145"/>
                    <a:pt x="226" y="150"/>
                  </a:cubicBezTo>
                  <a:cubicBezTo>
                    <a:pt x="236" y="141"/>
                    <a:pt x="243" y="129"/>
                    <a:pt x="253" y="120"/>
                  </a:cubicBezTo>
                  <a:cubicBezTo>
                    <a:pt x="255" y="116"/>
                    <a:pt x="259" y="113"/>
                    <a:pt x="258" y="108"/>
                  </a:cubicBezTo>
                  <a:cubicBezTo>
                    <a:pt x="252" y="111"/>
                    <a:pt x="249" y="118"/>
                    <a:pt x="245" y="121"/>
                  </a:cubicBezTo>
                  <a:cubicBezTo>
                    <a:pt x="245" y="123"/>
                    <a:pt x="243" y="125"/>
                    <a:pt x="242" y="126"/>
                  </a:cubicBezTo>
                  <a:cubicBezTo>
                    <a:pt x="240" y="129"/>
                    <a:pt x="239" y="132"/>
                    <a:pt x="236" y="134"/>
                  </a:cubicBezTo>
                  <a:cubicBezTo>
                    <a:pt x="236" y="135"/>
                    <a:pt x="234" y="138"/>
                    <a:pt x="232" y="139"/>
                  </a:cubicBezTo>
                  <a:cubicBezTo>
                    <a:pt x="230" y="142"/>
                    <a:pt x="230" y="145"/>
                    <a:pt x="227" y="145"/>
                  </a:cubicBezTo>
                  <a:cubicBezTo>
                    <a:pt x="226" y="143"/>
                    <a:pt x="229" y="140"/>
                    <a:pt x="231" y="137"/>
                  </a:cubicBezTo>
                  <a:cubicBezTo>
                    <a:pt x="240" y="126"/>
                    <a:pt x="250" y="113"/>
                    <a:pt x="257" y="102"/>
                  </a:cubicBezTo>
                  <a:cubicBezTo>
                    <a:pt x="257" y="99"/>
                    <a:pt x="258" y="97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lose/>
                  <a:moveTo>
                    <a:pt x="195" y="100"/>
                  </a:moveTo>
                  <a:cubicBezTo>
                    <a:pt x="195" y="101"/>
                    <a:pt x="194" y="102"/>
                    <a:pt x="194" y="103"/>
                  </a:cubicBezTo>
                  <a:cubicBezTo>
                    <a:pt x="189" y="107"/>
                    <a:pt x="186" y="114"/>
                    <a:pt x="181" y="119"/>
                  </a:cubicBezTo>
                  <a:cubicBezTo>
                    <a:pt x="182" y="120"/>
                    <a:pt x="180" y="120"/>
                    <a:pt x="181" y="121"/>
                  </a:cubicBezTo>
                  <a:cubicBezTo>
                    <a:pt x="177" y="125"/>
                    <a:pt x="173" y="130"/>
                    <a:pt x="171" y="135"/>
                  </a:cubicBezTo>
                  <a:cubicBezTo>
                    <a:pt x="168" y="138"/>
                    <a:pt x="165" y="144"/>
                    <a:pt x="168" y="148"/>
                  </a:cubicBezTo>
                  <a:cubicBezTo>
                    <a:pt x="175" y="137"/>
                    <a:pt x="183" y="126"/>
                    <a:pt x="191" y="115"/>
                  </a:cubicBezTo>
                  <a:cubicBezTo>
                    <a:pt x="194" y="110"/>
                    <a:pt x="198" y="106"/>
                    <a:pt x="197" y="100"/>
                  </a:cubicBezTo>
                  <a:cubicBezTo>
                    <a:pt x="196" y="101"/>
                    <a:pt x="196" y="100"/>
                    <a:pt x="195" y="100"/>
                  </a:cubicBezTo>
                  <a:close/>
                  <a:moveTo>
                    <a:pt x="119" y="124"/>
                  </a:moveTo>
                  <a:cubicBezTo>
                    <a:pt x="117" y="126"/>
                    <a:pt x="115" y="128"/>
                    <a:pt x="112" y="131"/>
                  </a:cubicBezTo>
                  <a:cubicBezTo>
                    <a:pt x="111" y="133"/>
                    <a:pt x="110" y="135"/>
                    <a:pt x="108" y="137"/>
                  </a:cubicBezTo>
                  <a:cubicBezTo>
                    <a:pt x="106" y="139"/>
                    <a:pt x="104" y="141"/>
                    <a:pt x="105" y="143"/>
                  </a:cubicBezTo>
                  <a:cubicBezTo>
                    <a:pt x="102" y="146"/>
                    <a:pt x="103" y="153"/>
                    <a:pt x="105" y="157"/>
                  </a:cubicBezTo>
                  <a:cubicBezTo>
                    <a:pt x="106" y="154"/>
                    <a:pt x="109" y="152"/>
                    <a:pt x="111" y="150"/>
                  </a:cubicBezTo>
                  <a:cubicBezTo>
                    <a:pt x="115" y="146"/>
                    <a:pt x="119" y="140"/>
                    <a:pt x="122" y="135"/>
                  </a:cubicBezTo>
                  <a:cubicBezTo>
                    <a:pt x="124" y="134"/>
                    <a:pt x="125" y="131"/>
                    <a:pt x="126" y="130"/>
                  </a:cubicBezTo>
                  <a:cubicBezTo>
                    <a:pt x="126" y="130"/>
                    <a:pt x="127" y="130"/>
                    <a:pt x="128" y="129"/>
                  </a:cubicBezTo>
                  <a:cubicBezTo>
                    <a:pt x="128" y="129"/>
                    <a:pt x="128" y="128"/>
                    <a:pt x="128" y="128"/>
                  </a:cubicBezTo>
                  <a:cubicBezTo>
                    <a:pt x="130" y="124"/>
                    <a:pt x="138" y="119"/>
                    <a:pt x="135" y="116"/>
                  </a:cubicBezTo>
                  <a:cubicBezTo>
                    <a:pt x="126" y="127"/>
                    <a:pt x="117" y="137"/>
                    <a:pt x="109" y="148"/>
                  </a:cubicBezTo>
                  <a:cubicBezTo>
                    <a:pt x="109" y="150"/>
                    <a:pt x="108" y="150"/>
                    <a:pt x="108" y="151"/>
                  </a:cubicBezTo>
                  <a:cubicBezTo>
                    <a:pt x="107" y="151"/>
                    <a:pt x="106" y="152"/>
                    <a:pt x="105" y="152"/>
                  </a:cubicBezTo>
                  <a:cubicBezTo>
                    <a:pt x="104" y="150"/>
                    <a:pt x="107" y="146"/>
                    <a:pt x="109" y="144"/>
                  </a:cubicBezTo>
                  <a:cubicBezTo>
                    <a:pt x="111" y="141"/>
                    <a:pt x="116" y="137"/>
                    <a:pt x="118" y="135"/>
                  </a:cubicBezTo>
                  <a:cubicBezTo>
                    <a:pt x="120" y="130"/>
                    <a:pt x="124" y="127"/>
                    <a:pt x="127" y="123"/>
                  </a:cubicBezTo>
                  <a:cubicBezTo>
                    <a:pt x="129" y="121"/>
                    <a:pt x="130" y="119"/>
                    <a:pt x="131" y="117"/>
                  </a:cubicBezTo>
                  <a:cubicBezTo>
                    <a:pt x="135" y="113"/>
                    <a:pt x="137" y="110"/>
                    <a:pt x="134" y="105"/>
                  </a:cubicBezTo>
                  <a:cubicBezTo>
                    <a:pt x="129" y="110"/>
                    <a:pt x="124" y="118"/>
                    <a:pt x="119" y="124"/>
                  </a:cubicBezTo>
                  <a:close/>
                  <a:moveTo>
                    <a:pt x="167" y="155"/>
                  </a:moveTo>
                  <a:cubicBezTo>
                    <a:pt x="167" y="156"/>
                    <a:pt x="167" y="157"/>
                    <a:pt x="167" y="159"/>
                  </a:cubicBezTo>
                  <a:cubicBezTo>
                    <a:pt x="170" y="158"/>
                    <a:pt x="171" y="154"/>
                    <a:pt x="174" y="152"/>
                  </a:cubicBezTo>
                  <a:cubicBezTo>
                    <a:pt x="178" y="142"/>
                    <a:pt x="186" y="135"/>
                    <a:pt x="191" y="126"/>
                  </a:cubicBezTo>
                  <a:cubicBezTo>
                    <a:pt x="193" y="124"/>
                    <a:pt x="194" y="122"/>
                    <a:pt x="195" y="119"/>
                  </a:cubicBezTo>
                  <a:cubicBezTo>
                    <a:pt x="196" y="118"/>
                    <a:pt x="197" y="119"/>
                    <a:pt x="198" y="117"/>
                  </a:cubicBezTo>
                  <a:cubicBezTo>
                    <a:pt x="197" y="116"/>
                    <a:pt x="198" y="112"/>
                    <a:pt x="197" y="111"/>
                  </a:cubicBezTo>
                  <a:cubicBezTo>
                    <a:pt x="186" y="124"/>
                    <a:pt x="174" y="140"/>
                    <a:pt x="167" y="155"/>
                  </a:cubicBezTo>
                  <a:close/>
                  <a:moveTo>
                    <a:pt x="230" y="153"/>
                  </a:moveTo>
                  <a:cubicBezTo>
                    <a:pt x="236" y="147"/>
                    <a:pt x="243" y="141"/>
                    <a:pt x="248" y="135"/>
                  </a:cubicBezTo>
                  <a:cubicBezTo>
                    <a:pt x="253" y="129"/>
                    <a:pt x="259" y="124"/>
                    <a:pt x="258" y="117"/>
                  </a:cubicBezTo>
                  <a:cubicBezTo>
                    <a:pt x="258" y="117"/>
                    <a:pt x="258" y="117"/>
                    <a:pt x="258" y="117"/>
                  </a:cubicBezTo>
                  <a:cubicBezTo>
                    <a:pt x="254" y="120"/>
                    <a:pt x="252" y="125"/>
                    <a:pt x="247" y="128"/>
                  </a:cubicBezTo>
                  <a:cubicBezTo>
                    <a:pt x="248" y="129"/>
                    <a:pt x="247" y="129"/>
                    <a:pt x="247" y="130"/>
                  </a:cubicBezTo>
                  <a:cubicBezTo>
                    <a:pt x="243" y="132"/>
                    <a:pt x="241" y="137"/>
                    <a:pt x="238" y="138"/>
                  </a:cubicBezTo>
                  <a:cubicBezTo>
                    <a:pt x="238" y="141"/>
                    <a:pt x="237" y="142"/>
                    <a:pt x="235" y="143"/>
                  </a:cubicBezTo>
                  <a:cubicBezTo>
                    <a:pt x="232" y="149"/>
                    <a:pt x="224" y="151"/>
                    <a:pt x="226" y="159"/>
                  </a:cubicBezTo>
                  <a:cubicBezTo>
                    <a:pt x="229" y="158"/>
                    <a:pt x="229" y="156"/>
                    <a:pt x="230" y="153"/>
                  </a:cubicBezTo>
                  <a:close/>
                  <a:moveTo>
                    <a:pt x="194" y="125"/>
                  </a:moveTo>
                  <a:cubicBezTo>
                    <a:pt x="194" y="126"/>
                    <a:pt x="193" y="126"/>
                    <a:pt x="193" y="127"/>
                  </a:cubicBezTo>
                  <a:cubicBezTo>
                    <a:pt x="186" y="135"/>
                    <a:pt x="180" y="145"/>
                    <a:pt x="173" y="154"/>
                  </a:cubicBezTo>
                  <a:cubicBezTo>
                    <a:pt x="173" y="156"/>
                    <a:pt x="172" y="157"/>
                    <a:pt x="170" y="158"/>
                  </a:cubicBezTo>
                  <a:cubicBezTo>
                    <a:pt x="170" y="162"/>
                    <a:pt x="167" y="164"/>
                    <a:pt x="167" y="170"/>
                  </a:cubicBezTo>
                  <a:cubicBezTo>
                    <a:pt x="179" y="158"/>
                    <a:pt x="188" y="144"/>
                    <a:pt x="198" y="130"/>
                  </a:cubicBezTo>
                  <a:cubicBezTo>
                    <a:pt x="197" y="128"/>
                    <a:pt x="198" y="123"/>
                    <a:pt x="197" y="122"/>
                  </a:cubicBezTo>
                  <a:cubicBezTo>
                    <a:pt x="196" y="123"/>
                    <a:pt x="195" y="125"/>
                    <a:pt x="194" y="125"/>
                  </a:cubicBezTo>
                  <a:close/>
                  <a:moveTo>
                    <a:pt x="135" y="123"/>
                  </a:moveTo>
                  <a:cubicBezTo>
                    <a:pt x="127" y="130"/>
                    <a:pt x="123" y="140"/>
                    <a:pt x="115" y="147"/>
                  </a:cubicBezTo>
                  <a:cubicBezTo>
                    <a:pt x="113" y="152"/>
                    <a:pt x="108" y="154"/>
                    <a:pt x="107" y="160"/>
                  </a:cubicBezTo>
                  <a:cubicBezTo>
                    <a:pt x="106" y="160"/>
                    <a:pt x="105" y="160"/>
                    <a:pt x="104" y="161"/>
                  </a:cubicBezTo>
                  <a:cubicBezTo>
                    <a:pt x="104" y="163"/>
                    <a:pt x="104" y="164"/>
                    <a:pt x="104" y="167"/>
                  </a:cubicBezTo>
                  <a:cubicBezTo>
                    <a:pt x="108" y="164"/>
                    <a:pt x="109" y="159"/>
                    <a:pt x="114" y="156"/>
                  </a:cubicBezTo>
                  <a:cubicBezTo>
                    <a:pt x="118" y="149"/>
                    <a:pt x="124" y="144"/>
                    <a:pt x="129" y="137"/>
                  </a:cubicBezTo>
                  <a:cubicBezTo>
                    <a:pt x="132" y="133"/>
                    <a:pt x="136" y="128"/>
                    <a:pt x="136" y="124"/>
                  </a:cubicBezTo>
                  <a:cubicBezTo>
                    <a:pt x="136" y="123"/>
                    <a:pt x="136" y="123"/>
                    <a:pt x="135" y="123"/>
                  </a:cubicBezTo>
                  <a:close/>
                  <a:moveTo>
                    <a:pt x="258" y="127"/>
                  </a:moveTo>
                  <a:cubicBezTo>
                    <a:pt x="253" y="130"/>
                    <a:pt x="251" y="136"/>
                    <a:pt x="246" y="138"/>
                  </a:cubicBezTo>
                  <a:cubicBezTo>
                    <a:pt x="246" y="141"/>
                    <a:pt x="243" y="142"/>
                    <a:pt x="242" y="145"/>
                  </a:cubicBezTo>
                  <a:cubicBezTo>
                    <a:pt x="241" y="145"/>
                    <a:pt x="240" y="146"/>
                    <a:pt x="239" y="146"/>
                  </a:cubicBezTo>
                  <a:cubicBezTo>
                    <a:pt x="239" y="147"/>
                    <a:pt x="238" y="147"/>
                    <a:pt x="239" y="148"/>
                  </a:cubicBezTo>
                  <a:cubicBezTo>
                    <a:pt x="234" y="152"/>
                    <a:pt x="231" y="158"/>
                    <a:pt x="226" y="163"/>
                  </a:cubicBezTo>
                  <a:cubicBezTo>
                    <a:pt x="226" y="165"/>
                    <a:pt x="225" y="167"/>
                    <a:pt x="226" y="168"/>
                  </a:cubicBezTo>
                  <a:cubicBezTo>
                    <a:pt x="237" y="156"/>
                    <a:pt x="248" y="144"/>
                    <a:pt x="258" y="132"/>
                  </a:cubicBezTo>
                  <a:cubicBezTo>
                    <a:pt x="259" y="130"/>
                    <a:pt x="259" y="129"/>
                    <a:pt x="259" y="126"/>
                  </a:cubicBezTo>
                  <a:cubicBezTo>
                    <a:pt x="259" y="126"/>
                    <a:pt x="258" y="126"/>
                    <a:pt x="258" y="126"/>
                  </a:cubicBezTo>
                  <a:cubicBezTo>
                    <a:pt x="258" y="126"/>
                    <a:pt x="258" y="127"/>
                    <a:pt x="258" y="127"/>
                  </a:cubicBezTo>
                  <a:close/>
                  <a:moveTo>
                    <a:pt x="135" y="132"/>
                  </a:moveTo>
                  <a:cubicBezTo>
                    <a:pt x="127" y="143"/>
                    <a:pt x="119" y="154"/>
                    <a:pt x="109" y="163"/>
                  </a:cubicBezTo>
                  <a:cubicBezTo>
                    <a:pt x="110" y="165"/>
                    <a:pt x="106" y="167"/>
                    <a:pt x="107" y="169"/>
                  </a:cubicBezTo>
                  <a:cubicBezTo>
                    <a:pt x="106" y="170"/>
                    <a:pt x="105" y="170"/>
                    <a:pt x="104" y="172"/>
                  </a:cubicBezTo>
                  <a:cubicBezTo>
                    <a:pt x="105" y="172"/>
                    <a:pt x="104" y="175"/>
                    <a:pt x="105" y="176"/>
                  </a:cubicBezTo>
                  <a:cubicBezTo>
                    <a:pt x="107" y="176"/>
                    <a:pt x="109" y="175"/>
                    <a:pt x="109" y="172"/>
                  </a:cubicBezTo>
                  <a:cubicBezTo>
                    <a:pt x="112" y="171"/>
                    <a:pt x="113" y="168"/>
                    <a:pt x="115" y="166"/>
                  </a:cubicBezTo>
                  <a:cubicBezTo>
                    <a:pt x="116" y="163"/>
                    <a:pt x="119" y="161"/>
                    <a:pt x="121" y="158"/>
                  </a:cubicBezTo>
                  <a:cubicBezTo>
                    <a:pt x="127" y="151"/>
                    <a:pt x="132" y="144"/>
                    <a:pt x="137" y="137"/>
                  </a:cubicBezTo>
                  <a:cubicBezTo>
                    <a:pt x="137" y="135"/>
                    <a:pt x="137" y="134"/>
                    <a:pt x="137" y="132"/>
                  </a:cubicBezTo>
                  <a:cubicBezTo>
                    <a:pt x="136" y="132"/>
                    <a:pt x="136" y="132"/>
                    <a:pt x="135" y="132"/>
                  </a:cubicBezTo>
                  <a:close/>
                  <a:moveTo>
                    <a:pt x="238" y="157"/>
                  </a:moveTo>
                  <a:cubicBezTo>
                    <a:pt x="238" y="157"/>
                    <a:pt x="238" y="158"/>
                    <a:pt x="238" y="158"/>
                  </a:cubicBezTo>
                  <a:cubicBezTo>
                    <a:pt x="237" y="159"/>
                    <a:pt x="237" y="160"/>
                    <a:pt x="235" y="160"/>
                  </a:cubicBezTo>
                  <a:cubicBezTo>
                    <a:pt x="233" y="165"/>
                    <a:pt x="228" y="168"/>
                    <a:pt x="226" y="174"/>
                  </a:cubicBezTo>
                  <a:cubicBezTo>
                    <a:pt x="228" y="174"/>
                    <a:pt x="226" y="177"/>
                    <a:pt x="227" y="178"/>
                  </a:cubicBezTo>
                  <a:cubicBezTo>
                    <a:pt x="237" y="165"/>
                    <a:pt x="250" y="153"/>
                    <a:pt x="259" y="140"/>
                  </a:cubicBezTo>
                  <a:cubicBezTo>
                    <a:pt x="259" y="138"/>
                    <a:pt x="259" y="136"/>
                    <a:pt x="259" y="135"/>
                  </a:cubicBezTo>
                  <a:cubicBezTo>
                    <a:pt x="251" y="142"/>
                    <a:pt x="246" y="150"/>
                    <a:pt x="238" y="157"/>
                  </a:cubicBezTo>
                  <a:close/>
                  <a:moveTo>
                    <a:pt x="183" y="154"/>
                  </a:moveTo>
                  <a:cubicBezTo>
                    <a:pt x="181" y="155"/>
                    <a:pt x="181" y="159"/>
                    <a:pt x="178" y="159"/>
                  </a:cubicBezTo>
                  <a:cubicBezTo>
                    <a:pt x="176" y="164"/>
                    <a:pt x="172" y="166"/>
                    <a:pt x="169" y="171"/>
                  </a:cubicBezTo>
                  <a:cubicBezTo>
                    <a:pt x="170" y="174"/>
                    <a:pt x="167" y="175"/>
                    <a:pt x="167" y="179"/>
                  </a:cubicBezTo>
                  <a:cubicBezTo>
                    <a:pt x="171" y="175"/>
                    <a:pt x="175" y="171"/>
                    <a:pt x="178" y="167"/>
                  </a:cubicBezTo>
                  <a:cubicBezTo>
                    <a:pt x="183" y="161"/>
                    <a:pt x="188" y="154"/>
                    <a:pt x="193" y="148"/>
                  </a:cubicBezTo>
                  <a:cubicBezTo>
                    <a:pt x="196" y="144"/>
                    <a:pt x="200" y="141"/>
                    <a:pt x="197" y="136"/>
                  </a:cubicBezTo>
                  <a:cubicBezTo>
                    <a:pt x="192" y="141"/>
                    <a:pt x="187" y="147"/>
                    <a:pt x="183" y="154"/>
                  </a:cubicBezTo>
                  <a:close/>
                  <a:moveTo>
                    <a:pt x="59" y="136"/>
                  </a:moveTo>
                  <a:cubicBezTo>
                    <a:pt x="52" y="142"/>
                    <a:pt x="47" y="149"/>
                    <a:pt x="41" y="156"/>
                  </a:cubicBezTo>
                  <a:cubicBezTo>
                    <a:pt x="42" y="159"/>
                    <a:pt x="40" y="161"/>
                    <a:pt x="41" y="163"/>
                  </a:cubicBezTo>
                  <a:cubicBezTo>
                    <a:pt x="48" y="154"/>
                    <a:pt x="55" y="145"/>
                    <a:pt x="63" y="136"/>
                  </a:cubicBezTo>
                  <a:cubicBezTo>
                    <a:pt x="62" y="136"/>
                    <a:pt x="60" y="137"/>
                    <a:pt x="59" y="136"/>
                  </a:cubicBezTo>
                  <a:close/>
                  <a:moveTo>
                    <a:pt x="40" y="148"/>
                  </a:moveTo>
                  <a:cubicBezTo>
                    <a:pt x="41" y="149"/>
                    <a:pt x="41" y="151"/>
                    <a:pt x="41" y="152"/>
                  </a:cubicBezTo>
                  <a:cubicBezTo>
                    <a:pt x="46" y="147"/>
                    <a:pt x="50" y="142"/>
                    <a:pt x="54" y="137"/>
                  </a:cubicBezTo>
                  <a:cubicBezTo>
                    <a:pt x="52" y="137"/>
                    <a:pt x="51" y="136"/>
                    <a:pt x="50" y="137"/>
                  </a:cubicBezTo>
                  <a:cubicBezTo>
                    <a:pt x="47" y="140"/>
                    <a:pt x="43" y="144"/>
                    <a:pt x="40" y="148"/>
                  </a:cubicBezTo>
                  <a:close/>
                  <a:moveTo>
                    <a:pt x="66" y="137"/>
                  </a:moveTo>
                  <a:cubicBezTo>
                    <a:pt x="62" y="140"/>
                    <a:pt x="60" y="144"/>
                    <a:pt x="56" y="148"/>
                  </a:cubicBezTo>
                  <a:cubicBezTo>
                    <a:pt x="54" y="151"/>
                    <a:pt x="51" y="153"/>
                    <a:pt x="50" y="155"/>
                  </a:cubicBezTo>
                  <a:cubicBezTo>
                    <a:pt x="48" y="157"/>
                    <a:pt x="47" y="159"/>
                    <a:pt x="46" y="162"/>
                  </a:cubicBezTo>
                  <a:cubicBezTo>
                    <a:pt x="43" y="165"/>
                    <a:pt x="40" y="167"/>
                    <a:pt x="41" y="172"/>
                  </a:cubicBezTo>
                  <a:cubicBezTo>
                    <a:pt x="48" y="166"/>
                    <a:pt x="52" y="159"/>
                    <a:pt x="58" y="153"/>
                  </a:cubicBezTo>
                  <a:cubicBezTo>
                    <a:pt x="61" y="149"/>
                    <a:pt x="64" y="146"/>
                    <a:pt x="68" y="142"/>
                  </a:cubicBezTo>
                  <a:cubicBezTo>
                    <a:pt x="68" y="139"/>
                    <a:pt x="71" y="139"/>
                    <a:pt x="70" y="136"/>
                  </a:cubicBezTo>
                  <a:cubicBezTo>
                    <a:pt x="69" y="136"/>
                    <a:pt x="68" y="137"/>
                    <a:pt x="66" y="137"/>
                  </a:cubicBezTo>
                  <a:close/>
                  <a:moveTo>
                    <a:pt x="39" y="137"/>
                  </a:moveTo>
                  <a:cubicBezTo>
                    <a:pt x="39" y="139"/>
                    <a:pt x="40" y="142"/>
                    <a:pt x="41" y="144"/>
                  </a:cubicBezTo>
                  <a:cubicBezTo>
                    <a:pt x="42" y="142"/>
                    <a:pt x="45" y="140"/>
                    <a:pt x="46" y="137"/>
                  </a:cubicBezTo>
                  <a:cubicBezTo>
                    <a:pt x="44" y="136"/>
                    <a:pt x="41" y="137"/>
                    <a:pt x="39" y="137"/>
                  </a:cubicBezTo>
                  <a:close/>
                  <a:moveTo>
                    <a:pt x="71" y="141"/>
                  </a:moveTo>
                  <a:cubicBezTo>
                    <a:pt x="67" y="145"/>
                    <a:pt x="64" y="150"/>
                    <a:pt x="60" y="153"/>
                  </a:cubicBezTo>
                  <a:cubicBezTo>
                    <a:pt x="55" y="162"/>
                    <a:pt x="48" y="166"/>
                    <a:pt x="44" y="175"/>
                  </a:cubicBezTo>
                  <a:cubicBezTo>
                    <a:pt x="43" y="176"/>
                    <a:pt x="42" y="176"/>
                    <a:pt x="41" y="176"/>
                  </a:cubicBezTo>
                  <a:cubicBezTo>
                    <a:pt x="42" y="179"/>
                    <a:pt x="41" y="180"/>
                    <a:pt x="42" y="182"/>
                  </a:cubicBezTo>
                  <a:cubicBezTo>
                    <a:pt x="44" y="180"/>
                    <a:pt x="47" y="178"/>
                    <a:pt x="48" y="174"/>
                  </a:cubicBezTo>
                  <a:cubicBezTo>
                    <a:pt x="54" y="171"/>
                    <a:pt x="56" y="164"/>
                    <a:pt x="61" y="161"/>
                  </a:cubicBezTo>
                  <a:cubicBezTo>
                    <a:pt x="63" y="156"/>
                    <a:pt x="68" y="154"/>
                    <a:pt x="69" y="149"/>
                  </a:cubicBezTo>
                  <a:cubicBezTo>
                    <a:pt x="70" y="149"/>
                    <a:pt x="71" y="148"/>
                    <a:pt x="72" y="148"/>
                  </a:cubicBezTo>
                  <a:cubicBezTo>
                    <a:pt x="73" y="146"/>
                    <a:pt x="72" y="143"/>
                    <a:pt x="72" y="141"/>
                  </a:cubicBezTo>
                  <a:cubicBezTo>
                    <a:pt x="71" y="141"/>
                    <a:pt x="71" y="141"/>
                    <a:pt x="71" y="141"/>
                  </a:cubicBezTo>
                  <a:close/>
                  <a:moveTo>
                    <a:pt x="110" y="183"/>
                  </a:moveTo>
                  <a:cubicBezTo>
                    <a:pt x="112" y="179"/>
                    <a:pt x="115" y="176"/>
                    <a:pt x="118" y="172"/>
                  </a:cubicBezTo>
                  <a:cubicBezTo>
                    <a:pt x="122" y="167"/>
                    <a:pt x="127" y="161"/>
                    <a:pt x="131" y="156"/>
                  </a:cubicBezTo>
                  <a:cubicBezTo>
                    <a:pt x="132" y="154"/>
                    <a:pt x="133" y="152"/>
                    <a:pt x="134" y="151"/>
                  </a:cubicBezTo>
                  <a:cubicBezTo>
                    <a:pt x="136" y="148"/>
                    <a:pt x="139" y="145"/>
                    <a:pt x="136" y="143"/>
                  </a:cubicBezTo>
                  <a:cubicBezTo>
                    <a:pt x="136" y="144"/>
                    <a:pt x="134" y="144"/>
                    <a:pt x="133" y="145"/>
                  </a:cubicBezTo>
                  <a:cubicBezTo>
                    <a:pt x="128" y="155"/>
                    <a:pt x="119" y="161"/>
                    <a:pt x="115" y="171"/>
                  </a:cubicBezTo>
                  <a:cubicBezTo>
                    <a:pt x="111" y="173"/>
                    <a:pt x="109" y="178"/>
                    <a:pt x="106" y="180"/>
                  </a:cubicBezTo>
                  <a:cubicBezTo>
                    <a:pt x="106" y="182"/>
                    <a:pt x="105" y="186"/>
                    <a:pt x="106" y="188"/>
                  </a:cubicBezTo>
                  <a:cubicBezTo>
                    <a:pt x="107" y="186"/>
                    <a:pt x="108" y="184"/>
                    <a:pt x="110" y="183"/>
                  </a:cubicBezTo>
                  <a:close/>
                  <a:moveTo>
                    <a:pt x="189" y="157"/>
                  </a:moveTo>
                  <a:cubicBezTo>
                    <a:pt x="184" y="161"/>
                    <a:pt x="180" y="166"/>
                    <a:pt x="177" y="172"/>
                  </a:cubicBezTo>
                  <a:cubicBezTo>
                    <a:pt x="173" y="173"/>
                    <a:pt x="171" y="177"/>
                    <a:pt x="170" y="180"/>
                  </a:cubicBezTo>
                  <a:cubicBezTo>
                    <a:pt x="169" y="180"/>
                    <a:pt x="169" y="180"/>
                    <a:pt x="168" y="181"/>
                  </a:cubicBezTo>
                  <a:cubicBezTo>
                    <a:pt x="167" y="184"/>
                    <a:pt x="167" y="186"/>
                    <a:pt x="167" y="189"/>
                  </a:cubicBezTo>
                  <a:cubicBezTo>
                    <a:pt x="175" y="183"/>
                    <a:pt x="179" y="174"/>
                    <a:pt x="185" y="167"/>
                  </a:cubicBezTo>
                  <a:cubicBezTo>
                    <a:pt x="190" y="162"/>
                    <a:pt x="193" y="155"/>
                    <a:pt x="198" y="150"/>
                  </a:cubicBezTo>
                  <a:cubicBezTo>
                    <a:pt x="197" y="149"/>
                    <a:pt x="198" y="147"/>
                    <a:pt x="198" y="146"/>
                  </a:cubicBezTo>
                  <a:cubicBezTo>
                    <a:pt x="198" y="145"/>
                    <a:pt x="198" y="145"/>
                    <a:pt x="197" y="145"/>
                  </a:cubicBezTo>
                  <a:cubicBezTo>
                    <a:pt x="194" y="149"/>
                    <a:pt x="191" y="152"/>
                    <a:pt x="189" y="157"/>
                  </a:cubicBezTo>
                  <a:close/>
                  <a:moveTo>
                    <a:pt x="227" y="183"/>
                  </a:moveTo>
                  <a:cubicBezTo>
                    <a:pt x="227" y="187"/>
                    <a:pt x="227" y="188"/>
                    <a:pt x="227" y="191"/>
                  </a:cubicBezTo>
                  <a:cubicBezTo>
                    <a:pt x="228" y="191"/>
                    <a:pt x="229" y="189"/>
                    <a:pt x="229" y="187"/>
                  </a:cubicBezTo>
                  <a:cubicBezTo>
                    <a:pt x="233" y="185"/>
                    <a:pt x="236" y="179"/>
                    <a:pt x="239" y="178"/>
                  </a:cubicBezTo>
                  <a:cubicBezTo>
                    <a:pt x="238" y="175"/>
                    <a:pt x="240" y="175"/>
                    <a:pt x="241" y="174"/>
                  </a:cubicBezTo>
                  <a:cubicBezTo>
                    <a:pt x="244" y="171"/>
                    <a:pt x="248" y="165"/>
                    <a:pt x="251" y="162"/>
                  </a:cubicBezTo>
                  <a:cubicBezTo>
                    <a:pt x="254" y="158"/>
                    <a:pt x="262" y="153"/>
                    <a:pt x="259" y="146"/>
                  </a:cubicBezTo>
                  <a:cubicBezTo>
                    <a:pt x="246" y="157"/>
                    <a:pt x="237" y="170"/>
                    <a:pt x="227" y="183"/>
                  </a:cubicBezTo>
                  <a:close/>
                  <a:moveTo>
                    <a:pt x="41" y="187"/>
                  </a:moveTo>
                  <a:cubicBezTo>
                    <a:pt x="42" y="189"/>
                    <a:pt x="42" y="189"/>
                    <a:pt x="41" y="191"/>
                  </a:cubicBezTo>
                  <a:cubicBezTo>
                    <a:pt x="44" y="191"/>
                    <a:pt x="43" y="188"/>
                    <a:pt x="45" y="188"/>
                  </a:cubicBezTo>
                  <a:cubicBezTo>
                    <a:pt x="52" y="177"/>
                    <a:pt x="62" y="169"/>
                    <a:pt x="70" y="159"/>
                  </a:cubicBezTo>
                  <a:cubicBezTo>
                    <a:pt x="70" y="157"/>
                    <a:pt x="71" y="156"/>
                    <a:pt x="72" y="155"/>
                  </a:cubicBezTo>
                  <a:cubicBezTo>
                    <a:pt x="72" y="154"/>
                    <a:pt x="73" y="151"/>
                    <a:pt x="71" y="151"/>
                  </a:cubicBezTo>
                  <a:cubicBezTo>
                    <a:pt x="61" y="163"/>
                    <a:pt x="51" y="175"/>
                    <a:pt x="41" y="187"/>
                  </a:cubicBezTo>
                  <a:close/>
                  <a:moveTo>
                    <a:pt x="130" y="159"/>
                  </a:moveTo>
                  <a:cubicBezTo>
                    <a:pt x="128" y="164"/>
                    <a:pt x="123" y="166"/>
                    <a:pt x="122" y="171"/>
                  </a:cubicBezTo>
                  <a:cubicBezTo>
                    <a:pt x="117" y="175"/>
                    <a:pt x="115" y="182"/>
                    <a:pt x="109" y="186"/>
                  </a:cubicBezTo>
                  <a:cubicBezTo>
                    <a:pt x="109" y="189"/>
                    <a:pt x="108" y="191"/>
                    <a:pt x="105" y="192"/>
                  </a:cubicBezTo>
                  <a:cubicBezTo>
                    <a:pt x="106" y="194"/>
                    <a:pt x="106" y="195"/>
                    <a:pt x="106" y="196"/>
                  </a:cubicBezTo>
                  <a:cubicBezTo>
                    <a:pt x="109" y="196"/>
                    <a:pt x="110" y="193"/>
                    <a:pt x="111" y="191"/>
                  </a:cubicBezTo>
                  <a:cubicBezTo>
                    <a:pt x="115" y="187"/>
                    <a:pt x="118" y="182"/>
                    <a:pt x="122" y="178"/>
                  </a:cubicBezTo>
                  <a:cubicBezTo>
                    <a:pt x="124" y="174"/>
                    <a:pt x="127" y="170"/>
                    <a:pt x="130" y="167"/>
                  </a:cubicBezTo>
                  <a:cubicBezTo>
                    <a:pt x="134" y="163"/>
                    <a:pt x="138" y="159"/>
                    <a:pt x="137" y="153"/>
                  </a:cubicBezTo>
                  <a:cubicBezTo>
                    <a:pt x="136" y="153"/>
                    <a:pt x="136" y="152"/>
                    <a:pt x="136" y="152"/>
                  </a:cubicBezTo>
                  <a:cubicBezTo>
                    <a:pt x="134" y="155"/>
                    <a:pt x="133" y="158"/>
                    <a:pt x="130" y="159"/>
                  </a:cubicBezTo>
                  <a:close/>
                  <a:moveTo>
                    <a:pt x="188" y="167"/>
                  </a:moveTo>
                  <a:cubicBezTo>
                    <a:pt x="186" y="168"/>
                    <a:pt x="185" y="168"/>
                    <a:pt x="185" y="170"/>
                  </a:cubicBezTo>
                  <a:cubicBezTo>
                    <a:pt x="184" y="170"/>
                    <a:pt x="184" y="171"/>
                    <a:pt x="183" y="171"/>
                  </a:cubicBezTo>
                  <a:cubicBezTo>
                    <a:pt x="180" y="177"/>
                    <a:pt x="176" y="183"/>
                    <a:pt x="172" y="189"/>
                  </a:cubicBezTo>
                  <a:cubicBezTo>
                    <a:pt x="171" y="189"/>
                    <a:pt x="171" y="189"/>
                    <a:pt x="170" y="189"/>
                  </a:cubicBezTo>
                  <a:cubicBezTo>
                    <a:pt x="169" y="192"/>
                    <a:pt x="166" y="194"/>
                    <a:pt x="167" y="200"/>
                  </a:cubicBezTo>
                  <a:cubicBezTo>
                    <a:pt x="170" y="200"/>
                    <a:pt x="170" y="196"/>
                    <a:pt x="172" y="196"/>
                  </a:cubicBezTo>
                  <a:cubicBezTo>
                    <a:pt x="180" y="185"/>
                    <a:pt x="188" y="174"/>
                    <a:pt x="196" y="163"/>
                  </a:cubicBezTo>
                  <a:cubicBezTo>
                    <a:pt x="196" y="163"/>
                    <a:pt x="197" y="163"/>
                    <a:pt x="198" y="163"/>
                  </a:cubicBezTo>
                  <a:cubicBezTo>
                    <a:pt x="198" y="159"/>
                    <a:pt x="199" y="157"/>
                    <a:pt x="198" y="155"/>
                  </a:cubicBezTo>
                  <a:cubicBezTo>
                    <a:pt x="194" y="158"/>
                    <a:pt x="190" y="162"/>
                    <a:pt x="188" y="167"/>
                  </a:cubicBezTo>
                  <a:close/>
                  <a:moveTo>
                    <a:pt x="250" y="165"/>
                  </a:moveTo>
                  <a:cubicBezTo>
                    <a:pt x="249" y="167"/>
                    <a:pt x="246" y="169"/>
                    <a:pt x="245" y="171"/>
                  </a:cubicBezTo>
                  <a:cubicBezTo>
                    <a:pt x="241" y="175"/>
                    <a:pt x="239" y="179"/>
                    <a:pt x="236" y="183"/>
                  </a:cubicBezTo>
                  <a:cubicBezTo>
                    <a:pt x="233" y="186"/>
                    <a:pt x="230" y="189"/>
                    <a:pt x="229" y="194"/>
                  </a:cubicBezTo>
                  <a:cubicBezTo>
                    <a:pt x="229" y="194"/>
                    <a:pt x="228" y="195"/>
                    <a:pt x="227" y="195"/>
                  </a:cubicBezTo>
                  <a:cubicBezTo>
                    <a:pt x="228" y="197"/>
                    <a:pt x="227" y="199"/>
                    <a:pt x="228" y="201"/>
                  </a:cubicBezTo>
                  <a:cubicBezTo>
                    <a:pt x="239" y="189"/>
                    <a:pt x="249" y="174"/>
                    <a:pt x="260" y="162"/>
                  </a:cubicBezTo>
                  <a:cubicBezTo>
                    <a:pt x="260" y="160"/>
                    <a:pt x="261" y="157"/>
                    <a:pt x="259" y="156"/>
                  </a:cubicBezTo>
                  <a:cubicBezTo>
                    <a:pt x="257" y="159"/>
                    <a:pt x="254" y="163"/>
                    <a:pt x="250" y="165"/>
                  </a:cubicBezTo>
                  <a:close/>
                  <a:moveTo>
                    <a:pt x="45" y="193"/>
                  </a:moveTo>
                  <a:cubicBezTo>
                    <a:pt x="45" y="193"/>
                    <a:pt x="43" y="193"/>
                    <a:pt x="43" y="194"/>
                  </a:cubicBezTo>
                  <a:cubicBezTo>
                    <a:pt x="43" y="194"/>
                    <a:pt x="43" y="196"/>
                    <a:pt x="41" y="196"/>
                  </a:cubicBezTo>
                  <a:cubicBezTo>
                    <a:pt x="42" y="198"/>
                    <a:pt x="41" y="200"/>
                    <a:pt x="42" y="201"/>
                  </a:cubicBezTo>
                  <a:cubicBezTo>
                    <a:pt x="52" y="189"/>
                    <a:pt x="63" y="178"/>
                    <a:pt x="72" y="166"/>
                  </a:cubicBezTo>
                  <a:cubicBezTo>
                    <a:pt x="72" y="163"/>
                    <a:pt x="72" y="161"/>
                    <a:pt x="72" y="160"/>
                  </a:cubicBezTo>
                  <a:cubicBezTo>
                    <a:pt x="63" y="171"/>
                    <a:pt x="52" y="180"/>
                    <a:pt x="45" y="193"/>
                  </a:cubicBezTo>
                  <a:close/>
                  <a:moveTo>
                    <a:pt x="136" y="163"/>
                  </a:moveTo>
                  <a:cubicBezTo>
                    <a:pt x="134" y="166"/>
                    <a:pt x="132" y="168"/>
                    <a:pt x="129" y="170"/>
                  </a:cubicBezTo>
                  <a:cubicBezTo>
                    <a:pt x="129" y="172"/>
                    <a:pt x="128" y="173"/>
                    <a:pt x="127" y="173"/>
                  </a:cubicBezTo>
                  <a:cubicBezTo>
                    <a:pt x="126" y="176"/>
                    <a:pt x="124" y="177"/>
                    <a:pt x="122" y="179"/>
                  </a:cubicBezTo>
                  <a:cubicBezTo>
                    <a:pt x="120" y="185"/>
                    <a:pt x="113" y="190"/>
                    <a:pt x="110" y="197"/>
                  </a:cubicBezTo>
                  <a:cubicBezTo>
                    <a:pt x="108" y="198"/>
                    <a:pt x="106" y="201"/>
                    <a:pt x="107" y="203"/>
                  </a:cubicBezTo>
                  <a:cubicBezTo>
                    <a:pt x="109" y="202"/>
                    <a:pt x="110" y="200"/>
                    <a:pt x="111" y="198"/>
                  </a:cubicBezTo>
                  <a:cubicBezTo>
                    <a:pt x="121" y="188"/>
                    <a:pt x="128" y="177"/>
                    <a:pt x="137" y="168"/>
                  </a:cubicBezTo>
                  <a:cubicBezTo>
                    <a:pt x="137" y="166"/>
                    <a:pt x="138" y="164"/>
                    <a:pt x="136" y="163"/>
                  </a:cubicBezTo>
                  <a:close/>
                  <a:moveTo>
                    <a:pt x="188" y="177"/>
                  </a:moveTo>
                  <a:cubicBezTo>
                    <a:pt x="188" y="178"/>
                    <a:pt x="187" y="178"/>
                    <a:pt x="187" y="179"/>
                  </a:cubicBezTo>
                  <a:cubicBezTo>
                    <a:pt x="185" y="179"/>
                    <a:pt x="186" y="181"/>
                    <a:pt x="185" y="182"/>
                  </a:cubicBezTo>
                  <a:cubicBezTo>
                    <a:pt x="184" y="183"/>
                    <a:pt x="183" y="183"/>
                    <a:pt x="182" y="184"/>
                  </a:cubicBezTo>
                  <a:cubicBezTo>
                    <a:pt x="182" y="185"/>
                    <a:pt x="182" y="186"/>
                    <a:pt x="182" y="186"/>
                  </a:cubicBezTo>
                  <a:cubicBezTo>
                    <a:pt x="181" y="187"/>
                    <a:pt x="179" y="188"/>
                    <a:pt x="179" y="189"/>
                  </a:cubicBezTo>
                  <a:cubicBezTo>
                    <a:pt x="179" y="189"/>
                    <a:pt x="179" y="190"/>
                    <a:pt x="179" y="190"/>
                  </a:cubicBezTo>
                  <a:cubicBezTo>
                    <a:pt x="178" y="191"/>
                    <a:pt x="177" y="191"/>
                    <a:pt x="177" y="192"/>
                  </a:cubicBezTo>
                  <a:cubicBezTo>
                    <a:pt x="176" y="192"/>
                    <a:pt x="177" y="193"/>
                    <a:pt x="177" y="193"/>
                  </a:cubicBezTo>
                  <a:cubicBezTo>
                    <a:pt x="176" y="193"/>
                    <a:pt x="175" y="193"/>
                    <a:pt x="175" y="194"/>
                  </a:cubicBezTo>
                  <a:cubicBezTo>
                    <a:pt x="174" y="195"/>
                    <a:pt x="174" y="196"/>
                    <a:pt x="174" y="197"/>
                  </a:cubicBezTo>
                  <a:cubicBezTo>
                    <a:pt x="170" y="202"/>
                    <a:pt x="165" y="205"/>
                    <a:pt x="168" y="211"/>
                  </a:cubicBezTo>
                  <a:cubicBezTo>
                    <a:pt x="174" y="206"/>
                    <a:pt x="178" y="197"/>
                    <a:pt x="184" y="191"/>
                  </a:cubicBezTo>
                  <a:cubicBezTo>
                    <a:pt x="184" y="190"/>
                    <a:pt x="186" y="190"/>
                    <a:pt x="186" y="189"/>
                  </a:cubicBezTo>
                  <a:cubicBezTo>
                    <a:pt x="186" y="189"/>
                    <a:pt x="186" y="188"/>
                    <a:pt x="186" y="187"/>
                  </a:cubicBezTo>
                  <a:cubicBezTo>
                    <a:pt x="190" y="181"/>
                    <a:pt x="200" y="176"/>
                    <a:pt x="199" y="166"/>
                  </a:cubicBezTo>
                  <a:cubicBezTo>
                    <a:pt x="198" y="166"/>
                    <a:pt x="198" y="166"/>
                    <a:pt x="198" y="166"/>
                  </a:cubicBezTo>
                  <a:cubicBezTo>
                    <a:pt x="194" y="169"/>
                    <a:pt x="192" y="174"/>
                    <a:pt x="188" y="177"/>
                  </a:cubicBezTo>
                  <a:close/>
                  <a:moveTo>
                    <a:pt x="246" y="182"/>
                  </a:moveTo>
                  <a:cubicBezTo>
                    <a:pt x="245" y="183"/>
                    <a:pt x="244" y="183"/>
                    <a:pt x="244" y="184"/>
                  </a:cubicBezTo>
                  <a:cubicBezTo>
                    <a:pt x="243" y="184"/>
                    <a:pt x="243" y="186"/>
                    <a:pt x="243" y="186"/>
                  </a:cubicBezTo>
                  <a:cubicBezTo>
                    <a:pt x="241" y="190"/>
                    <a:pt x="237" y="191"/>
                    <a:pt x="235" y="194"/>
                  </a:cubicBezTo>
                  <a:cubicBezTo>
                    <a:pt x="235" y="195"/>
                    <a:pt x="235" y="196"/>
                    <a:pt x="234" y="196"/>
                  </a:cubicBezTo>
                  <a:cubicBezTo>
                    <a:pt x="233" y="198"/>
                    <a:pt x="230" y="200"/>
                    <a:pt x="229" y="203"/>
                  </a:cubicBezTo>
                  <a:cubicBezTo>
                    <a:pt x="228" y="203"/>
                    <a:pt x="230" y="203"/>
                    <a:pt x="229" y="204"/>
                  </a:cubicBezTo>
                  <a:cubicBezTo>
                    <a:pt x="229" y="205"/>
                    <a:pt x="228" y="205"/>
                    <a:pt x="227" y="206"/>
                  </a:cubicBezTo>
                  <a:cubicBezTo>
                    <a:pt x="228" y="208"/>
                    <a:pt x="228" y="211"/>
                    <a:pt x="228" y="213"/>
                  </a:cubicBezTo>
                  <a:cubicBezTo>
                    <a:pt x="235" y="207"/>
                    <a:pt x="239" y="198"/>
                    <a:pt x="247" y="192"/>
                  </a:cubicBezTo>
                  <a:cubicBezTo>
                    <a:pt x="250" y="186"/>
                    <a:pt x="255" y="182"/>
                    <a:pt x="259" y="176"/>
                  </a:cubicBezTo>
                  <a:cubicBezTo>
                    <a:pt x="260" y="176"/>
                    <a:pt x="261" y="178"/>
                    <a:pt x="261" y="177"/>
                  </a:cubicBezTo>
                  <a:cubicBezTo>
                    <a:pt x="260" y="174"/>
                    <a:pt x="262" y="168"/>
                    <a:pt x="260" y="166"/>
                  </a:cubicBezTo>
                  <a:cubicBezTo>
                    <a:pt x="255" y="171"/>
                    <a:pt x="250" y="176"/>
                    <a:pt x="246" y="182"/>
                  </a:cubicBezTo>
                  <a:close/>
                  <a:moveTo>
                    <a:pt x="70" y="173"/>
                  </a:moveTo>
                  <a:cubicBezTo>
                    <a:pt x="69" y="173"/>
                    <a:pt x="68" y="174"/>
                    <a:pt x="67" y="174"/>
                  </a:cubicBezTo>
                  <a:cubicBezTo>
                    <a:pt x="67" y="175"/>
                    <a:pt x="67" y="175"/>
                    <a:pt x="67" y="176"/>
                  </a:cubicBezTo>
                  <a:cubicBezTo>
                    <a:pt x="66" y="178"/>
                    <a:pt x="63" y="180"/>
                    <a:pt x="61" y="182"/>
                  </a:cubicBezTo>
                  <a:cubicBezTo>
                    <a:pt x="58" y="186"/>
                    <a:pt x="55" y="190"/>
                    <a:pt x="51" y="194"/>
                  </a:cubicBezTo>
                  <a:cubicBezTo>
                    <a:pt x="49" y="196"/>
                    <a:pt x="47" y="198"/>
                    <a:pt x="46" y="200"/>
                  </a:cubicBezTo>
                  <a:cubicBezTo>
                    <a:pt x="45" y="201"/>
                    <a:pt x="45" y="202"/>
                    <a:pt x="45" y="203"/>
                  </a:cubicBezTo>
                  <a:cubicBezTo>
                    <a:pt x="44" y="204"/>
                    <a:pt x="43" y="204"/>
                    <a:pt x="42" y="205"/>
                  </a:cubicBezTo>
                  <a:cubicBezTo>
                    <a:pt x="41" y="207"/>
                    <a:pt x="42" y="209"/>
                    <a:pt x="42" y="211"/>
                  </a:cubicBezTo>
                  <a:cubicBezTo>
                    <a:pt x="54" y="201"/>
                    <a:pt x="63" y="188"/>
                    <a:pt x="73" y="176"/>
                  </a:cubicBezTo>
                  <a:cubicBezTo>
                    <a:pt x="73" y="174"/>
                    <a:pt x="73" y="172"/>
                    <a:pt x="72" y="170"/>
                  </a:cubicBezTo>
                  <a:cubicBezTo>
                    <a:pt x="71" y="171"/>
                    <a:pt x="71" y="172"/>
                    <a:pt x="70" y="173"/>
                  </a:cubicBezTo>
                  <a:close/>
                  <a:moveTo>
                    <a:pt x="114" y="198"/>
                  </a:moveTo>
                  <a:cubicBezTo>
                    <a:pt x="114" y="199"/>
                    <a:pt x="110" y="203"/>
                    <a:pt x="109" y="207"/>
                  </a:cubicBezTo>
                  <a:cubicBezTo>
                    <a:pt x="107" y="208"/>
                    <a:pt x="105" y="210"/>
                    <a:pt x="107" y="214"/>
                  </a:cubicBezTo>
                  <a:cubicBezTo>
                    <a:pt x="117" y="201"/>
                    <a:pt x="128" y="188"/>
                    <a:pt x="138" y="174"/>
                  </a:cubicBezTo>
                  <a:cubicBezTo>
                    <a:pt x="138" y="174"/>
                    <a:pt x="138" y="172"/>
                    <a:pt x="137" y="172"/>
                  </a:cubicBezTo>
                  <a:cubicBezTo>
                    <a:pt x="128" y="179"/>
                    <a:pt x="123" y="189"/>
                    <a:pt x="114" y="198"/>
                  </a:cubicBezTo>
                  <a:close/>
                  <a:moveTo>
                    <a:pt x="168" y="214"/>
                  </a:moveTo>
                  <a:cubicBezTo>
                    <a:pt x="169" y="215"/>
                    <a:pt x="169" y="216"/>
                    <a:pt x="169" y="217"/>
                  </a:cubicBezTo>
                  <a:cubicBezTo>
                    <a:pt x="167" y="217"/>
                    <a:pt x="168" y="219"/>
                    <a:pt x="168" y="221"/>
                  </a:cubicBezTo>
                  <a:cubicBezTo>
                    <a:pt x="172" y="218"/>
                    <a:pt x="176" y="213"/>
                    <a:pt x="179" y="207"/>
                  </a:cubicBezTo>
                  <a:cubicBezTo>
                    <a:pt x="184" y="202"/>
                    <a:pt x="189" y="196"/>
                    <a:pt x="193" y="191"/>
                  </a:cubicBezTo>
                  <a:cubicBezTo>
                    <a:pt x="196" y="187"/>
                    <a:pt x="201" y="182"/>
                    <a:pt x="198" y="177"/>
                  </a:cubicBezTo>
                  <a:cubicBezTo>
                    <a:pt x="192" y="181"/>
                    <a:pt x="189" y="188"/>
                    <a:pt x="184" y="193"/>
                  </a:cubicBezTo>
                  <a:cubicBezTo>
                    <a:pt x="180" y="200"/>
                    <a:pt x="173" y="207"/>
                    <a:pt x="168" y="214"/>
                  </a:cubicBezTo>
                  <a:close/>
                  <a:moveTo>
                    <a:pt x="228" y="217"/>
                  </a:moveTo>
                  <a:cubicBezTo>
                    <a:pt x="228" y="219"/>
                    <a:pt x="227" y="221"/>
                    <a:pt x="228" y="224"/>
                  </a:cubicBezTo>
                  <a:cubicBezTo>
                    <a:pt x="234" y="216"/>
                    <a:pt x="240" y="209"/>
                    <a:pt x="247" y="203"/>
                  </a:cubicBezTo>
                  <a:cubicBezTo>
                    <a:pt x="248" y="201"/>
                    <a:pt x="249" y="199"/>
                    <a:pt x="251" y="198"/>
                  </a:cubicBezTo>
                  <a:cubicBezTo>
                    <a:pt x="255" y="193"/>
                    <a:pt x="263" y="187"/>
                    <a:pt x="260" y="179"/>
                  </a:cubicBezTo>
                  <a:cubicBezTo>
                    <a:pt x="249" y="192"/>
                    <a:pt x="237" y="202"/>
                    <a:pt x="228" y="217"/>
                  </a:cubicBezTo>
                  <a:close/>
                  <a:moveTo>
                    <a:pt x="137" y="180"/>
                  </a:moveTo>
                  <a:cubicBezTo>
                    <a:pt x="132" y="185"/>
                    <a:pt x="127" y="193"/>
                    <a:pt x="121" y="199"/>
                  </a:cubicBezTo>
                  <a:cubicBezTo>
                    <a:pt x="120" y="201"/>
                    <a:pt x="117" y="205"/>
                    <a:pt x="114" y="206"/>
                  </a:cubicBezTo>
                  <a:cubicBezTo>
                    <a:pt x="113" y="210"/>
                    <a:pt x="109" y="214"/>
                    <a:pt x="107" y="218"/>
                  </a:cubicBezTo>
                  <a:cubicBezTo>
                    <a:pt x="107" y="218"/>
                    <a:pt x="106" y="218"/>
                    <a:pt x="106" y="218"/>
                  </a:cubicBezTo>
                  <a:cubicBezTo>
                    <a:pt x="106" y="220"/>
                    <a:pt x="106" y="221"/>
                    <a:pt x="106" y="223"/>
                  </a:cubicBezTo>
                  <a:cubicBezTo>
                    <a:pt x="118" y="211"/>
                    <a:pt x="128" y="198"/>
                    <a:pt x="138" y="185"/>
                  </a:cubicBezTo>
                  <a:cubicBezTo>
                    <a:pt x="138" y="183"/>
                    <a:pt x="139" y="182"/>
                    <a:pt x="139" y="180"/>
                  </a:cubicBezTo>
                  <a:cubicBezTo>
                    <a:pt x="138" y="180"/>
                    <a:pt x="138" y="180"/>
                    <a:pt x="137" y="180"/>
                  </a:cubicBezTo>
                  <a:close/>
                  <a:moveTo>
                    <a:pt x="60" y="195"/>
                  </a:moveTo>
                  <a:cubicBezTo>
                    <a:pt x="55" y="203"/>
                    <a:pt x="49" y="207"/>
                    <a:pt x="44" y="214"/>
                  </a:cubicBezTo>
                  <a:cubicBezTo>
                    <a:pt x="44" y="214"/>
                    <a:pt x="42" y="214"/>
                    <a:pt x="43" y="215"/>
                  </a:cubicBezTo>
                  <a:cubicBezTo>
                    <a:pt x="42" y="216"/>
                    <a:pt x="43" y="219"/>
                    <a:pt x="42" y="220"/>
                  </a:cubicBezTo>
                  <a:cubicBezTo>
                    <a:pt x="49" y="213"/>
                    <a:pt x="57" y="205"/>
                    <a:pt x="64" y="197"/>
                  </a:cubicBezTo>
                  <a:cubicBezTo>
                    <a:pt x="67" y="193"/>
                    <a:pt x="70" y="189"/>
                    <a:pt x="73" y="185"/>
                  </a:cubicBezTo>
                  <a:cubicBezTo>
                    <a:pt x="73" y="184"/>
                    <a:pt x="73" y="182"/>
                    <a:pt x="73" y="181"/>
                  </a:cubicBezTo>
                  <a:cubicBezTo>
                    <a:pt x="73" y="181"/>
                    <a:pt x="73" y="181"/>
                    <a:pt x="72" y="181"/>
                  </a:cubicBezTo>
                  <a:cubicBezTo>
                    <a:pt x="68" y="185"/>
                    <a:pt x="65" y="191"/>
                    <a:pt x="60" y="195"/>
                  </a:cubicBezTo>
                  <a:close/>
                  <a:moveTo>
                    <a:pt x="197" y="190"/>
                  </a:moveTo>
                  <a:cubicBezTo>
                    <a:pt x="191" y="195"/>
                    <a:pt x="188" y="201"/>
                    <a:pt x="182" y="207"/>
                  </a:cubicBezTo>
                  <a:cubicBezTo>
                    <a:pt x="182" y="207"/>
                    <a:pt x="182" y="207"/>
                    <a:pt x="182" y="208"/>
                  </a:cubicBezTo>
                  <a:cubicBezTo>
                    <a:pt x="181" y="208"/>
                    <a:pt x="180" y="210"/>
                    <a:pt x="180" y="211"/>
                  </a:cubicBezTo>
                  <a:cubicBezTo>
                    <a:pt x="176" y="213"/>
                    <a:pt x="177" y="217"/>
                    <a:pt x="173" y="218"/>
                  </a:cubicBezTo>
                  <a:cubicBezTo>
                    <a:pt x="174" y="222"/>
                    <a:pt x="170" y="224"/>
                    <a:pt x="168" y="222"/>
                  </a:cubicBezTo>
                  <a:cubicBezTo>
                    <a:pt x="168" y="228"/>
                    <a:pt x="168" y="233"/>
                    <a:pt x="169" y="239"/>
                  </a:cubicBezTo>
                  <a:cubicBezTo>
                    <a:pt x="179" y="229"/>
                    <a:pt x="189" y="218"/>
                    <a:pt x="197" y="205"/>
                  </a:cubicBezTo>
                  <a:cubicBezTo>
                    <a:pt x="198" y="205"/>
                    <a:pt x="198" y="204"/>
                    <a:pt x="199" y="205"/>
                  </a:cubicBezTo>
                  <a:cubicBezTo>
                    <a:pt x="199" y="202"/>
                    <a:pt x="200" y="199"/>
                    <a:pt x="199" y="197"/>
                  </a:cubicBezTo>
                  <a:cubicBezTo>
                    <a:pt x="198" y="198"/>
                    <a:pt x="198" y="198"/>
                    <a:pt x="197" y="198"/>
                  </a:cubicBezTo>
                  <a:cubicBezTo>
                    <a:pt x="194" y="205"/>
                    <a:pt x="188" y="208"/>
                    <a:pt x="185" y="215"/>
                  </a:cubicBezTo>
                  <a:cubicBezTo>
                    <a:pt x="180" y="218"/>
                    <a:pt x="178" y="224"/>
                    <a:pt x="173" y="227"/>
                  </a:cubicBezTo>
                  <a:cubicBezTo>
                    <a:pt x="173" y="229"/>
                    <a:pt x="173" y="229"/>
                    <a:pt x="173" y="230"/>
                  </a:cubicBezTo>
                  <a:cubicBezTo>
                    <a:pt x="172" y="230"/>
                    <a:pt x="171" y="232"/>
                    <a:pt x="170" y="232"/>
                  </a:cubicBezTo>
                  <a:cubicBezTo>
                    <a:pt x="170" y="231"/>
                    <a:pt x="170" y="231"/>
                    <a:pt x="169" y="230"/>
                  </a:cubicBezTo>
                  <a:cubicBezTo>
                    <a:pt x="178" y="217"/>
                    <a:pt x="189" y="207"/>
                    <a:pt x="198" y="195"/>
                  </a:cubicBezTo>
                  <a:cubicBezTo>
                    <a:pt x="198" y="196"/>
                    <a:pt x="200" y="191"/>
                    <a:pt x="199" y="188"/>
                  </a:cubicBezTo>
                  <a:cubicBezTo>
                    <a:pt x="198" y="188"/>
                    <a:pt x="198" y="188"/>
                    <a:pt x="197" y="188"/>
                  </a:cubicBezTo>
                  <a:cubicBezTo>
                    <a:pt x="197" y="189"/>
                    <a:pt x="197" y="189"/>
                    <a:pt x="197" y="190"/>
                  </a:cubicBezTo>
                  <a:close/>
                  <a:moveTo>
                    <a:pt x="63" y="199"/>
                  </a:moveTo>
                  <a:cubicBezTo>
                    <a:pt x="63" y="200"/>
                    <a:pt x="63" y="201"/>
                    <a:pt x="62" y="201"/>
                  </a:cubicBezTo>
                  <a:cubicBezTo>
                    <a:pt x="58" y="207"/>
                    <a:pt x="51" y="213"/>
                    <a:pt x="47" y="218"/>
                  </a:cubicBezTo>
                  <a:cubicBezTo>
                    <a:pt x="47" y="219"/>
                    <a:pt x="47" y="220"/>
                    <a:pt x="47" y="220"/>
                  </a:cubicBezTo>
                  <a:cubicBezTo>
                    <a:pt x="46" y="221"/>
                    <a:pt x="44" y="222"/>
                    <a:pt x="43" y="224"/>
                  </a:cubicBezTo>
                  <a:cubicBezTo>
                    <a:pt x="43" y="224"/>
                    <a:pt x="42" y="227"/>
                    <a:pt x="42" y="227"/>
                  </a:cubicBezTo>
                  <a:cubicBezTo>
                    <a:pt x="42" y="227"/>
                    <a:pt x="43" y="229"/>
                    <a:pt x="42" y="229"/>
                  </a:cubicBezTo>
                  <a:cubicBezTo>
                    <a:pt x="44" y="227"/>
                    <a:pt x="46" y="225"/>
                    <a:pt x="49" y="223"/>
                  </a:cubicBezTo>
                  <a:cubicBezTo>
                    <a:pt x="51" y="221"/>
                    <a:pt x="52" y="218"/>
                    <a:pt x="54" y="216"/>
                  </a:cubicBezTo>
                  <a:cubicBezTo>
                    <a:pt x="54" y="216"/>
                    <a:pt x="55" y="216"/>
                    <a:pt x="56" y="215"/>
                  </a:cubicBezTo>
                  <a:cubicBezTo>
                    <a:pt x="57" y="214"/>
                    <a:pt x="58" y="212"/>
                    <a:pt x="59" y="211"/>
                  </a:cubicBezTo>
                  <a:cubicBezTo>
                    <a:pt x="61" y="208"/>
                    <a:pt x="63" y="207"/>
                    <a:pt x="66" y="204"/>
                  </a:cubicBezTo>
                  <a:cubicBezTo>
                    <a:pt x="69" y="200"/>
                    <a:pt x="75" y="193"/>
                    <a:pt x="72" y="190"/>
                  </a:cubicBezTo>
                  <a:cubicBezTo>
                    <a:pt x="70" y="193"/>
                    <a:pt x="66" y="196"/>
                    <a:pt x="63" y="199"/>
                  </a:cubicBezTo>
                  <a:close/>
                  <a:moveTo>
                    <a:pt x="237" y="215"/>
                  </a:moveTo>
                  <a:cubicBezTo>
                    <a:pt x="236" y="215"/>
                    <a:pt x="237" y="216"/>
                    <a:pt x="236" y="217"/>
                  </a:cubicBezTo>
                  <a:cubicBezTo>
                    <a:pt x="235" y="218"/>
                    <a:pt x="232" y="219"/>
                    <a:pt x="233" y="221"/>
                  </a:cubicBezTo>
                  <a:cubicBezTo>
                    <a:pt x="230" y="222"/>
                    <a:pt x="230" y="226"/>
                    <a:pt x="228" y="227"/>
                  </a:cubicBezTo>
                  <a:cubicBezTo>
                    <a:pt x="228" y="230"/>
                    <a:pt x="229" y="233"/>
                    <a:pt x="229" y="236"/>
                  </a:cubicBezTo>
                  <a:cubicBezTo>
                    <a:pt x="233" y="235"/>
                    <a:pt x="233" y="231"/>
                    <a:pt x="236" y="230"/>
                  </a:cubicBezTo>
                  <a:cubicBezTo>
                    <a:pt x="235" y="228"/>
                    <a:pt x="239" y="224"/>
                    <a:pt x="240" y="224"/>
                  </a:cubicBezTo>
                  <a:cubicBezTo>
                    <a:pt x="241" y="221"/>
                    <a:pt x="243" y="220"/>
                    <a:pt x="244" y="218"/>
                  </a:cubicBezTo>
                  <a:cubicBezTo>
                    <a:pt x="244" y="218"/>
                    <a:pt x="244" y="218"/>
                    <a:pt x="244" y="217"/>
                  </a:cubicBezTo>
                  <a:cubicBezTo>
                    <a:pt x="249" y="213"/>
                    <a:pt x="253" y="208"/>
                    <a:pt x="256" y="203"/>
                  </a:cubicBezTo>
                  <a:cubicBezTo>
                    <a:pt x="259" y="200"/>
                    <a:pt x="263" y="197"/>
                    <a:pt x="261" y="190"/>
                  </a:cubicBezTo>
                  <a:cubicBezTo>
                    <a:pt x="255" y="195"/>
                    <a:pt x="250" y="201"/>
                    <a:pt x="245" y="206"/>
                  </a:cubicBezTo>
                  <a:cubicBezTo>
                    <a:pt x="245" y="206"/>
                    <a:pt x="246" y="206"/>
                    <a:pt x="245" y="205"/>
                  </a:cubicBezTo>
                  <a:cubicBezTo>
                    <a:pt x="245" y="206"/>
                    <a:pt x="245" y="207"/>
                    <a:pt x="244" y="207"/>
                  </a:cubicBezTo>
                  <a:cubicBezTo>
                    <a:pt x="244" y="207"/>
                    <a:pt x="245" y="207"/>
                    <a:pt x="244" y="206"/>
                  </a:cubicBezTo>
                  <a:cubicBezTo>
                    <a:pt x="244" y="207"/>
                    <a:pt x="242" y="207"/>
                    <a:pt x="242" y="208"/>
                  </a:cubicBezTo>
                  <a:cubicBezTo>
                    <a:pt x="243" y="209"/>
                    <a:pt x="243" y="208"/>
                    <a:pt x="244" y="208"/>
                  </a:cubicBezTo>
                  <a:cubicBezTo>
                    <a:pt x="243" y="211"/>
                    <a:pt x="239" y="212"/>
                    <a:pt x="237" y="215"/>
                  </a:cubicBezTo>
                  <a:close/>
                  <a:moveTo>
                    <a:pt x="129" y="199"/>
                  </a:moveTo>
                  <a:cubicBezTo>
                    <a:pt x="127" y="204"/>
                    <a:pt x="122" y="206"/>
                    <a:pt x="120" y="211"/>
                  </a:cubicBezTo>
                  <a:cubicBezTo>
                    <a:pt x="120" y="211"/>
                    <a:pt x="119" y="211"/>
                    <a:pt x="119" y="211"/>
                  </a:cubicBezTo>
                  <a:cubicBezTo>
                    <a:pt x="118" y="214"/>
                    <a:pt x="115" y="215"/>
                    <a:pt x="114" y="218"/>
                  </a:cubicBezTo>
                  <a:cubicBezTo>
                    <a:pt x="114" y="218"/>
                    <a:pt x="114" y="218"/>
                    <a:pt x="113" y="218"/>
                  </a:cubicBezTo>
                  <a:cubicBezTo>
                    <a:pt x="114" y="219"/>
                    <a:pt x="113" y="219"/>
                    <a:pt x="112" y="220"/>
                  </a:cubicBezTo>
                  <a:cubicBezTo>
                    <a:pt x="110" y="222"/>
                    <a:pt x="109" y="227"/>
                    <a:pt x="106" y="227"/>
                  </a:cubicBezTo>
                  <a:cubicBezTo>
                    <a:pt x="107" y="230"/>
                    <a:pt x="105" y="231"/>
                    <a:pt x="107" y="232"/>
                  </a:cubicBezTo>
                  <a:cubicBezTo>
                    <a:pt x="116" y="220"/>
                    <a:pt x="127" y="211"/>
                    <a:pt x="135" y="198"/>
                  </a:cubicBezTo>
                  <a:cubicBezTo>
                    <a:pt x="137" y="198"/>
                    <a:pt x="137" y="197"/>
                    <a:pt x="138" y="196"/>
                  </a:cubicBezTo>
                  <a:cubicBezTo>
                    <a:pt x="138" y="194"/>
                    <a:pt x="139" y="191"/>
                    <a:pt x="137" y="190"/>
                  </a:cubicBezTo>
                  <a:cubicBezTo>
                    <a:pt x="134" y="193"/>
                    <a:pt x="133" y="197"/>
                    <a:pt x="129" y="199"/>
                  </a:cubicBezTo>
                  <a:close/>
                  <a:moveTo>
                    <a:pt x="120" y="219"/>
                  </a:moveTo>
                  <a:cubicBezTo>
                    <a:pt x="118" y="227"/>
                    <a:pt x="105" y="230"/>
                    <a:pt x="106" y="242"/>
                  </a:cubicBezTo>
                  <a:cubicBezTo>
                    <a:pt x="111" y="237"/>
                    <a:pt x="116" y="232"/>
                    <a:pt x="120" y="226"/>
                  </a:cubicBezTo>
                  <a:cubicBezTo>
                    <a:pt x="127" y="221"/>
                    <a:pt x="130" y="213"/>
                    <a:pt x="137" y="208"/>
                  </a:cubicBezTo>
                  <a:cubicBezTo>
                    <a:pt x="138" y="204"/>
                    <a:pt x="139" y="202"/>
                    <a:pt x="138" y="199"/>
                  </a:cubicBezTo>
                  <a:cubicBezTo>
                    <a:pt x="132" y="206"/>
                    <a:pt x="127" y="213"/>
                    <a:pt x="120" y="219"/>
                  </a:cubicBezTo>
                  <a:close/>
                  <a:moveTo>
                    <a:pt x="73" y="199"/>
                  </a:moveTo>
                  <a:cubicBezTo>
                    <a:pt x="69" y="202"/>
                    <a:pt x="66" y="206"/>
                    <a:pt x="62" y="211"/>
                  </a:cubicBezTo>
                  <a:cubicBezTo>
                    <a:pt x="58" y="215"/>
                    <a:pt x="55" y="219"/>
                    <a:pt x="52" y="222"/>
                  </a:cubicBezTo>
                  <a:cubicBezTo>
                    <a:pt x="49" y="227"/>
                    <a:pt x="42" y="231"/>
                    <a:pt x="42" y="237"/>
                  </a:cubicBezTo>
                  <a:cubicBezTo>
                    <a:pt x="48" y="233"/>
                    <a:pt x="53" y="226"/>
                    <a:pt x="58" y="221"/>
                  </a:cubicBezTo>
                  <a:cubicBezTo>
                    <a:pt x="63" y="215"/>
                    <a:pt x="70" y="211"/>
                    <a:pt x="73" y="205"/>
                  </a:cubicBezTo>
                  <a:cubicBezTo>
                    <a:pt x="73" y="204"/>
                    <a:pt x="73" y="204"/>
                    <a:pt x="73" y="204"/>
                  </a:cubicBezTo>
                  <a:cubicBezTo>
                    <a:pt x="73" y="202"/>
                    <a:pt x="73" y="201"/>
                    <a:pt x="74" y="199"/>
                  </a:cubicBezTo>
                  <a:cubicBezTo>
                    <a:pt x="73" y="199"/>
                    <a:pt x="73" y="199"/>
                    <a:pt x="73" y="199"/>
                  </a:cubicBezTo>
                  <a:close/>
                  <a:moveTo>
                    <a:pt x="242" y="232"/>
                  </a:moveTo>
                  <a:cubicBezTo>
                    <a:pt x="239" y="234"/>
                    <a:pt x="239" y="237"/>
                    <a:pt x="237" y="238"/>
                  </a:cubicBezTo>
                  <a:cubicBezTo>
                    <a:pt x="235" y="243"/>
                    <a:pt x="229" y="245"/>
                    <a:pt x="229" y="252"/>
                  </a:cubicBezTo>
                  <a:cubicBezTo>
                    <a:pt x="235" y="246"/>
                    <a:pt x="243" y="237"/>
                    <a:pt x="249" y="230"/>
                  </a:cubicBezTo>
                  <a:cubicBezTo>
                    <a:pt x="250" y="229"/>
                    <a:pt x="253" y="226"/>
                    <a:pt x="253" y="227"/>
                  </a:cubicBezTo>
                  <a:cubicBezTo>
                    <a:pt x="255" y="221"/>
                    <a:pt x="263" y="220"/>
                    <a:pt x="261" y="210"/>
                  </a:cubicBezTo>
                  <a:cubicBezTo>
                    <a:pt x="255" y="216"/>
                    <a:pt x="250" y="225"/>
                    <a:pt x="244" y="229"/>
                  </a:cubicBezTo>
                  <a:cubicBezTo>
                    <a:pt x="244" y="229"/>
                    <a:pt x="244" y="230"/>
                    <a:pt x="244" y="230"/>
                  </a:cubicBezTo>
                  <a:cubicBezTo>
                    <a:pt x="244" y="230"/>
                    <a:pt x="243" y="230"/>
                    <a:pt x="242" y="230"/>
                  </a:cubicBezTo>
                  <a:cubicBezTo>
                    <a:pt x="242" y="231"/>
                    <a:pt x="243" y="231"/>
                    <a:pt x="242" y="232"/>
                  </a:cubicBezTo>
                  <a:close/>
                  <a:moveTo>
                    <a:pt x="239" y="235"/>
                  </a:moveTo>
                  <a:cubicBezTo>
                    <a:pt x="242" y="229"/>
                    <a:pt x="247" y="225"/>
                    <a:pt x="251" y="220"/>
                  </a:cubicBezTo>
                  <a:cubicBezTo>
                    <a:pt x="251" y="221"/>
                    <a:pt x="251" y="221"/>
                    <a:pt x="251" y="220"/>
                  </a:cubicBezTo>
                  <a:cubicBezTo>
                    <a:pt x="253" y="217"/>
                    <a:pt x="257" y="213"/>
                    <a:pt x="259" y="209"/>
                  </a:cubicBezTo>
                  <a:cubicBezTo>
                    <a:pt x="260" y="208"/>
                    <a:pt x="260" y="208"/>
                    <a:pt x="261" y="208"/>
                  </a:cubicBezTo>
                  <a:cubicBezTo>
                    <a:pt x="262" y="206"/>
                    <a:pt x="261" y="203"/>
                    <a:pt x="261" y="200"/>
                  </a:cubicBezTo>
                  <a:cubicBezTo>
                    <a:pt x="255" y="205"/>
                    <a:pt x="251" y="212"/>
                    <a:pt x="246" y="218"/>
                  </a:cubicBezTo>
                  <a:cubicBezTo>
                    <a:pt x="245" y="218"/>
                    <a:pt x="245" y="217"/>
                    <a:pt x="245" y="217"/>
                  </a:cubicBezTo>
                  <a:cubicBezTo>
                    <a:pt x="245" y="218"/>
                    <a:pt x="245" y="218"/>
                    <a:pt x="245" y="219"/>
                  </a:cubicBezTo>
                  <a:cubicBezTo>
                    <a:pt x="240" y="225"/>
                    <a:pt x="235" y="232"/>
                    <a:pt x="230" y="238"/>
                  </a:cubicBezTo>
                  <a:cubicBezTo>
                    <a:pt x="229" y="238"/>
                    <a:pt x="229" y="237"/>
                    <a:pt x="228" y="237"/>
                  </a:cubicBezTo>
                  <a:cubicBezTo>
                    <a:pt x="229" y="240"/>
                    <a:pt x="228" y="242"/>
                    <a:pt x="229" y="245"/>
                  </a:cubicBezTo>
                  <a:cubicBezTo>
                    <a:pt x="233" y="243"/>
                    <a:pt x="234" y="237"/>
                    <a:pt x="239" y="235"/>
                  </a:cubicBezTo>
                  <a:close/>
                  <a:moveTo>
                    <a:pt x="174" y="244"/>
                  </a:moveTo>
                  <a:cubicBezTo>
                    <a:pt x="174" y="244"/>
                    <a:pt x="174" y="244"/>
                    <a:pt x="174" y="244"/>
                  </a:cubicBezTo>
                  <a:cubicBezTo>
                    <a:pt x="183" y="235"/>
                    <a:pt x="191" y="224"/>
                    <a:pt x="200" y="214"/>
                  </a:cubicBezTo>
                  <a:cubicBezTo>
                    <a:pt x="199" y="212"/>
                    <a:pt x="199" y="211"/>
                    <a:pt x="199" y="208"/>
                  </a:cubicBezTo>
                  <a:cubicBezTo>
                    <a:pt x="192" y="215"/>
                    <a:pt x="187" y="225"/>
                    <a:pt x="179" y="230"/>
                  </a:cubicBezTo>
                  <a:cubicBezTo>
                    <a:pt x="178" y="235"/>
                    <a:pt x="172" y="237"/>
                    <a:pt x="170" y="243"/>
                  </a:cubicBezTo>
                  <a:cubicBezTo>
                    <a:pt x="168" y="243"/>
                    <a:pt x="167" y="249"/>
                    <a:pt x="168" y="250"/>
                  </a:cubicBezTo>
                  <a:cubicBezTo>
                    <a:pt x="170" y="248"/>
                    <a:pt x="173" y="245"/>
                    <a:pt x="174" y="244"/>
                  </a:cubicBezTo>
                  <a:close/>
                  <a:moveTo>
                    <a:pt x="45" y="238"/>
                  </a:moveTo>
                  <a:cubicBezTo>
                    <a:pt x="45" y="239"/>
                    <a:pt x="46" y="239"/>
                    <a:pt x="45" y="240"/>
                  </a:cubicBezTo>
                  <a:cubicBezTo>
                    <a:pt x="45" y="241"/>
                    <a:pt x="43" y="241"/>
                    <a:pt x="42" y="241"/>
                  </a:cubicBezTo>
                  <a:cubicBezTo>
                    <a:pt x="43" y="244"/>
                    <a:pt x="43" y="246"/>
                    <a:pt x="42" y="249"/>
                  </a:cubicBezTo>
                  <a:cubicBezTo>
                    <a:pt x="54" y="237"/>
                    <a:pt x="62" y="225"/>
                    <a:pt x="74" y="215"/>
                  </a:cubicBezTo>
                  <a:cubicBezTo>
                    <a:pt x="73" y="213"/>
                    <a:pt x="74" y="210"/>
                    <a:pt x="72" y="210"/>
                  </a:cubicBezTo>
                  <a:cubicBezTo>
                    <a:pt x="63" y="219"/>
                    <a:pt x="55" y="229"/>
                    <a:pt x="45" y="238"/>
                  </a:cubicBezTo>
                  <a:close/>
                  <a:moveTo>
                    <a:pt x="116" y="233"/>
                  </a:moveTo>
                  <a:cubicBezTo>
                    <a:pt x="116" y="235"/>
                    <a:pt x="113" y="238"/>
                    <a:pt x="112" y="239"/>
                  </a:cubicBezTo>
                  <a:cubicBezTo>
                    <a:pt x="111" y="241"/>
                    <a:pt x="110" y="245"/>
                    <a:pt x="107" y="245"/>
                  </a:cubicBezTo>
                  <a:cubicBezTo>
                    <a:pt x="107" y="246"/>
                    <a:pt x="107" y="248"/>
                    <a:pt x="107" y="249"/>
                  </a:cubicBezTo>
                  <a:cubicBezTo>
                    <a:pt x="116" y="239"/>
                    <a:pt x="124" y="231"/>
                    <a:pt x="132" y="221"/>
                  </a:cubicBezTo>
                  <a:cubicBezTo>
                    <a:pt x="135" y="220"/>
                    <a:pt x="135" y="217"/>
                    <a:pt x="138" y="216"/>
                  </a:cubicBezTo>
                  <a:cubicBezTo>
                    <a:pt x="138" y="214"/>
                    <a:pt x="138" y="213"/>
                    <a:pt x="137" y="211"/>
                  </a:cubicBezTo>
                  <a:cubicBezTo>
                    <a:pt x="133" y="213"/>
                    <a:pt x="132" y="219"/>
                    <a:pt x="127" y="221"/>
                  </a:cubicBezTo>
                  <a:cubicBezTo>
                    <a:pt x="127" y="223"/>
                    <a:pt x="127" y="224"/>
                    <a:pt x="124" y="224"/>
                  </a:cubicBezTo>
                  <a:cubicBezTo>
                    <a:pt x="125" y="226"/>
                    <a:pt x="123" y="228"/>
                    <a:pt x="121" y="228"/>
                  </a:cubicBezTo>
                  <a:cubicBezTo>
                    <a:pt x="122" y="229"/>
                    <a:pt x="120" y="231"/>
                    <a:pt x="118" y="230"/>
                  </a:cubicBezTo>
                  <a:cubicBezTo>
                    <a:pt x="118" y="233"/>
                    <a:pt x="117" y="232"/>
                    <a:pt x="116" y="233"/>
                  </a:cubicBezTo>
                  <a:close/>
                  <a:moveTo>
                    <a:pt x="66" y="225"/>
                  </a:moveTo>
                  <a:cubicBezTo>
                    <a:pt x="61" y="233"/>
                    <a:pt x="54" y="239"/>
                    <a:pt x="48" y="246"/>
                  </a:cubicBezTo>
                  <a:cubicBezTo>
                    <a:pt x="46" y="248"/>
                    <a:pt x="43" y="251"/>
                    <a:pt x="43" y="254"/>
                  </a:cubicBezTo>
                  <a:cubicBezTo>
                    <a:pt x="47" y="253"/>
                    <a:pt x="50" y="249"/>
                    <a:pt x="53" y="246"/>
                  </a:cubicBezTo>
                  <a:cubicBezTo>
                    <a:pt x="56" y="243"/>
                    <a:pt x="59" y="240"/>
                    <a:pt x="61" y="237"/>
                  </a:cubicBezTo>
                  <a:cubicBezTo>
                    <a:pt x="65" y="234"/>
                    <a:pt x="67" y="229"/>
                    <a:pt x="71" y="226"/>
                  </a:cubicBezTo>
                  <a:cubicBezTo>
                    <a:pt x="72" y="226"/>
                    <a:pt x="73" y="225"/>
                    <a:pt x="74" y="224"/>
                  </a:cubicBezTo>
                  <a:cubicBezTo>
                    <a:pt x="73" y="221"/>
                    <a:pt x="74" y="219"/>
                    <a:pt x="73" y="218"/>
                  </a:cubicBezTo>
                  <a:cubicBezTo>
                    <a:pt x="71" y="221"/>
                    <a:pt x="69" y="223"/>
                    <a:pt x="66" y="225"/>
                  </a:cubicBezTo>
                  <a:close/>
                  <a:moveTo>
                    <a:pt x="191" y="227"/>
                  </a:moveTo>
                  <a:cubicBezTo>
                    <a:pt x="190" y="230"/>
                    <a:pt x="187" y="233"/>
                    <a:pt x="184" y="235"/>
                  </a:cubicBezTo>
                  <a:cubicBezTo>
                    <a:pt x="184" y="236"/>
                    <a:pt x="184" y="236"/>
                    <a:pt x="184" y="237"/>
                  </a:cubicBezTo>
                  <a:cubicBezTo>
                    <a:pt x="182" y="240"/>
                    <a:pt x="178" y="241"/>
                    <a:pt x="176" y="245"/>
                  </a:cubicBezTo>
                  <a:cubicBezTo>
                    <a:pt x="174" y="247"/>
                    <a:pt x="173" y="251"/>
                    <a:pt x="170" y="251"/>
                  </a:cubicBezTo>
                  <a:cubicBezTo>
                    <a:pt x="171" y="252"/>
                    <a:pt x="169" y="253"/>
                    <a:pt x="168" y="255"/>
                  </a:cubicBezTo>
                  <a:cubicBezTo>
                    <a:pt x="169" y="255"/>
                    <a:pt x="170" y="255"/>
                    <a:pt x="170" y="255"/>
                  </a:cubicBezTo>
                  <a:cubicBezTo>
                    <a:pt x="174" y="250"/>
                    <a:pt x="177" y="246"/>
                    <a:pt x="182" y="242"/>
                  </a:cubicBezTo>
                  <a:cubicBezTo>
                    <a:pt x="188" y="236"/>
                    <a:pt x="194" y="229"/>
                    <a:pt x="199" y="223"/>
                  </a:cubicBezTo>
                  <a:cubicBezTo>
                    <a:pt x="199" y="221"/>
                    <a:pt x="200" y="220"/>
                    <a:pt x="199" y="219"/>
                  </a:cubicBezTo>
                  <a:cubicBezTo>
                    <a:pt x="196" y="221"/>
                    <a:pt x="194" y="225"/>
                    <a:pt x="191" y="227"/>
                  </a:cubicBezTo>
                  <a:close/>
                  <a:moveTo>
                    <a:pt x="127" y="229"/>
                  </a:moveTo>
                  <a:cubicBezTo>
                    <a:pt x="126" y="230"/>
                    <a:pt x="128" y="229"/>
                    <a:pt x="127" y="231"/>
                  </a:cubicBezTo>
                  <a:cubicBezTo>
                    <a:pt x="124" y="232"/>
                    <a:pt x="124" y="237"/>
                    <a:pt x="121" y="235"/>
                  </a:cubicBezTo>
                  <a:cubicBezTo>
                    <a:pt x="120" y="237"/>
                    <a:pt x="120" y="236"/>
                    <a:pt x="121" y="237"/>
                  </a:cubicBezTo>
                  <a:cubicBezTo>
                    <a:pt x="115" y="242"/>
                    <a:pt x="111" y="247"/>
                    <a:pt x="107" y="253"/>
                  </a:cubicBezTo>
                  <a:cubicBezTo>
                    <a:pt x="107" y="254"/>
                    <a:pt x="108" y="253"/>
                    <a:pt x="109" y="253"/>
                  </a:cubicBezTo>
                  <a:cubicBezTo>
                    <a:pt x="115" y="248"/>
                    <a:pt x="119" y="242"/>
                    <a:pt x="124" y="237"/>
                  </a:cubicBezTo>
                  <a:cubicBezTo>
                    <a:pt x="125" y="235"/>
                    <a:pt x="127" y="235"/>
                    <a:pt x="128" y="233"/>
                  </a:cubicBezTo>
                  <a:cubicBezTo>
                    <a:pt x="130" y="231"/>
                    <a:pt x="131" y="228"/>
                    <a:pt x="134" y="227"/>
                  </a:cubicBezTo>
                  <a:cubicBezTo>
                    <a:pt x="134" y="226"/>
                    <a:pt x="135" y="225"/>
                    <a:pt x="136" y="225"/>
                  </a:cubicBezTo>
                  <a:cubicBezTo>
                    <a:pt x="136" y="226"/>
                    <a:pt x="137" y="226"/>
                    <a:pt x="137" y="227"/>
                  </a:cubicBezTo>
                  <a:cubicBezTo>
                    <a:pt x="134" y="229"/>
                    <a:pt x="133" y="232"/>
                    <a:pt x="130" y="234"/>
                  </a:cubicBezTo>
                  <a:cubicBezTo>
                    <a:pt x="130" y="236"/>
                    <a:pt x="126" y="238"/>
                    <a:pt x="125" y="240"/>
                  </a:cubicBezTo>
                  <a:cubicBezTo>
                    <a:pt x="122" y="243"/>
                    <a:pt x="119" y="248"/>
                    <a:pt x="117" y="248"/>
                  </a:cubicBezTo>
                  <a:cubicBezTo>
                    <a:pt x="116" y="251"/>
                    <a:pt x="113" y="251"/>
                    <a:pt x="113" y="253"/>
                  </a:cubicBezTo>
                  <a:cubicBezTo>
                    <a:pt x="113" y="254"/>
                    <a:pt x="115" y="253"/>
                    <a:pt x="117" y="254"/>
                  </a:cubicBezTo>
                  <a:cubicBezTo>
                    <a:pt x="122" y="246"/>
                    <a:pt x="131" y="240"/>
                    <a:pt x="137" y="232"/>
                  </a:cubicBezTo>
                  <a:cubicBezTo>
                    <a:pt x="137" y="228"/>
                    <a:pt x="139" y="224"/>
                    <a:pt x="137" y="220"/>
                  </a:cubicBezTo>
                  <a:cubicBezTo>
                    <a:pt x="133" y="222"/>
                    <a:pt x="131" y="228"/>
                    <a:pt x="127" y="229"/>
                  </a:cubicBezTo>
                  <a:close/>
                  <a:moveTo>
                    <a:pt x="258" y="224"/>
                  </a:moveTo>
                  <a:cubicBezTo>
                    <a:pt x="247" y="234"/>
                    <a:pt x="238" y="245"/>
                    <a:pt x="229" y="256"/>
                  </a:cubicBezTo>
                  <a:cubicBezTo>
                    <a:pt x="231" y="257"/>
                    <a:pt x="232" y="256"/>
                    <a:pt x="234" y="256"/>
                  </a:cubicBezTo>
                  <a:cubicBezTo>
                    <a:pt x="234" y="256"/>
                    <a:pt x="234" y="255"/>
                    <a:pt x="234" y="254"/>
                  </a:cubicBezTo>
                  <a:cubicBezTo>
                    <a:pt x="242" y="247"/>
                    <a:pt x="249" y="238"/>
                    <a:pt x="257" y="231"/>
                  </a:cubicBezTo>
                  <a:cubicBezTo>
                    <a:pt x="257" y="229"/>
                    <a:pt x="259" y="228"/>
                    <a:pt x="261" y="228"/>
                  </a:cubicBezTo>
                  <a:cubicBezTo>
                    <a:pt x="261" y="224"/>
                    <a:pt x="262" y="224"/>
                    <a:pt x="261" y="221"/>
                  </a:cubicBezTo>
                  <a:cubicBezTo>
                    <a:pt x="259" y="221"/>
                    <a:pt x="259" y="224"/>
                    <a:pt x="258" y="224"/>
                  </a:cubicBezTo>
                  <a:cubicBezTo>
                    <a:pt x="258" y="224"/>
                    <a:pt x="258" y="224"/>
                    <a:pt x="258" y="224"/>
                  </a:cubicBezTo>
                  <a:close/>
                  <a:moveTo>
                    <a:pt x="192" y="233"/>
                  </a:moveTo>
                  <a:cubicBezTo>
                    <a:pt x="193" y="234"/>
                    <a:pt x="192" y="235"/>
                    <a:pt x="192" y="235"/>
                  </a:cubicBezTo>
                  <a:cubicBezTo>
                    <a:pt x="189" y="237"/>
                    <a:pt x="188" y="241"/>
                    <a:pt x="184" y="242"/>
                  </a:cubicBezTo>
                  <a:cubicBezTo>
                    <a:pt x="182" y="247"/>
                    <a:pt x="176" y="249"/>
                    <a:pt x="174" y="255"/>
                  </a:cubicBezTo>
                  <a:cubicBezTo>
                    <a:pt x="175" y="256"/>
                    <a:pt x="176" y="255"/>
                    <a:pt x="177" y="255"/>
                  </a:cubicBezTo>
                  <a:cubicBezTo>
                    <a:pt x="183" y="248"/>
                    <a:pt x="192" y="241"/>
                    <a:pt x="198" y="233"/>
                  </a:cubicBezTo>
                  <a:cubicBezTo>
                    <a:pt x="199" y="232"/>
                    <a:pt x="199" y="230"/>
                    <a:pt x="200" y="228"/>
                  </a:cubicBezTo>
                  <a:cubicBezTo>
                    <a:pt x="199" y="228"/>
                    <a:pt x="200" y="227"/>
                    <a:pt x="199" y="227"/>
                  </a:cubicBezTo>
                  <a:cubicBezTo>
                    <a:pt x="196" y="229"/>
                    <a:pt x="195" y="232"/>
                    <a:pt x="192" y="233"/>
                  </a:cubicBezTo>
                  <a:close/>
                  <a:moveTo>
                    <a:pt x="73" y="228"/>
                  </a:moveTo>
                  <a:cubicBezTo>
                    <a:pt x="65" y="237"/>
                    <a:pt x="58" y="244"/>
                    <a:pt x="50" y="253"/>
                  </a:cubicBezTo>
                  <a:cubicBezTo>
                    <a:pt x="56" y="252"/>
                    <a:pt x="59" y="243"/>
                    <a:pt x="65" y="241"/>
                  </a:cubicBezTo>
                  <a:cubicBezTo>
                    <a:pt x="67" y="236"/>
                    <a:pt x="71" y="233"/>
                    <a:pt x="74" y="231"/>
                  </a:cubicBezTo>
                  <a:cubicBezTo>
                    <a:pt x="74" y="230"/>
                    <a:pt x="74" y="229"/>
                    <a:pt x="74" y="228"/>
                  </a:cubicBezTo>
                  <a:cubicBezTo>
                    <a:pt x="73" y="228"/>
                    <a:pt x="73" y="228"/>
                    <a:pt x="73" y="228"/>
                  </a:cubicBezTo>
                  <a:close/>
                  <a:moveTo>
                    <a:pt x="243" y="252"/>
                  </a:moveTo>
                  <a:cubicBezTo>
                    <a:pt x="250" y="247"/>
                    <a:pt x="254" y="239"/>
                    <a:pt x="261" y="233"/>
                  </a:cubicBezTo>
                  <a:cubicBezTo>
                    <a:pt x="261" y="232"/>
                    <a:pt x="261" y="230"/>
                    <a:pt x="261" y="229"/>
                  </a:cubicBezTo>
                  <a:cubicBezTo>
                    <a:pt x="252" y="238"/>
                    <a:pt x="243" y="246"/>
                    <a:pt x="236" y="256"/>
                  </a:cubicBezTo>
                  <a:cubicBezTo>
                    <a:pt x="237" y="256"/>
                    <a:pt x="238" y="256"/>
                    <a:pt x="238" y="256"/>
                  </a:cubicBezTo>
                  <a:cubicBezTo>
                    <a:pt x="240" y="255"/>
                    <a:pt x="243" y="253"/>
                    <a:pt x="243" y="252"/>
                  </a:cubicBezTo>
                  <a:close/>
                  <a:moveTo>
                    <a:pt x="55" y="253"/>
                  </a:moveTo>
                  <a:cubicBezTo>
                    <a:pt x="56" y="254"/>
                    <a:pt x="58" y="253"/>
                    <a:pt x="60" y="253"/>
                  </a:cubicBezTo>
                  <a:cubicBezTo>
                    <a:pt x="64" y="248"/>
                    <a:pt x="69" y="243"/>
                    <a:pt x="74" y="239"/>
                  </a:cubicBezTo>
                  <a:cubicBezTo>
                    <a:pt x="73" y="237"/>
                    <a:pt x="75" y="235"/>
                    <a:pt x="73" y="235"/>
                  </a:cubicBezTo>
                  <a:cubicBezTo>
                    <a:pt x="67" y="241"/>
                    <a:pt x="61" y="247"/>
                    <a:pt x="55" y="253"/>
                  </a:cubicBezTo>
                  <a:close/>
                  <a:moveTo>
                    <a:pt x="196" y="238"/>
                  </a:moveTo>
                  <a:cubicBezTo>
                    <a:pt x="192" y="244"/>
                    <a:pt x="184" y="249"/>
                    <a:pt x="180" y="255"/>
                  </a:cubicBezTo>
                  <a:cubicBezTo>
                    <a:pt x="181" y="256"/>
                    <a:pt x="183" y="255"/>
                    <a:pt x="184" y="256"/>
                  </a:cubicBezTo>
                  <a:cubicBezTo>
                    <a:pt x="189" y="250"/>
                    <a:pt x="195" y="245"/>
                    <a:pt x="200" y="239"/>
                  </a:cubicBezTo>
                  <a:cubicBezTo>
                    <a:pt x="200" y="238"/>
                    <a:pt x="200" y="238"/>
                    <a:pt x="200" y="236"/>
                  </a:cubicBezTo>
                  <a:cubicBezTo>
                    <a:pt x="198" y="236"/>
                    <a:pt x="198" y="238"/>
                    <a:pt x="196" y="238"/>
                  </a:cubicBezTo>
                  <a:close/>
                  <a:moveTo>
                    <a:pt x="244" y="252"/>
                  </a:moveTo>
                  <a:cubicBezTo>
                    <a:pt x="243" y="254"/>
                    <a:pt x="242" y="254"/>
                    <a:pt x="241" y="256"/>
                  </a:cubicBezTo>
                  <a:cubicBezTo>
                    <a:pt x="249" y="256"/>
                    <a:pt x="253" y="256"/>
                    <a:pt x="261" y="256"/>
                  </a:cubicBezTo>
                  <a:cubicBezTo>
                    <a:pt x="261" y="254"/>
                    <a:pt x="262" y="251"/>
                    <a:pt x="260" y="249"/>
                  </a:cubicBezTo>
                  <a:cubicBezTo>
                    <a:pt x="259" y="250"/>
                    <a:pt x="256" y="256"/>
                    <a:pt x="253" y="254"/>
                  </a:cubicBezTo>
                  <a:cubicBezTo>
                    <a:pt x="256" y="251"/>
                    <a:pt x="258" y="249"/>
                    <a:pt x="261" y="246"/>
                  </a:cubicBezTo>
                  <a:cubicBezTo>
                    <a:pt x="261" y="245"/>
                    <a:pt x="261" y="244"/>
                    <a:pt x="261" y="243"/>
                  </a:cubicBezTo>
                  <a:cubicBezTo>
                    <a:pt x="257" y="248"/>
                    <a:pt x="252" y="252"/>
                    <a:pt x="247" y="255"/>
                  </a:cubicBezTo>
                  <a:cubicBezTo>
                    <a:pt x="246" y="255"/>
                    <a:pt x="246" y="255"/>
                    <a:pt x="246" y="254"/>
                  </a:cubicBezTo>
                  <a:cubicBezTo>
                    <a:pt x="251" y="251"/>
                    <a:pt x="256" y="246"/>
                    <a:pt x="260" y="241"/>
                  </a:cubicBezTo>
                  <a:cubicBezTo>
                    <a:pt x="261" y="241"/>
                    <a:pt x="260" y="243"/>
                    <a:pt x="261" y="243"/>
                  </a:cubicBezTo>
                  <a:cubicBezTo>
                    <a:pt x="261" y="241"/>
                    <a:pt x="262" y="237"/>
                    <a:pt x="260" y="237"/>
                  </a:cubicBezTo>
                  <a:cubicBezTo>
                    <a:pt x="255" y="242"/>
                    <a:pt x="249" y="250"/>
                    <a:pt x="244" y="252"/>
                  </a:cubicBezTo>
                  <a:close/>
                  <a:moveTo>
                    <a:pt x="119" y="253"/>
                  </a:moveTo>
                  <a:cubicBezTo>
                    <a:pt x="122" y="255"/>
                    <a:pt x="126" y="253"/>
                    <a:pt x="130" y="254"/>
                  </a:cubicBezTo>
                  <a:cubicBezTo>
                    <a:pt x="131" y="250"/>
                    <a:pt x="138" y="249"/>
                    <a:pt x="136" y="245"/>
                  </a:cubicBezTo>
                  <a:cubicBezTo>
                    <a:pt x="134" y="249"/>
                    <a:pt x="131" y="250"/>
                    <a:pt x="127" y="253"/>
                  </a:cubicBezTo>
                  <a:cubicBezTo>
                    <a:pt x="127" y="252"/>
                    <a:pt x="125" y="253"/>
                    <a:pt x="126" y="252"/>
                  </a:cubicBezTo>
                  <a:cubicBezTo>
                    <a:pt x="130" y="248"/>
                    <a:pt x="134" y="245"/>
                    <a:pt x="137" y="241"/>
                  </a:cubicBezTo>
                  <a:cubicBezTo>
                    <a:pt x="137" y="239"/>
                    <a:pt x="138" y="238"/>
                    <a:pt x="136" y="237"/>
                  </a:cubicBezTo>
                  <a:cubicBezTo>
                    <a:pt x="131" y="242"/>
                    <a:pt x="124" y="247"/>
                    <a:pt x="119" y="253"/>
                  </a:cubicBezTo>
                  <a:close/>
                  <a:moveTo>
                    <a:pt x="73" y="242"/>
                  </a:moveTo>
                  <a:cubicBezTo>
                    <a:pt x="70" y="247"/>
                    <a:pt x="66" y="249"/>
                    <a:pt x="63" y="253"/>
                  </a:cubicBezTo>
                  <a:cubicBezTo>
                    <a:pt x="68" y="255"/>
                    <a:pt x="70" y="248"/>
                    <a:pt x="74" y="248"/>
                  </a:cubicBezTo>
                  <a:cubicBezTo>
                    <a:pt x="73" y="247"/>
                    <a:pt x="75" y="244"/>
                    <a:pt x="74" y="242"/>
                  </a:cubicBezTo>
                  <a:cubicBezTo>
                    <a:pt x="74" y="242"/>
                    <a:pt x="73" y="242"/>
                    <a:pt x="73" y="242"/>
                  </a:cubicBezTo>
                  <a:close/>
                  <a:moveTo>
                    <a:pt x="190" y="253"/>
                  </a:moveTo>
                  <a:cubicBezTo>
                    <a:pt x="189" y="253"/>
                    <a:pt x="187" y="254"/>
                    <a:pt x="188" y="256"/>
                  </a:cubicBezTo>
                  <a:cubicBezTo>
                    <a:pt x="189" y="256"/>
                    <a:pt x="190" y="255"/>
                    <a:pt x="192" y="256"/>
                  </a:cubicBezTo>
                  <a:cubicBezTo>
                    <a:pt x="194" y="251"/>
                    <a:pt x="203" y="250"/>
                    <a:pt x="199" y="243"/>
                  </a:cubicBezTo>
                  <a:cubicBezTo>
                    <a:pt x="196" y="246"/>
                    <a:pt x="192" y="249"/>
                    <a:pt x="190" y="253"/>
                  </a:cubicBezTo>
                  <a:close/>
                  <a:moveTo>
                    <a:pt x="70" y="253"/>
                  </a:moveTo>
                  <a:cubicBezTo>
                    <a:pt x="72" y="254"/>
                    <a:pt x="73" y="254"/>
                    <a:pt x="74" y="254"/>
                  </a:cubicBezTo>
                  <a:cubicBezTo>
                    <a:pt x="74" y="253"/>
                    <a:pt x="74" y="251"/>
                    <a:pt x="74" y="250"/>
                  </a:cubicBezTo>
                  <a:cubicBezTo>
                    <a:pt x="72" y="251"/>
                    <a:pt x="71" y="252"/>
                    <a:pt x="70" y="253"/>
                  </a:cubicBezTo>
                  <a:close/>
                  <a:moveTo>
                    <a:pt x="132" y="254"/>
                  </a:moveTo>
                  <a:cubicBezTo>
                    <a:pt x="134" y="254"/>
                    <a:pt x="135" y="254"/>
                    <a:pt x="137" y="254"/>
                  </a:cubicBezTo>
                  <a:cubicBezTo>
                    <a:pt x="137" y="253"/>
                    <a:pt x="137" y="252"/>
                    <a:pt x="137" y="251"/>
                  </a:cubicBezTo>
                  <a:cubicBezTo>
                    <a:pt x="135" y="251"/>
                    <a:pt x="134" y="253"/>
                    <a:pt x="132" y="254"/>
                  </a:cubicBezTo>
                  <a:close/>
                  <a:moveTo>
                    <a:pt x="195" y="256"/>
                  </a:moveTo>
                  <a:cubicBezTo>
                    <a:pt x="197" y="256"/>
                    <a:pt x="198" y="256"/>
                    <a:pt x="200" y="256"/>
                  </a:cubicBezTo>
                  <a:cubicBezTo>
                    <a:pt x="201" y="255"/>
                    <a:pt x="200" y="254"/>
                    <a:pt x="200" y="252"/>
                  </a:cubicBezTo>
                  <a:cubicBezTo>
                    <a:pt x="197" y="253"/>
                    <a:pt x="196" y="254"/>
                    <a:pt x="195" y="2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72" name="Freeform 6"/>
            <p:cNvSpPr/>
            <p:nvPr/>
          </p:nvSpPr>
          <p:spPr bwMode="auto">
            <a:xfrm>
              <a:off x="4837" y="1302"/>
              <a:ext cx="1388" cy="1128"/>
            </a:xfrm>
            <a:custGeom>
              <a:avLst/>
              <a:gdLst>
                <a:gd name="T0" fmla="*/ 183 w 183"/>
                <a:gd name="T1" fmla="*/ 5 h 176"/>
                <a:gd name="T2" fmla="*/ 169 w 183"/>
                <a:gd name="T3" fmla="*/ 31 h 176"/>
                <a:gd name="T4" fmla="*/ 166 w 183"/>
                <a:gd name="T5" fmla="*/ 33 h 176"/>
                <a:gd name="T6" fmla="*/ 156 w 183"/>
                <a:gd name="T7" fmla="*/ 51 h 176"/>
                <a:gd name="T8" fmla="*/ 154 w 183"/>
                <a:gd name="T9" fmla="*/ 51 h 176"/>
                <a:gd name="T10" fmla="*/ 153 w 183"/>
                <a:gd name="T11" fmla="*/ 56 h 176"/>
                <a:gd name="T12" fmla="*/ 149 w 183"/>
                <a:gd name="T13" fmla="*/ 57 h 176"/>
                <a:gd name="T14" fmla="*/ 148 w 183"/>
                <a:gd name="T15" fmla="*/ 44 h 176"/>
                <a:gd name="T16" fmla="*/ 132 w 183"/>
                <a:gd name="T17" fmla="*/ 60 h 176"/>
                <a:gd name="T18" fmla="*/ 122 w 183"/>
                <a:gd name="T19" fmla="*/ 70 h 176"/>
                <a:gd name="T20" fmla="*/ 78 w 183"/>
                <a:gd name="T21" fmla="*/ 110 h 176"/>
                <a:gd name="T22" fmla="*/ 65 w 183"/>
                <a:gd name="T23" fmla="*/ 123 h 176"/>
                <a:gd name="T24" fmla="*/ 63 w 183"/>
                <a:gd name="T25" fmla="*/ 124 h 176"/>
                <a:gd name="T26" fmla="*/ 52 w 183"/>
                <a:gd name="T27" fmla="*/ 134 h 176"/>
                <a:gd name="T28" fmla="*/ 41 w 183"/>
                <a:gd name="T29" fmla="*/ 145 h 176"/>
                <a:gd name="T30" fmla="*/ 30 w 183"/>
                <a:gd name="T31" fmla="*/ 152 h 176"/>
                <a:gd name="T32" fmla="*/ 20 w 183"/>
                <a:gd name="T33" fmla="*/ 161 h 176"/>
                <a:gd name="T34" fmla="*/ 2 w 183"/>
                <a:gd name="T35" fmla="*/ 176 h 176"/>
                <a:gd name="T36" fmla="*/ 0 w 183"/>
                <a:gd name="T37" fmla="*/ 174 h 176"/>
                <a:gd name="T38" fmla="*/ 24 w 183"/>
                <a:gd name="T39" fmla="*/ 155 h 176"/>
                <a:gd name="T40" fmla="*/ 52 w 183"/>
                <a:gd name="T41" fmla="*/ 130 h 176"/>
                <a:gd name="T42" fmla="*/ 84 w 183"/>
                <a:gd name="T43" fmla="*/ 103 h 176"/>
                <a:gd name="T44" fmla="*/ 89 w 183"/>
                <a:gd name="T45" fmla="*/ 99 h 176"/>
                <a:gd name="T46" fmla="*/ 97 w 183"/>
                <a:gd name="T47" fmla="*/ 91 h 176"/>
                <a:gd name="T48" fmla="*/ 107 w 183"/>
                <a:gd name="T49" fmla="*/ 83 h 176"/>
                <a:gd name="T50" fmla="*/ 134 w 183"/>
                <a:gd name="T51" fmla="*/ 55 h 176"/>
                <a:gd name="T52" fmla="*/ 147 w 183"/>
                <a:gd name="T53" fmla="*/ 41 h 176"/>
                <a:gd name="T54" fmla="*/ 137 w 183"/>
                <a:gd name="T55" fmla="*/ 40 h 176"/>
                <a:gd name="T56" fmla="*/ 142 w 183"/>
                <a:gd name="T57" fmla="*/ 36 h 176"/>
                <a:gd name="T58" fmla="*/ 148 w 183"/>
                <a:gd name="T59" fmla="*/ 32 h 176"/>
                <a:gd name="T60" fmla="*/ 150 w 183"/>
                <a:gd name="T61" fmla="*/ 30 h 176"/>
                <a:gd name="T62" fmla="*/ 172 w 183"/>
                <a:gd name="T63" fmla="*/ 11 h 176"/>
                <a:gd name="T64" fmla="*/ 183 w 183"/>
                <a:gd name="T65" fmla="*/ 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3" h="176">
                  <a:moveTo>
                    <a:pt x="183" y="5"/>
                  </a:moveTo>
                  <a:cubicBezTo>
                    <a:pt x="178" y="13"/>
                    <a:pt x="173" y="21"/>
                    <a:pt x="169" y="31"/>
                  </a:cubicBezTo>
                  <a:cubicBezTo>
                    <a:pt x="168" y="31"/>
                    <a:pt x="167" y="32"/>
                    <a:pt x="166" y="33"/>
                  </a:cubicBezTo>
                  <a:cubicBezTo>
                    <a:pt x="164" y="40"/>
                    <a:pt x="158" y="44"/>
                    <a:pt x="156" y="51"/>
                  </a:cubicBezTo>
                  <a:cubicBezTo>
                    <a:pt x="155" y="51"/>
                    <a:pt x="155" y="51"/>
                    <a:pt x="154" y="51"/>
                  </a:cubicBezTo>
                  <a:cubicBezTo>
                    <a:pt x="154" y="53"/>
                    <a:pt x="153" y="54"/>
                    <a:pt x="153" y="56"/>
                  </a:cubicBezTo>
                  <a:cubicBezTo>
                    <a:pt x="151" y="56"/>
                    <a:pt x="151" y="57"/>
                    <a:pt x="149" y="57"/>
                  </a:cubicBezTo>
                  <a:cubicBezTo>
                    <a:pt x="149" y="52"/>
                    <a:pt x="149" y="49"/>
                    <a:pt x="148" y="44"/>
                  </a:cubicBezTo>
                  <a:cubicBezTo>
                    <a:pt x="143" y="49"/>
                    <a:pt x="138" y="55"/>
                    <a:pt x="132" y="60"/>
                  </a:cubicBezTo>
                  <a:cubicBezTo>
                    <a:pt x="129" y="64"/>
                    <a:pt x="125" y="67"/>
                    <a:pt x="122" y="70"/>
                  </a:cubicBezTo>
                  <a:cubicBezTo>
                    <a:pt x="108" y="84"/>
                    <a:pt x="93" y="98"/>
                    <a:pt x="78" y="110"/>
                  </a:cubicBezTo>
                  <a:cubicBezTo>
                    <a:pt x="74" y="115"/>
                    <a:pt x="69" y="119"/>
                    <a:pt x="65" y="123"/>
                  </a:cubicBezTo>
                  <a:cubicBezTo>
                    <a:pt x="64" y="124"/>
                    <a:pt x="64" y="124"/>
                    <a:pt x="63" y="124"/>
                  </a:cubicBezTo>
                  <a:cubicBezTo>
                    <a:pt x="60" y="128"/>
                    <a:pt x="56" y="131"/>
                    <a:pt x="52" y="134"/>
                  </a:cubicBezTo>
                  <a:cubicBezTo>
                    <a:pt x="48" y="137"/>
                    <a:pt x="44" y="141"/>
                    <a:pt x="41" y="145"/>
                  </a:cubicBezTo>
                  <a:cubicBezTo>
                    <a:pt x="38" y="148"/>
                    <a:pt x="33" y="149"/>
                    <a:pt x="30" y="152"/>
                  </a:cubicBezTo>
                  <a:cubicBezTo>
                    <a:pt x="26" y="155"/>
                    <a:pt x="24" y="158"/>
                    <a:pt x="20" y="161"/>
                  </a:cubicBezTo>
                  <a:cubicBezTo>
                    <a:pt x="14" y="166"/>
                    <a:pt x="8" y="171"/>
                    <a:pt x="2" y="176"/>
                  </a:cubicBezTo>
                  <a:cubicBezTo>
                    <a:pt x="1" y="175"/>
                    <a:pt x="1" y="174"/>
                    <a:pt x="0" y="174"/>
                  </a:cubicBezTo>
                  <a:cubicBezTo>
                    <a:pt x="8" y="168"/>
                    <a:pt x="16" y="162"/>
                    <a:pt x="24" y="155"/>
                  </a:cubicBezTo>
                  <a:cubicBezTo>
                    <a:pt x="33" y="146"/>
                    <a:pt x="44" y="140"/>
                    <a:pt x="52" y="130"/>
                  </a:cubicBezTo>
                  <a:cubicBezTo>
                    <a:pt x="63" y="122"/>
                    <a:pt x="73" y="112"/>
                    <a:pt x="84" y="103"/>
                  </a:cubicBezTo>
                  <a:cubicBezTo>
                    <a:pt x="85" y="101"/>
                    <a:pt x="87" y="100"/>
                    <a:pt x="89" y="99"/>
                  </a:cubicBezTo>
                  <a:cubicBezTo>
                    <a:pt x="92" y="96"/>
                    <a:pt x="94" y="93"/>
                    <a:pt x="97" y="91"/>
                  </a:cubicBezTo>
                  <a:cubicBezTo>
                    <a:pt x="100" y="88"/>
                    <a:pt x="104" y="86"/>
                    <a:pt x="107" y="83"/>
                  </a:cubicBezTo>
                  <a:cubicBezTo>
                    <a:pt x="116" y="74"/>
                    <a:pt x="125" y="64"/>
                    <a:pt x="134" y="55"/>
                  </a:cubicBezTo>
                  <a:cubicBezTo>
                    <a:pt x="139" y="51"/>
                    <a:pt x="143" y="46"/>
                    <a:pt x="147" y="41"/>
                  </a:cubicBezTo>
                  <a:cubicBezTo>
                    <a:pt x="143" y="39"/>
                    <a:pt x="140" y="43"/>
                    <a:pt x="137" y="40"/>
                  </a:cubicBezTo>
                  <a:cubicBezTo>
                    <a:pt x="136" y="37"/>
                    <a:pt x="140" y="37"/>
                    <a:pt x="142" y="36"/>
                  </a:cubicBezTo>
                  <a:cubicBezTo>
                    <a:pt x="144" y="35"/>
                    <a:pt x="145" y="33"/>
                    <a:pt x="148" y="32"/>
                  </a:cubicBezTo>
                  <a:cubicBezTo>
                    <a:pt x="148" y="31"/>
                    <a:pt x="150" y="31"/>
                    <a:pt x="150" y="30"/>
                  </a:cubicBezTo>
                  <a:cubicBezTo>
                    <a:pt x="158" y="26"/>
                    <a:pt x="166" y="18"/>
                    <a:pt x="172" y="11"/>
                  </a:cubicBezTo>
                  <a:cubicBezTo>
                    <a:pt x="175" y="8"/>
                    <a:pt x="180" y="0"/>
                    <a:pt x="183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73" name="Freeform 7"/>
            <p:cNvSpPr/>
            <p:nvPr/>
          </p:nvSpPr>
          <p:spPr bwMode="auto">
            <a:xfrm>
              <a:off x="4496" y="2417"/>
              <a:ext cx="349" cy="186"/>
            </a:xfrm>
            <a:custGeom>
              <a:avLst/>
              <a:gdLst>
                <a:gd name="T0" fmla="*/ 45 w 46"/>
                <a:gd name="T1" fmla="*/ 0 h 29"/>
                <a:gd name="T2" fmla="*/ 46 w 46"/>
                <a:gd name="T3" fmla="*/ 2 h 29"/>
                <a:gd name="T4" fmla="*/ 28 w 46"/>
                <a:gd name="T5" fmla="*/ 15 h 29"/>
                <a:gd name="T6" fmla="*/ 0 w 46"/>
                <a:gd name="T7" fmla="*/ 29 h 29"/>
                <a:gd name="T8" fmla="*/ 5 w 46"/>
                <a:gd name="T9" fmla="*/ 25 h 29"/>
                <a:gd name="T10" fmla="*/ 39 w 46"/>
                <a:gd name="T11" fmla="*/ 4 h 29"/>
                <a:gd name="T12" fmla="*/ 45 w 46"/>
                <a:gd name="T13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9">
                  <a:moveTo>
                    <a:pt x="45" y="0"/>
                  </a:moveTo>
                  <a:cubicBezTo>
                    <a:pt x="46" y="0"/>
                    <a:pt x="45" y="2"/>
                    <a:pt x="46" y="2"/>
                  </a:cubicBezTo>
                  <a:cubicBezTo>
                    <a:pt x="41" y="7"/>
                    <a:pt x="33" y="10"/>
                    <a:pt x="28" y="15"/>
                  </a:cubicBezTo>
                  <a:cubicBezTo>
                    <a:pt x="18" y="19"/>
                    <a:pt x="11" y="26"/>
                    <a:pt x="0" y="29"/>
                  </a:cubicBezTo>
                  <a:cubicBezTo>
                    <a:pt x="0" y="26"/>
                    <a:pt x="3" y="25"/>
                    <a:pt x="5" y="25"/>
                  </a:cubicBezTo>
                  <a:cubicBezTo>
                    <a:pt x="17" y="18"/>
                    <a:pt x="29" y="12"/>
                    <a:pt x="39" y="4"/>
                  </a:cubicBezTo>
                  <a:cubicBezTo>
                    <a:pt x="42" y="3"/>
                    <a:pt x="43" y="2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78" name="任意多边形 77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93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6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7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8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9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0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1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2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3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4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5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6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7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80" name="文本框 79"/>
            <p:cNvSpPr txBox="1"/>
            <p:nvPr/>
          </p:nvSpPr>
          <p:spPr>
            <a:xfrm>
              <a:off x="447605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模型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效果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7" name="图片 6" descr="HJY$Y@GA}L`}1WR}2M7HMQ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5310" y="2162175"/>
            <a:ext cx="5772150" cy="38671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02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 flipH="1">
            <a:off x="4153023" y="5052676"/>
            <a:ext cx="36684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实物</a:t>
            </a:r>
            <a:r>
              <a:rPr lang="zh-CN" altLang="en-US" sz="40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演示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6643000" y="2331989"/>
            <a:ext cx="409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作品</a:t>
            </a:r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展示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6593462" y="3230983"/>
            <a:ext cx="411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</a:t>
            </a:r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介绍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5" name="Freeform 5"/>
          <p:cNvSpPr/>
          <p:nvPr/>
        </p:nvSpPr>
        <p:spPr bwMode="auto">
          <a:xfrm>
            <a:off x="6593462" y="286768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6" name="Freeform 5"/>
          <p:cNvSpPr/>
          <p:nvPr/>
        </p:nvSpPr>
        <p:spPr bwMode="auto">
          <a:xfrm>
            <a:off x="6573787" y="3815521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4493045" y="2983162"/>
            <a:ext cx="1386140" cy="2272793"/>
            <a:chOff x="3186355" y="3415833"/>
            <a:chExt cx="1322199" cy="1739005"/>
          </a:xfrm>
        </p:grpSpPr>
        <p:sp>
          <p:nvSpPr>
            <p:cNvPr id="89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591" y="connsiteY0-592"/>
                </a:cxn>
                <a:cxn ang="0">
                  <a:pos x="connsiteX1-593" y="connsiteY1-594"/>
                </a:cxn>
                <a:cxn ang="0">
                  <a:pos x="connsiteX2-595" y="connsiteY2-596"/>
                </a:cxn>
                <a:cxn ang="0">
                  <a:pos x="connsiteX3-597" y="connsiteY3-598"/>
                </a:cxn>
                <a:cxn ang="0">
                  <a:pos x="connsiteX4-599" y="connsiteY4-60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  <a:endParaRPr lang="zh-CN" altLang="en-US" sz="7200" dirty="0"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04626" y="-533849"/>
            <a:ext cx="3592268" cy="6589863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6662677" y="4316198"/>
            <a:ext cx="411143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3.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实物</a:t>
            </a:r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演示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" name="Freeform 5"/>
          <p:cNvSpPr/>
          <p:nvPr/>
        </p:nvSpPr>
        <p:spPr bwMode="auto">
          <a:xfrm>
            <a:off x="6643002" y="4900736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153023" y="5052676"/>
            <a:ext cx="3668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作品</a:t>
            </a:r>
            <a:r>
              <a:rPr lang="zh-CN" altLang="en-US" sz="40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展示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/>
          <p:cNvSpPr>
            <a:spLocks noEditPoints="1"/>
          </p:cNvSpPr>
          <p:nvPr/>
        </p:nvSpPr>
        <p:spPr bwMode="auto">
          <a:xfrm rot="169628">
            <a:off x="1392127" y="2444785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9" name="Freeform 5"/>
          <p:cNvSpPr>
            <a:spLocks noEditPoints="1"/>
          </p:cNvSpPr>
          <p:nvPr/>
        </p:nvSpPr>
        <p:spPr bwMode="auto">
          <a:xfrm rot="169628">
            <a:off x="3969316" y="3146634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0" name="Freeform 5"/>
          <p:cNvSpPr>
            <a:spLocks noEditPoints="1"/>
          </p:cNvSpPr>
          <p:nvPr/>
        </p:nvSpPr>
        <p:spPr bwMode="auto">
          <a:xfrm rot="169628">
            <a:off x="6489500" y="2687845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71" name="Freeform 5"/>
          <p:cNvSpPr>
            <a:spLocks noEditPoints="1"/>
          </p:cNvSpPr>
          <p:nvPr/>
        </p:nvSpPr>
        <p:spPr bwMode="auto">
          <a:xfrm rot="169628">
            <a:off x="9066690" y="2277871"/>
            <a:ext cx="1295400" cy="1341438"/>
          </a:xfrm>
          <a:custGeom>
            <a:avLst/>
            <a:gdLst>
              <a:gd name="T0" fmla="*/ 215 w 218"/>
              <a:gd name="T1" fmla="*/ 61 h 226"/>
              <a:gd name="T2" fmla="*/ 205 w 218"/>
              <a:gd name="T3" fmla="*/ 44 h 226"/>
              <a:gd name="T4" fmla="*/ 202 w 218"/>
              <a:gd name="T5" fmla="*/ 40 h 226"/>
              <a:gd name="T6" fmla="*/ 158 w 218"/>
              <a:gd name="T7" fmla="*/ 13 h 226"/>
              <a:gd name="T8" fmla="*/ 156 w 218"/>
              <a:gd name="T9" fmla="*/ 8 h 226"/>
              <a:gd name="T10" fmla="*/ 116 w 218"/>
              <a:gd name="T11" fmla="*/ 2 h 226"/>
              <a:gd name="T12" fmla="*/ 51 w 218"/>
              <a:gd name="T13" fmla="*/ 26 h 226"/>
              <a:gd name="T14" fmla="*/ 46 w 218"/>
              <a:gd name="T15" fmla="*/ 28 h 226"/>
              <a:gd name="T16" fmla="*/ 0 w 218"/>
              <a:gd name="T17" fmla="*/ 186 h 226"/>
              <a:gd name="T18" fmla="*/ 16 w 218"/>
              <a:gd name="T19" fmla="*/ 187 h 226"/>
              <a:gd name="T20" fmla="*/ 38 w 218"/>
              <a:gd name="T21" fmla="*/ 222 h 226"/>
              <a:gd name="T22" fmla="*/ 42 w 218"/>
              <a:gd name="T23" fmla="*/ 226 h 226"/>
              <a:gd name="T24" fmla="*/ 211 w 218"/>
              <a:gd name="T25" fmla="*/ 226 h 226"/>
              <a:gd name="T26" fmla="*/ 214 w 218"/>
              <a:gd name="T27" fmla="*/ 223 h 226"/>
              <a:gd name="T28" fmla="*/ 218 w 218"/>
              <a:gd name="T29" fmla="*/ 65 h 226"/>
              <a:gd name="T30" fmla="*/ 122 w 218"/>
              <a:gd name="T31" fmla="*/ 7 h 226"/>
              <a:gd name="T32" fmla="*/ 129 w 218"/>
              <a:gd name="T33" fmla="*/ 61 h 226"/>
              <a:gd name="T34" fmla="*/ 127 w 218"/>
              <a:gd name="T35" fmla="*/ 64 h 226"/>
              <a:gd name="T36" fmla="*/ 123 w 218"/>
              <a:gd name="T37" fmla="*/ 64 h 226"/>
              <a:gd name="T38" fmla="*/ 122 w 218"/>
              <a:gd name="T39" fmla="*/ 7 h 226"/>
              <a:gd name="T40" fmla="*/ 52 w 218"/>
              <a:gd name="T41" fmla="*/ 34 h 226"/>
              <a:gd name="T42" fmla="*/ 89 w 218"/>
              <a:gd name="T43" fmla="*/ 61 h 226"/>
              <a:gd name="T44" fmla="*/ 91 w 218"/>
              <a:gd name="T45" fmla="*/ 66 h 226"/>
              <a:gd name="T46" fmla="*/ 126 w 218"/>
              <a:gd name="T47" fmla="*/ 71 h 226"/>
              <a:gd name="T48" fmla="*/ 128 w 218"/>
              <a:gd name="T49" fmla="*/ 67 h 226"/>
              <a:gd name="T50" fmla="*/ 133 w 218"/>
              <a:gd name="T51" fmla="*/ 67 h 226"/>
              <a:gd name="T52" fmla="*/ 145 w 218"/>
              <a:gd name="T53" fmla="*/ 43 h 226"/>
              <a:gd name="T54" fmla="*/ 186 w 218"/>
              <a:gd name="T55" fmla="*/ 117 h 226"/>
              <a:gd name="T56" fmla="*/ 159 w 218"/>
              <a:gd name="T57" fmla="*/ 196 h 226"/>
              <a:gd name="T58" fmla="*/ 158 w 218"/>
              <a:gd name="T59" fmla="*/ 198 h 226"/>
              <a:gd name="T60" fmla="*/ 154 w 218"/>
              <a:gd name="T61" fmla="*/ 198 h 226"/>
              <a:gd name="T62" fmla="*/ 16 w 218"/>
              <a:gd name="T63" fmla="*/ 181 h 226"/>
              <a:gd name="T64" fmla="*/ 45 w 218"/>
              <a:gd name="T65" fmla="*/ 219 h 226"/>
              <a:gd name="T66" fmla="*/ 60 w 218"/>
              <a:gd name="T67" fmla="*/ 192 h 226"/>
              <a:gd name="T68" fmla="*/ 156 w 218"/>
              <a:gd name="T69" fmla="*/ 205 h 226"/>
              <a:gd name="T70" fmla="*/ 164 w 218"/>
              <a:gd name="T71" fmla="*/ 202 h 226"/>
              <a:gd name="T72" fmla="*/ 167 w 218"/>
              <a:gd name="T73" fmla="*/ 195 h 226"/>
              <a:gd name="T74" fmla="*/ 200 w 218"/>
              <a:gd name="T75" fmla="*/ 68 h 226"/>
              <a:gd name="T76" fmla="*/ 208 w 218"/>
              <a:gd name="T77" fmla="*/ 202 h 226"/>
              <a:gd name="T78" fmla="*/ 135 w 218"/>
              <a:gd name="T79" fmla="*/ 21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8" h="226">
                <a:moveTo>
                  <a:pt x="217" y="62"/>
                </a:moveTo>
                <a:cubicBezTo>
                  <a:pt x="216" y="61"/>
                  <a:pt x="215" y="61"/>
                  <a:pt x="215" y="61"/>
                </a:cubicBezTo>
                <a:cubicBezTo>
                  <a:pt x="210" y="61"/>
                  <a:pt x="206" y="61"/>
                  <a:pt x="201" y="61"/>
                </a:cubicBezTo>
                <a:cubicBezTo>
                  <a:pt x="202" y="55"/>
                  <a:pt x="203" y="49"/>
                  <a:pt x="205" y="44"/>
                </a:cubicBezTo>
                <a:cubicBezTo>
                  <a:pt x="205" y="43"/>
                  <a:pt x="205" y="42"/>
                  <a:pt x="204" y="42"/>
                </a:cubicBezTo>
                <a:cubicBezTo>
                  <a:pt x="204" y="41"/>
                  <a:pt x="203" y="40"/>
                  <a:pt x="202" y="40"/>
                </a:cubicBezTo>
                <a:cubicBezTo>
                  <a:pt x="183" y="37"/>
                  <a:pt x="166" y="36"/>
                  <a:pt x="148" y="36"/>
                </a:cubicBezTo>
                <a:cubicBezTo>
                  <a:pt x="151" y="28"/>
                  <a:pt x="154" y="21"/>
                  <a:pt x="158" y="13"/>
                </a:cubicBezTo>
                <a:cubicBezTo>
                  <a:pt x="158" y="12"/>
                  <a:pt x="158" y="11"/>
                  <a:pt x="158" y="10"/>
                </a:cubicBezTo>
                <a:cubicBezTo>
                  <a:pt x="158" y="9"/>
                  <a:pt x="157" y="8"/>
                  <a:pt x="156" y="8"/>
                </a:cubicBezTo>
                <a:cubicBezTo>
                  <a:pt x="144" y="4"/>
                  <a:pt x="132" y="1"/>
                  <a:pt x="120" y="0"/>
                </a:cubicBezTo>
                <a:cubicBezTo>
                  <a:pt x="118" y="0"/>
                  <a:pt x="117" y="1"/>
                  <a:pt x="116" y="2"/>
                </a:cubicBezTo>
                <a:cubicBezTo>
                  <a:pt x="113" y="14"/>
                  <a:pt x="108" y="25"/>
                  <a:pt x="103" y="36"/>
                </a:cubicBezTo>
                <a:cubicBezTo>
                  <a:pt x="84" y="36"/>
                  <a:pt x="66" y="35"/>
                  <a:pt x="51" y="26"/>
                </a:cubicBezTo>
                <a:cubicBezTo>
                  <a:pt x="50" y="26"/>
                  <a:pt x="49" y="25"/>
                  <a:pt x="48" y="26"/>
                </a:cubicBezTo>
                <a:cubicBezTo>
                  <a:pt x="47" y="26"/>
                  <a:pt x="46" y="27"/>
                  <a:pt x="46" y="28"/>
                </a:cubicBezTo>
                <a:cubicBezTo>
                  <a:pt x="38" y="73"/>
                  <a:pt x="31" y="139"/>
                  <a:pt x="1" y="183"/>
                </a:cubicBezTo>
                <a:cubicBezTo>
                  <a:pt x="0" y="184"/>
                  <a:pt x="0" y="185"/>
                  <a:pt x="0" y="186"/>
                </a:cubicBezTo>
                <a:cubicBezTo>
                  <a:pt x="1" y="187"/>
                  <a:pt x="2" y="188"/>
                  <a:pt x="4" y="188"/>
                </a:cubicBezTo>
                <a:cubicBezTo>
                  <a:pt x="8" y="188"/>
                  <a:pt x="12" y="187"/>
                  <a:pt x="16" y="187"/>
                </a:cubicBezTo>
                <a:cubicBezTo>
                  <a:pt x="24" y="187"/>
                  <a:pt x="32" y="188"/>
                  <a:pt x="41" y="189"/>
                </a:cubicBezTo>
                <a:cubicBezTo>
                  <a:pt x="39" y="201"/>
                  <a:pt x="39" y="211"/>
                  <a:pt x="38" y="222"/>
                </a:cubicBezTo>
                <a:cubicBezTo>
                  <a:pt x="38" y="223"/>
                  <a:pt x="38" y="224"/>
                  <a:pt x="39" y="225"/>
                </a:cubicBezTo>
                <a:cubicBezTo>
                  <a:pt x="40" y="225"/>
                  <a:pt x="41" y="226"/>
                  <a:pt x="42" y="226"/>
                </a:cubicBezTo>
                <a:cubicBezTo>
                  <a:pt x="70" y="225"/>
                  <a:pt x="103" y="224"/>
                  <a:pt x="135" y="224"/>
                </a:cubicBezTo>
                <a:cubicBezTo>
                  <a:pt x="161" y="224"/>
                  <a:pt x="187" y="225"/>
                  <a:pt x="211" y="226"/>
                </a:cubicBezTo>
                <a:cubicBezTo>
                  <a:pt x="212" y="226"/>
                  <a:pt x="213" y="226"/>
                  <a:pt x="213" y="225"/>
                </a:cubicBezTo>
                <a:cubicBezTo>
                  <a:pt x="214" y="225"/>
                  <a:pt x="214" y="224"/>
                  <a:pt x="214" y="223"/>
                </a:cubicBezTo>
                <a:cubicBezTo>
                  <a:pt x="214" y="216"/>
                  <a:pt x="214" y="209"/>
                  <a:pt x="214" y="202"/>
                </a:cubicBezTo>
                <a:cubicBezTo>
                  <a:pt x="214" y="156"/>
                  <a:pt x="215" y="111"/>
                  <a:pt x="218" y="65"/>
                </a:cubicBezTo>
                <a:cubicBezTo>
                  <a:pt x="218" y="64"/>
                  <a:pt x="218" y="63"/>
                  <a:pt x="217" y="62"/>
                </a:cubicBezTo>
                <a:close/>
                <a:moveTo>
                  <a:pt x="122" y="7"/>
                </a:moveTo>
                <a:cubicBezTo>
                  <a:pt x="131" y="8"/>
                  <a:pt x="141" y="10"/>
                  <a:pt x="150" y="13"/>
                </a:cubicBezTo>
                <a:cubicBezTo>
                  <a:pt x="143" y="29"/>
                  <a:pt x="136" y="45"/>
                  <a:pt x="129" y="61"/>
                </a:cubicBezTo>
                <a:cubicBezTo>
                  <a:pt x="129" y="62"/>
                  <a:pt x="128" y="63"/>
                  <a:pt x="128" y="63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26" y="65"/>
                  <a:pt x="126" y="65"/>
                  <a:pt x="126" y="65"/>
                </a:cubicBezTo>
                <a:cubicBezTo>
                  <a:pt x="125" y="65"/>
                  <a:pt x="124" y="65"/>
                  <a:pt x="123" y="64"/>
                </a:cubicBezTo>
                <a:cubicBezTo>
                  <a:pt x="115" y="63"/>
                  <a:pt x="106" y="61"/>
                  <a:pt x="97" y="60"/>
                </a:cubicBezTo>
                <a:cubicBezTo>
                  <a:pt x="108" y="44"/>
                  <a:pt x="116" y="26"/>
                  <a:pt x="122" y="7"/>
                </a:cubicBezTo>
                <a:close/>
                <a:moveTo>
                  <a:pt x="10" y="181"/>
                </a:moveTo>
                <a:cubicBezTo>
                  <a:pt x="38" y="137"/>
                  <a:pt x="44" y="77"/>
                  <a:pt x="52" y="34"/>
                </a:cubicBezTo>
                <a:cubicBezTo>
                  <a:pt x="66" y="41"/>
                  <a:pt x="83" y="43"/>
                  <a:pt x="100" y="43"/>
                </a:cubicBezTo>
                <a:cubicBezTo>
                  <a:pt x="96" y="49"/>
                  <a:pt x="93" y="55"/>
                  <a:pt x="89" y="61"/>
                </a:cubicBezTo>
                <a:cubicBezTo>
                  <a:pt x="88" y="62"/>
                  <a:pt x="88" y="63"/>
                  <a:pt x="89" y="64"/>
                </a:cubicBezTo>
                <a:cubicBezTo>
                  <a:pt x="89" y="65"/>
                  <a:pt x="90" y="66"/>
                  <a:pt x="91" y="66"/>
                </a:cubicBezTo>
                <a:cubicBezTo>
                  <a:pt x="101" y="68"/>
                  <a:pt x="112" y="69"/>
                  <a:pt x="122" y="71"/>
                </a:cubicBezTo>
                <a:cubicBezTo>
                  <a:pt x="123" y="71"/>
                  <a:pt x="124" y="71"/>
                  <a:pt x="126" y="71"/>
                </a:cubicBezTo>
                <a:cubicBezTo>
                  <a:pt x="127" y="71"/>
                  <a:pt x="128" y="71"/>
                  <a:pt x="130" y="70"/>
                </a:cubicBezTo>
                <a:cubicBezTo>
                  <a:pt x="128" y="67"/>
                  <a:pt x="128" y="67"/>
                  <a:pt x="128" y="67"/>
                </a:cubicBezTo>
                <a:cubicBezTo>
                  <a:pt x="130" y="70"/>
                  <a:pt x="130" y="70"/>
                  <a:pt x="130" y="70"/>
                </a:cubicBezTo>
                <a:cubicBezTo>
                  <a:pt x="131" y="70"/>
                  <a:pt x="133" y="68"/>
                  <a:pt x="133" y="67"/>
                </a:cubicBezTo>
                <a:cubicBezTo>
                  <a:pt x="134" y="66"/>
                  <a:pt x="135" y="65"/>
                  <a:pt x="135" y="64"/>
                </a:cubicBezTo>
                <a:cubicBezTo>
                  <a:pt x="138" y="57"/>
                  <a:pt x="141" y="50"/>
                  <a:pt x="145" y="43"/>
                </a:cubicBezTo>
                <a:cubicBezTo>
                  <a:pt x="162" y="43"/>
                  <a:pt x="179" y="43"/>
                  <a:pt x="197" y="46"/>
                </a:cubicBezTo>
                <a:cubicBezTo>
                  <a:pt x="193" y="67"/>
                  <a:pt x="191" y="92"/>
                  <a:pt x="186" y="117"/>
                </a:cubicBezTo>
                <a:cubicBezTo>
                  <a:pt x="182" y="143"/>
                  <a:pt x="175" y="170"/>
                  <a:pt x="161" y="191"/>
                </a:cubicBezTo>
                <a:cubicBezTo>
                  <a:pt x="160" y="193"/>
                  <a:pt x="160" y="195"/>
                  <a:pt x="159" y="196"/>
                </a:cubicBezTo>
                <a:cubicBezTo>
                  <a:pt x="159" y="197"/>
                  <a:pt x="158" y="198"/>
                  <a:pt x="158" y="198"/>
                </a:cubicBezTo>
                <a:cubicBezTo>
                  <a:pt x="158" y="198"/>
                  <a:pt x="158" y="198"/>
                  <a:pt x="158" y="198"/>
                </a:cubicBezTo>
                <a:cubicBezTo>
                  <a:pt x="157" y="198"/>
                  <a:pt x="157" y="199"/>
                  <a:pt x="156" y="199"/>
                </a:cubicBezTo>
                <a:cubicBezTo>
                  <a:pt x="156" y="199"/>
                  <a:pt x="155" y="198"/>
                  <a:pt x="154" y="198"/>
                </a:cubicBezTo>
                <a:cubicBezTo>
                  <a:pt x="123" y="194"/>
                  <a:pt x="92" y="189"/>
                  <a:pt x="61" y="185"/>
                </a:cubicBezTo>
                <a:cubicBezTo>
                  <a:pt x="47" y="183"/>
                  <a:pt x="31" y="181"/>
                  <a:pt x="16" y="181"/>
                </a:cubicBezTo>
                <a:cubicBezTo>
                  <a:pt x="14" y="181"/>
                  <a:pt x="12" y="181"/>
                  <a:pt x="10" y="181"/>
                </a:cubicBezTo>
                <a:close/>
                <a:moveTo>
                  <a:pt x="45" y="219"/>
                </a:moveTo>
                <a:cubicBezTo>
                  <a:pt x="46" y="209"/>
                  <a:pt x="46" y="200"/>
                  <a:pt x="47" y="190"/>
                </a:cubicBezTo>
                <a:cubicBezTo>
                  <a:pt x="52" y="190"/>
                  <a:pt x="56" y="191"/>
                  <a:pt x="60" y="192"/>
                </a:cubicBezTo>
                <a:cubicBezTo>
                  <a:pt x="91" y="196"/>
                  <a:pt x="122" y="201"/>
                  <a:pt x="153" y="205"/>
                </a:cubicBezTo>
                <a:cubicBezTo>
                  <a:pt x="154" y="205"/>
                  <a:pt x="155" y="205"/>
                  <a:pt x="156" y="205"/>
                </a:cubicBezTo>
                <a:cubicBezTo>
                  <a:pt x="158" y="205"/>
                  <a:pt x="159" y="205"/>
                  <a:pt x="160" y="205"/>
                </a:cubicBezTo>
                <a:cubicBezTo>
                  <a:pt x="162" y="204"/>
                  <a:pt x="163" y="203"/>
                  <a:pt x="164" y="202"/>
                </a:cubicBezTo>
                <a:cubicBezTo>
                  <a:pt x="165" y="201"/>
                  <a:pt x="165" y="199"/>
                  <a:pt x="166" y="198"/>
                </a:cubicBezTo>
                <a:cubicBezTo>
                  <a:pt x="166" y="196"/>
                  <a:pt x="167" y="195"/>
                  <a:pt x="167" y="195"/>
                </a:cubicBezTo>
                <a:cubicBezTo>
                  <a:pt x="182" y="172"/>
                  <a:pt x="189" y="145"/>
                  <a:pt x="193" y="118"/>
                </a:cubicBezTo>
                <a:cubicBezTo>
                  <a:pt x="196" y="100"/>
                  <a:pt x="198" y="83"/>
                  <a:pt x="200" y="68"/>
                </a:cubicBezTo>
                <a:cubicBezTo>
                  <a:pt x="204" y="68"/>
                  <a:pt x="207" y="68"/>
                  <a:pt x="211" y="68"/>
                </a:cubicBezTo>
                <a:cubicBezTo>
                  <a:pt x="208" y="113"/>
                  <a:pt x="208" y="157"/>
                  <a:pt x="208" y="202"/>
                </a:cubicBezTo>
                <a:cubicBezTo>
                  <a:pt x="208" y="208"/>
                  <a:pt x="208" y="214"/>
                  <a:pt x="208" y="219"/>
                </a:cubicBezTo>
                <a:cubicBezTo>
                  <a:pt x="185" y="218"/>
                  <a:pt x="160" y="218"/>
                  <a:pt x="135" y="218"/>
                </a:cubicBezTo>
                <a:cubicBezTo>
                  <a:pt x="104" y="218"/>
                  <a:pt x="73" y="218"/>
                  <a:pt x="45" y="21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216570" y="2282614"/>
            <a:ext cx="7750629" cy="901881"/>
          </a:xfrm>
          <a:custGeom>
            <a:avLst/>
            <a:gdLst>
              <a:gd name="connsiteX0" fmla="*/ 0 w 7750629"/>
              <a:gd name="connsiteY0" fmla="*/ 174172 h 901881"/>
              <a:gd name="connsiteX1" fmla="*/ 2627086 w 7750629"/>
              <a:gd name="connsiteY1" fmla="*/ 899886 h 901881"/>
              <a:gd name="connsiteX2" fmla="*/ 5341257 w 7750629"/>
              <a:gd name="connsiteY2" fmla="*/ 377372 h 901881"/>
              <a:gd name="connsiteX3" fmla="*/ 7750629 w 7750629"/>
              <a:gd name="connsiteY3" fmla="*/ 0 h 90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50629" h="901881">
                <a:moveTo>
                  <a:pt x="0" y="174172"/>
                </a:moveTo>
                <a:cubicBezTo>
                  <a:pt x="868438" y="520095"/>
                  <a:pt x="1736877" y="866019"/>
                  <a:pt x="2627086" y="899886"/>
                </a:cubicBezTo>
                <a:cubicBezTo>
                  <a:pt x="3517295" y="933753"/>
                  <a:pt x="4487333" y="527353"/>
                  <a:pt x="5341257" y="377372"/>
                </a:cubicBezTo>
                <a:cubicBezTo>
                  <a:pt x="6195181" y="227391"/>
                  <a:pt x="7049105" y="152400"/>
                  <a:pt x="775062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1535916" y="2892107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模式</a:t>
            </a:r>
            <a:endParaRPr lang="zh-CN" altLang="en-US" sz="3200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153002" y="365044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类型</a:t>
            </a:r>
            <a:endParaRPr lang="zh-CN" altLang="en-US" sz="3200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671367" y="316494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模型</a:t>
            </a:r>
            <a:endParaRPr lang="zh-CN" altLang="en-US" sz="3200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200251" y="2745913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-3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操作</a:t>
            </a:r>
            <a:endParaRPr lang="zh-CN" altLang="en-US" sz="3200" spc="-3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71742" y="4235215"/>
            <a:ext cx="210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两种模式：支持上传图片识别和手写识别操作。</a:t>
            </a:r>
            <a:endParaRPr lang="en-US" altLang="zh-CN" sz="16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563047" y="4819963"/>
            <a:ext cx="2107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两种类型：提供识别数字和识别英文两种字体类型。</a:t>
            </a:r>
            <a:endParaRPr lang="en-US" altLang="zh-CN" sz="16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172374" y="4301013"/>
            <a:ext cx="21079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四种模型：提供四种模型识别并将结果一同显示：</a:t>
            </a:r>
            <a:r>
              <a:rPr lang="en-US" altLang="zh-CN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CNN</a:t>
            </a:r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  <a:r>
              <a:rPr lang="en-US" altLang="zh-CN" sz="1600" dirty="0" err="1">
                <a:latin typeface="方正静蕾简体" panose="02000000000000000000" pitchFamily="2" charset="-122"/>
                <a:ea typeface="方正静蕾简体" panose="02000000000000000000" pitchFamily="2" charset="-122"/>
              </a:rPr>
              <a:t>CapsuleNet</a:t>
            </a:r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  <a:r>
              <a:rPr lang="en-US" altLang="zh-CN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MLP</a:t>
            </a:r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</a:t>
            </a:r>
            <a:r>
              <a:rPr lang="en-US" altLang="zh-CN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SVM</a:t>
            </a:r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。</a:t>
            </a:r>
            <a:endParaRPr lang="en-US" altLang="zh-CN" sz="16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8743425" y="4004796"/>
            <a:ext cx="21079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简易操作：提供</a:t>
            </a:r>
            <a:r>
              <a:rPr lang="en-US" altLang="zh-CN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sidebar</a:t>
            </a:r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、多种按钮以及操作提示，使本</a:t>
            </a:r>
            <a:r>
              <a:rPr lang="en-US" altLang="zh-CN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web</a:t>
            </a:r>
            <a:r>
              <a:rPr lang="zh-CN" altLang="en-US" sz="1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便捷易操作。</a:t>
            </a:r>
            <a:endParaRPr lang="en-US" altLang="zh-CN" sz="16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24" name="任意多边形 23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27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实现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功能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02" y="2920853"/>
            <a:ext cx="3857372" cy="18925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353" y="9603"/>
            <a:ext cx="5756610" cy="282433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57" y="2600490"/>
            <a:ext cx="7610004" cy="373365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840" y="94107"/>
            <a:ext cx="1437239" cy="2191433"/>
          </a:xfrm>
          <a:prstGeom prst="rect">
            <a:avLst/>
          </a:prstGeom>
        </p:spPr>
      </p:pic>
      <p:sp>
        <p:nvSpPr>
          <p:cNvPr id="151" name="Freeform 56"/>
          <p:cNvSpPr/>
          <p:nvPr/>
        </p:nvSpPr>
        <p:spPr bwMode="auto">
          <a:xfrm>
            <a:off x="205641" y="2286790"/>
            <a:ext cx="8162292" cy="4402466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5" name="文本框 154"/>
          <p:cNvSpPr txBox="1"/>
          <p:nvPr/>
        </p:nvSpPr>
        <p:spPr>
          <a:xfrm>
            <a:off x="9550462" y="4813376"/>
            <a:ext cx="225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识别字母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3" name="Freeform 86"/>
          <p:cNvSpPr>
            <a:spLocks noEditPoints="1"/>
          </p:cNvSpPr>
          <p:nvPr/>
        </p:nvSpPr>
        <p:spPr bwMode="auto">
          <a:xfrm>
            <a:off x="7174363" y="5647763"/>
            <a:ext cx="727987" cy="736090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64" name="任意多边形 147"/>
          <p:cNvSpPr/>
          <p:nvPr/>
        </p:nvSpPr>
        <p:spPr>
          <a:xfrm rot="1363205">
            <a:off x="7711603" y="4189555"/>
            <a:ext cx="1175488" cy="1843143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Freeform 86"/>
          <p:cNvSpPr>
            <a:spLocks noEditPoints="1"/>
          </p:cNvSpPr>
          <p:nvPr/>
        </p:nvSpPr>
        <p:spPr bwMode="auto">
          <a:xfrm>
            <a:off x="602812" y="2593961"/>
            <a:ext cx="824225" cy="709915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78" name="任意多边形 147"/>
          <p:cNvSpPr/>
          <p:nvPr/>
        </p:nvSpPr>
        <p:spPr>
          <a:xfrm rot="17333738">
            <a:off x="109036" y="1872325"/>
            <a:ext cx="1271585" cy="788007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5615" y="523852"/>
            <a:ext cx="112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sidebar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60176" y="2026552"/>
            <a:ext cx="1214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识别数字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807623" y="523852"/>
            <a:ext cx="3070676" cy="681373"/>
            <a:chOff x="3659868" y="841828"/>
            <a:chExt cx="4540704" cy="1074057"/>
          </a:xfrm>
        </p:grpSpPr>
        <p:sp>
          <p:nvSpPr>
            <p:cNvPr id="34" name="任意多边形 23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37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476060" y="1209268"/>
              <a:ext cx="2863122" cy="48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识别两种类型的字体</a:t>
              </a:r>
              <a:endParaRPr lang="zh-CN" altLang="en-US" sz="14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9045438" y="1439993"/>
            <a:ext cx="276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提供识别数字和识别英文两种识别类型。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00" name="任意多边形 148"/>
          <p:cNvSpPr/>
          <p:nvPr/>
        </p:nvSpPr>
        <p:spPr>
          <a:xfrm rot="20648478">
            <a:off x="558066" y="2530984"/>
            <a:ext cx="3974280" cy="2697770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1" name="Freeform 86"/>
          <p:cNvSpPr>
            <a:spLocks noEditPoints="1"/>
          </p:cNvSpPr>
          <p:nvPr/>
        </p:nvSpPr>
        <p:spPr bwMode="auto">
          <a:xfrm>
            <a:off x="713145" y="5527563"/>
            <a:ext cx="762002" cy="831438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55" grpId="0"/>
      <p:bldP spid="63" grpId="0" animBg="1"/>
      <p:bldP spid="64" grpId="0" animBg="1"/>
      <p:bldP spid="77" grpId="0" animBg="1"/>
      <p:bldP spid="78" grpId="0" animBg="1"/>
      <p:bldP spid="79" grpId="0"/>
      <p:bldP spid="28" grpId="0"/>
      <p:bldP spid="100" grpId="0" animBg="1"/>
      <p:bldP spid="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3024" y="52971"/>
            <a:ext cx="1176559" cy="179396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85" y="621057"/>
            <a:ext cx="2955853" cy="28552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2" y="1932806"/>
            <a:ext cx="7457998" cy="3659080"/>
          </a:xfrm>
          <a:prstGeom prst="rect">
            <a:avLst/>
          </a:prstGeom>
        </p:spPr>
      </p:pic>
      <p:sp>
        <p:nvSpPr>
          <p:cNvPr id="151" name="Freeform 56"/>
          <p:cNvSpPr/>
          <p:nvPr/>
        </p:nvSpPr>
        <p:spPr bwMode="auto">
          <a:xfrm>
            <a:off x="137452" y="1619398"/>
            <a:ext cx="8162292" cy="4402466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8" name="任意多边形 147"/>
          <p:cNvSpPr/>
          <p:nvPr/>
        </p:nvSpPr>
        <p:spPr>
          <a:xfrm rot="1806697">
            <a:off x="6493080" y="2232038"/>
            <a:ext cx="1175488" cy="1843143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9" name="任意多边形 148"/>
          <p:cNvSpPr/>
          <p:nvPr/>
        </p:nvSpPr>
        <p:spPr>
          <a:xfrm rot="11431940">
            <a:off x="2811967" y="4178707"/>
            <a:ext cx="2645495" cy="2458216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0" name="Freeform 86"/>
          <p:cNvSpPr>
            <a:spLocks noEditPoints="1"/>
          </p:cNvSpPr>
          <p:nvPr/>
        </p:nvSpPr>
        <p:spPr bwMode="auto">
          <a:xfrm>
            <a:off x="5603213" y="3487093"/>
            <a:ext cx="727987" cy="736090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153" name="Freeform 86"/>
          <p:cNvSpPr>
            <a:spLocks noEditPoints="1"/>
          </p:cNvSpPr>
          <p:nvPr/>
        </p:nvSpPr>
        <p:spPr bwMode="auto">
          <a:xfrm>
            <a:off x="4945651" y="3986876"/>
            <a:ext cx="762002" cy="831438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154" name="文本框 153"/>
          <p:cNvSpPr txBox="1"/>
          <p:nvPr/>
        </p:nvSpPr>
        <p:spPr>
          <a:xfrm>
            <a:off x="8233623" y="2410056"/>
            <a:ext cx="291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点击切换到手写模式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1433025" y="6422462"/>
            <a:ext cx="225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选择上传图片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3" name="Freeform 86"/>
          <p:cNvSpPr>
            <a:spLocks noEditPoints="1"/>
          </p:cNvSpPr>
          <p:nvPr/>
        </p:nvSpPr>
        <p:spPr bwMode="auto">
          <a:xfrm>
            <a:off x="6588074" y="3862823"/>
            <a:ext cx="727987" cy="736090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64" name="任意多边形 147"/>
          <p:cNvSpPr/>
          <p:nvPr/>
        </p:nvSpPr>
        <p:spPr>
          <a:xfrm rot="3058956">
            <a:off x="7402555" y="2993743"/>
            <a:ext cx="1175488" cy="1843143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984263" y="3712692"/>
            <a:ext cx="291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提交到后端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004" y="4159489"/>
            <a:ext cx="3258404" cy="2601622"/>
          </a:xfrm>
          <a:prstGeom prst="rect">
            <a:avLst/>
          </a:prstGeom>
        </p:spPr>
      </p:pic>
      <p:sp>
        <p:nvSpPr>
          <p:cNvPr id="77" name="Freeform 86"/>
          <p:cNvSpPr>
            <a:spLocks noEditPoints="1"/>
          </p:cNvSpPr>
          <p:nvPr/>
        </p:nvSpPr>
        <p:spPr bwMode="auto">
          <a:xfrm>
            <a:off x="495445" y="1964106"/>
            <a:ext cx="1831080" cy="650462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78" name="任意多边形 147"/>
          <p:cNvSpPr/>
          <p:nvPr/>
        </p:nvSpPr>
        <p:spPr>
          <a:xfrm rot="15824296">
            <a:off x="40847" y="1204933"/>
            <a:ext cx="1271585" cy="788007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08338" y="523852"/>
            <a:ext cx="112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sidebar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5" name="Freeform 86"/>
          <p:cNvSpPr>
            <a:spLocks noEditPoints="1"/>
          </p:cNvSpPr>
          <p:nvPr/>
        </p:nvSpPr>
        <p:spPr bwMode="auto">
          <a:xfrm>
            <a:off x="2021302" y="2659542"/>
            <a:ext cx="1941535" cy="1053150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96" name="任意多边形 147"/>
          <p:cNvSpPr/>
          <p:nvPr/>
        </p:nvSpPr>
        <p:spPr>
          <a:xfrm rot="440198">
            <a:off x="2953713" y="1013257"/>
            <a:ext cx="1175488" cy="1843143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3762173" y="698556"/>
            <a:ext cx="20760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介绍</a:t>
            </a:r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&amp;</a:t>
            </a:r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操作提示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48" grpId="0" animBg="1"/>
      <p:bldP spid="149" grpId="0" animBg="1"/>
      <p:bldP spid="150" grpId="0" animBg="1"/>
      <p:bldP spid="153" grpId="0" animBg="1"/>
      <p:bldP spid="154" grpId="0"/>
      <p:bldP spid="155" grpId="0"/>
      <p:bldP spid="63" grpId="0" animBg="1"/>
      <p:bldP spid="64" grpId="0" animBg="1"/>
      <p:bldP spid="65" grpId="0"/>
      <p:bldP spid="77" grpId="0" animBg="1"/>
      <p:bldP spid="78" grpId="0" animBg="1"/>
      <p:bldP spid="79" grpId="0"/>
      <p:bldP spid="95" grpId="0" animBg="1"/>
      <p:bldP spid="96" grpId="0" animBg="1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图片 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597" y="2386926"/>
            <a:ext cx="7831245" cy="3842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40" y="94107"/>
            <a:ext cx="1437239" cy="2191433"/>
          </a:xfrm>
          <a:prstGeom prst="rect">
            <a:avLst/>
          </a:prstGeom>
        </p:spPr>
      </p:pic>
      <p:sp>
        <p:nvSpPr>
          <p:cNvPr id="151" name="Freeform 56"/>
          <p:cNvSpPr/>
          <p:nvPr/>
        </p:nvSpPr>
        <p:spPr bwMode="auto">
          <a:xfrm>
            <a:off x="205615" y="2069174"/>
            <a:ext cx="8162292" cy="4402466"/>
          </a:xfrm>
          <a:custGeom>
            <a:avLst/>
            <a:gdLst>
              <a:gd name="T0" fmla="*/ 145 w 153"/>
              <a:gd name="T1" fmla="*/ 2 h 52"/>
              <a:gd name="T2" fmla="*/ 143 w 153"/>
              <a:gd name="T3" fmla="*/ 4 h 52"/>
              <a:gd name="T4" fmla="*/ 121 w 153"/>
              <a:gd name="T5" fmla="*/ 3 h 52"/>
              <a:gd name="T6" fmla="*/ 84 w 153"/>
              <a:gd name="T7" fmla="*/ 4 h 52"/>
              <a:gd name="T8" fmla="*/ 29 w 153"/>
              <a:gd name="T9" fmla="*/ 3 h 52"/>
              <a:gd name="T10" fmla="*/ 23 w 153"/>
              <a:gd name="T11" fmla="*/ 4 h 52"/>
              <a:gd name="T12" fmla="*/ 7 w 153"/>
              <a:gd name="T13" fmla="*/ 4 h 52"/>
              <a:gd name="T14" fmla="*/ 4 w 153"/>
              <a:gd name="T15" fmla="*/ 33 h 52"/>
              <a:gd name="T16" fmla="*/ 5 w 153"/>
              <a:gd name="T17" fmla="*/ 45 h 52"/>
              <a:gd name="T18" fmla="*/ 17 w 153"/>
              <a:gd name="T19" fmla="*/ 49 h 52"/>
              <a:gd name="T20" fmla="*/ 27 w 153"/>
              <a:gd name="T21" fmla="*/ 49 h 52"/>
              <a:gd name="T22" fmla="*/ 38 w 153"/>
              <a:gd name="T23" fmla="*/ 48 h 52"/>
              <a:gd name="T24" fmla="*/ 41 w 153"/>
              <a:gd name="T25" fmla="*/ 49 h 52"/>
              <a:gd name="T26" fmla="*/ 57 w 153"/>
              <a:gd name="T27" fmla="*/ 48 h 52"/>
              <a:gd name="T28" fmla="*/ 61 w 153"/>
              <a:gd name="T29" fmla="*/ 49 h 52"/>
              <a:gd name="T30" fmla="*/ 68 w 153"/>
              <a:gd name="T31" fmla="*/ 49 h 52"/>
              <a:gd name="T32" fmla="*/ 102 w 153"/>
              <a:gd name="T33" fmla="*/ 49 h 52"/>
              <a:gd name="T34" fmla="*/ 149 w 153"/>
              <a:gd name="T35" fmla="*/ 49 h 52"/>
              <a:gd name="T36" fmla="*/ 150 w 153"/>
              <a:gd name="T37" fmla="*/ 24 h 52"/>
              <a:gd name="T38" fmla="*/ 150 w 153"/>
              <a:gd name="T39" fmla="*/ 3 h 52"/>
              <a:gd name="T40" fmla="*/ 151 w 153"/>
              <a:gd name="T41" fmla="*/ 1 h 52"/>
              <a:gd name="T42" fmla="*/ 153 w 153"/>
              <a:gd name="T43" fmla="*/ 3 h 52"/>
              <a:gd name="T44" fmla="*/ 152 w 153"/>
              <a:gd name="T45" fmla="*/ 5 h 52"/>
              <a:gd name="T46" fmla="*/ 152 w 153"/>
              <a:gd name="T47" fmla="*/ 24 h 52"/>
              <a:gd name="T48" fmla="*/ 151 w 153"/>
              <a:gd name="T49" fmla="*/ 27 h 52"/>
              <a:gd name="T50" fmla="*/ 152 w 153"/>
              <a:gd name="T51" fmla="*/ 36 h 52"/>
              <a:gd name="T52" fmla="*/ 153 w 153"/>
              <a:gd name="T53" fmla="*/ 49 h 52"/>
              <a:gd name="T54" fmla="*/ 152 w 153"/>
              <a:gd name="T55" fmla="*/ 52 h 52"/>
              <a:gd name="T56" fmla="*/ 135 w 153"/>
              <a:gd name="T57" fmla="*/ 49 h 52"/>
              <a:gd name="T58" fmla="*/ 109 w 153"/>
              <a:gd name="T59" fmla="*/ 50 h 52"/>
              <a:gd name="T60" fmla="*/ 100 w 153"/>
              <a:gd name="T61" fmla="*/ 51 h 52"/>
              <a:gd name="T62" fmla="*/ 72 w 153"/>
              <a:gd name="T63" fmla="*/ 52 h 52"/>
              <a:gd name="T64" fmla="*/ 57 w 153"/>
              <a:gd name="T65" fmla="*/ 50 h 52"/>
              <a:gd name="T66" fmla="*/ 17 w 153"/>
              <a:gd name="T67" fmla="*/ 51 h 52"/>
              <a:gd name="T68" fmla="*/ 3 w 153"/>
              <a:gd name="T69" fmla="*/ 52 h 52"/>
              <a:gd name="T70" fmla="*/ 3 w 153"/>
              <a:gd name="T71" fmla="*/ 46 h 52"/>
              <a:gd name="T72" fmla="*/ 2 w 153"/>
              <a:gd name="T73" fmla="*/ 43 h 52"/>
              <a:gd name="T74" fmla="*/ 4 w 153"/>
              <a:gd name="T75" fmla="*/ 4 h 52"/>
              <a:gd name="T76" fmla="*/ 0 w 153"/>
              <a:gd name="T77" fmla="*/ 3 h 52"/>
              <a:gd name="T78" fmla="*/ 3 w 153"/>
              <a:gd name="T79" fmla="*/ 2 h 52"/>
              <a:gd name="T80" fmla="*/ 19 w 153"/>
              <a:gd name="T81" fmla="*/ 2 h 52"/>
              <a:gd name="T82" fmla="*/ 27 w 153"/>
              <a:gd name="T83" fmla="*/ 1 h 52"/>
              <a:gd name="T84" fmla="*/ 35 w 153"/>
              <a:gd name="T85" fmla="*/ 2 h 52"/>
              <a:gd name="T86" fmla="*/ 44 w 153"/>
              <a:gd name="T87" fmla="*/ 1 h 52"/>
              <a:gd name="T88" fmla="*/ 83 w 153"/>
              <a:gd name="T89" fmla="*/ 2 h 52"/>
              <a:gd name="T90" fmla="*/ 92 w 153"/>
              <a:gd name="T91" fmla="*/ 2 h 52"/>
              <a:gd name="T92" fmla="*/ 123 w 153"/>
              <a:gd name="T93" fmla="*/ 1 h 52"/>
              <a:gd name="T94" fmla="*/ 135 w 153"/>
              <a:gd name="T95" fmla="*/ 1 h 52"/>
              <a:gd name="T96" fmla="*/ 145 w 153"/>
              <a:gd name="T97" fmla="*/ 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53" h="52">
                <a:moveTo>
                  <a:pt x="145" y="2"/>
                </a:moveTo>
                <a:cubicBezTo>
                  <a:pt x="145" y="4"/>
                  <a:pt x="142" y="3"/>
                  <a:pt x="143" y="4"/>
                </a:cubicBezTo>
                <a:cubicBezTo>
                  <a:pt x="135" y="4"/>
                  <a:pt x="129" y="2"/>
                  <a:pt x="121" y="3"/>
                </a:cubicBezTo>
                <a:cubicBezTo>
                  <a:pt x="110" y="3"/>
                  <a:pt x="98" y="4"/>
                  <a:pt x="84" y="4"/>
                </a:cubicBezTo>
                <a:cubicBezTo>
                  <a:pt x="66" y="4"/>
                  <a:pt x="47" y="3"/>
                  <a:pt x="29" y="3"/>
                </a:cubicBezTo>
                <a:cubicBezTo>
                  <a:pt x="27" y="3"/>
                  <a:pt x="25" y="4"/>
                  <a:pt x="23" y="4"/>
                </a:cubicBezTo>
                <a:cubicBezTo>
                  <a:pt x="18" y="4"/>
                  <a:pt x="12" y="3"/>
                  <a:pt x="7" y="4"/>
                </a:cubicBezTo>
                <a:cubicBezTo>
                  <a:pt x="4" y="13"/>
                  <a:pt x="4" y="23"/>
                  <a:pt x="4" y="33"/>
                </a:cubicBezTo>
                <a:cubicBezTo>
                  <a:pt x="4" y="37"/>
                  <a:pt x="4" y="41"/>
                  <a:pt x="5" y="45"/>
                </a:cubicBezTo>
                <a:cubicBezTo>
                  <a:pt x="3" y="51"/>
                  <a:pt x="12" y="49"/>
                  <a:pt x="17" y="49"/>
                </a:cubicBezTo>
                <a:cubicBezTo>
                  <a:pt x="20" y="49"/>
                  <a:pt x="24" y="49"/>
                  <a:pt x="27" y="49"/>
                </a:cubicBezTo>
                <a:cubicBezTo>
                  <a:pt x="31" y="49"/>
                  <a:pt x="33" y="48"/>
                  <a:pt x="38" y="48"/>
                </a:cubicBezTo>
                <a:cubicBezTo>
                  <a:pt x="39" y="48"/>
                  <a:pt x="40" y="49"/>
                  <a:pt x="41" y="49"/>
                </a:cubicBezTo>
                <a:cubicBezTo>
                  <a:pt x="47" y="49"/>
                  <a:pt x="51" y="48"/>
                  <a:pt x="57" y="48"/>
                </a:cubicBezTo>
                <a:cubicBezTo>
                  <a:pt x="59" y="48"/>
                  <a:pt x="60" y="49"/>
                  <a:pt x="61" y="49"/>
                </a:cubicBezTo>
                <a:cubicBezTo>
                  <a:pt x="63" y="50"/>
                  <a:pt x="66" y="49"/>
                  <a:pt x="68" y="49"/>
                </a:cubicBezTo>
                <a:cubicBezTo>
                  <a:pt x="79" y="50"/>
                  <a:pt x="91" y="50"/>
                  <a:pt x="102" y="49"/>
                </a:cubicBezTo>
                <a:cubicBezTo>
                  <a:pt x="118" y="48"/>
                  <a:pt x="132" y="47"/>
                  <a:pt x="149" y="49"/>
                </a:cubicBezTo>
                <a:cubicBezTo>
                  <a:pt x="149" y="40"/>
                  <a:pt x="150" y="33"/>
                  <a:pt x="150" y="24"/>
                </a:cubicBezTo>
                <a:cubicBezTo>
                  <a:pt x="150" y="16"/>
                  <a:pt x="149" y="11"/>
                  <a:pt x="150" y="3"/>
                </a:cubicBezTo>
                <a:cubicBezTo>
                  <a:pt x="151" y="3"/>
                  <a:pt x="151" y="2"/>
                  <a:pt x="151" y="1"/>
                </a:cubicBezTo>
                <a:cubicBezTo>
                  <a:pt x="152" y="1"/>
                  <a:pt x="153" y="3"/>
                  <a:pt x="153" y="3"/>
                </a:cubicBezTo>
                <a:cubicBezTo>
                  <a:pt x="153" y="4"/>
                  <a:pt x="152" y="4"/>
                  <a:pt x="152" y="5"/>
                </a:cubicBezTo>
                <a:cubicBezTo>
                  <a:pt x="151" y="12"/>
                  <a:pt x="152" y="18"/>
                  <a:pt x="152" y="24"/>
                </a:cubicBezTo>
                <a:cubicBezTo>
                  <a:pt x="152" y="25"/>
                  <a:pt x="151" y="26"/>
                  <a:pt x="151" y="27"/>
                </a:cubicBezTo>
                <a:cubicBezTo>
                  <a:pt x="151" y="30"/>
                  <a:pt x="152" y="33"/>
                  <a:pt x="152" y="36"/>
                </a:cubicBezTo>
                <a:cubicBezTo>
                  <a:pt x="151" y="41"/>
                  <a:pt x="149" y="47"/>
                  <a:pt x="153" y="49"/>
                </a:cubicBezTo>
                <a:cubicBezTo>
                  <a:pt x="152" y="50"/>
                  <a:pt x="152" y="51"/>
                  <a:pt x="152" y="52"/>
                </a:cubicBezTo>
                <a:cubicBezTo>
                  <a:pt x="147" y="49"/>
                  <a:pt x="140" y="51"/>
                  <a:pt x="135" y="49"/>
                </a:cubicBezTo>
                <a:cubicBezTo>
                  <a:pt x="128" y="49"/>
                  <a:pt x="116" y="50"/>
                  <a:pt x="109" y="50"/>
                </a:cubicBezTo>
                <a:cubicBezTo>
                  <a:pt x="107" y="51"/>
                  <a:pt x="103" y="51"/>
                  <a:pt x="100" y="51"/>
                </a:cubicBezTo>
                <a:cubicBezTo>
                  <a:pt x="91" y="51"/>
                  <a:pt x="81" y="52"/>
                  <a:pt x="72" y="52"/>
                </a:cubicBezTo>
                <a:cubicBezTo>
                  <a:pt x="67" y="52"/>
                  <a:pt x="61" y="52"/>
                  <a:pt x="57" y="50"/>
                </a:cubicBezTo>
                <a:cubicBezTo>
                  <a:pt x="44" y="50"/>
                  <a:pt x="30" y="51"/>
                  <a:pt x="17" y="51"/>
                </a:cubicBezTo>
                <a:cubicBezTo>
                  <a:pt x="13" y="52"/>
                  <a:pt x="7" y="52"/>
                  <a:pt x="3" y="52"/>
                </a:cubicBezTo>
                <a:cubicBezTo>
                  <a:pt x="2" y="50"/>
                  <a:pt x="3" y="48"/>
                  <a:pt x="3" y="46"/>
                </a:cubicBezTo>
                <a:cubicBezTo>
                  <a:pt x="3" y="45"/>
                  <a:pt x="2" y="44"/>
                  <a:pt x="2" y="43"/>
                </a:cubicBezTo>
                <a:cubicBezTo>
                  <a:pt x="1" y="30"/>
                  <a:pt x="3" y="19"/>
                  <a:pt x="4" y="4"/>
                </a:cubicBezTo>
                <a:cubicBezTo>
                  <a:pt x="4" y="3"/>
                  <a:pt x="1" y="4"/>
                  <a:pt x="0" y="3"/>
                </a:cubicBezTo>
                <a:cubicBezTo>
                  <a:pt x="1" y="1"/>
                  <a:pt x="2" y="1"/>
                  <a:pt x="3" y="2"/>
                </a:cubicBezTo>
                <a:cubicBezTo>
                  <a:pt x="8" y="1"/>
                  <a:pt x="14" y="2"/>
                  <a:pt x="19" y="2"/>
                </a:cubicBezTo>
                <a:cubicBezTo>
                  <a:pt x="22" y="2"/>
                  <a:pt x="25" y="1"/>
                  <a:pt x="27" y="1"/>
                </a:cubicBezTo>
                <a:cubicBezTo>
                  <a:pt x="30" y="1"/>
                  <a:pt x="32" y="2"/>
                  <a:pt x="35" y="2"/>
                </a:cubicBezTo>
                <a:cubicBezTo>
                  <a:pt x="38" y="2"/>
                  <a:pt x="41" y="2"/>
                  <a:pt x="44" y="1"/>
                </a:cubicBezTo>
                <a:cubicBezTo>
                  <a:pt x="56" y="1"/>
                  <a:pt x="70" y="2"/>
                  <a:pt x="83" y="2"/>
                </a:cubicBezTo>
                <a:cubicBezTo>
                  <a:pt x="86" y="2"/>
                  <a:pt x="89" y="2"/>
                  <a:pt x="92" y="2"/>
                </a:cubicBezTo>
                <a:cubicBezTo>
                  <a:pt x="101" y="2"/>
                  <a:pt x="113" y="1"/>
                  <a:pt x="123" y="1"/>
                </a:cubicBezTo>
                <a:cubicBezTo>
                  <a:pt x="127" y="1"/>
                  <a:pt x="131" y="1"/>
                  <a:pt x="135" y="1"/>
                </a:cubicBezTo>
                <a:cubicBezTo>
                  <a:pt x="138" y="2"/>
                  <a:pt x="142" y="0"/>
                  <a:pt x="145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9" name="任意多边形 148"/>
          <p:cNvSpPr/>
          <p:nvPr/>
        </p:nvSpPr>
        <p:spPr>
          <a:xfrm rot="8745676" flipH="1">
            <a:off x="1520969" y="5552601"/>
            <a:ext cx="606374" cy="1304002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3" name="Freeform 86"/>
          <p:cNvSpPr>
            <a:spLocks noEditPoints="1"/>
          </p:cNvSpPr>
          <p:nvPr/>
        </p:nvSpPr>
        <p:spPr bwMode="auto">
          <a:xfrm>
            <a:off x="595294" y="5213486"/>
            <a:ext cx="762002" cy="831438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155" name="文本框 154"/>
          <p:cNvSpPr txBox="1"/>
          <p:nvPr/>
        </p:nvSpPr>
        <p:spPr>
          <a:xfrm>
            <a:off x="9550462" y="4813376"/>
            <a:ext cx="2257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团队信息</a:t>
            </a:r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&amp;</a:t>
            </a:r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分工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64" name="任意多边形 147"/>
          <p:cNvSpPr/>
          <p:nvPr/>
        </p:nvSpPr>
        <p:spPr>
          <a:xfrm rot="18676887" flipV="1">
            <a:off x="7054872" y="4409606"/>
            <a:ext cx="2033311" cy="1889281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Freeform 86"/>
          <p:cNvSpPr>
            <a:spLocks noEditPoints="1"/>
          </p:cNvSpPr>
          <p:nvPr/>
        </p:nvSpPr>
        <p:spPr bwMode="auto">
          <a:xfrm>
            <a:off x="582229" y="2328162"/>
            <a:ext cx="824225" cy="709915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78" name="任意多边形 147"/>
          <p:cNvSpPr/>
          <p:nvPr/>
        </p:nvSpPr>
        <p:spPr>
          <a:xfrm rot="17333738">
            <a:off x="131243" y="1364517"/>
            <a:ext cx="1271585" cy="788007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05615" y="523852"/>
            <a:ext cx="1122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sidebar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441660" y="318369"/>
            <a:ext cx="4544725" cy="1072686"/>
            <a:chOff x="3659868" y="841828"/>
            <a:chExt cx="4540704" cy="1074057"/>
          </a:xfrm>
        </p:grpSpPr>
        <p:sp>
          <p:nvSpPr>
            <p:cNvPr id="34" name="任意多边形 23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37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>
              <a:off x="4476060" y="1209268"/>
              <a:ext cx="2863122" cy="52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About Us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界面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sp>
        <p:nvSpPr>
          <p:cNvPr id="92" name="文本框 91"/>
          <p:cNvSpPr txBox="1"/>
          <p:nvPr/>
        </p:nvSpPr>
        <p:spPr>
          <a:xfrm>
            <a:off x="2414507" y="6392840"/>
            <a:ext cx="1768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返回首页</a:t>
            </a:r>
            <a:endParaRPr lang="en-US" altLang="zh-CN" sz="2000" dirty="0"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93" name="Freeform 86"/>
          <p:cNvSpPr>
            <a:spLocks noEditPoints="1"/>
          </p:cNvSpPr>
          <p:nvPr/>
        </p:nvSpPr>
        <p:spPr bwMode="auto">
          <a:xfrm>
            <a:off x="5501097" y="4946963"/>
            <a:ext cx="1234978" cy="1106397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94" name="Freeform 86"/>
          <p:cNvSpPr>
            <a:spLocks noEditPoints="1"/>
          </p:cNvSpPr>
          <p:nvPr/>
        </p:nvSpPr>
        <p:spPr bwMode="auto">
          <a:xfrm>
            <a:off x="1872189" y="4965133"/>
            <a:ext cx="1234978" cy="1106397"/>
          </a:xfrm>
          <a:custGeom>
            <a:avLst/>
            <a:gdLst/>
            <a:ahLst/>
            <a:cxnLst>
              <a:cxn ang="0">
                <a:pos x="303" y="104"/>
              </a:cxn>
              <a:cxn ang="0">
                <a:pos x="288" y="65"/>
              </a:cxn>
              <a:cxn ang="0">
                <a:pos x="259" y="35"/>
              </a:cxn>
              <a:cxn ang="0">
                <a:pos x="223" y="13"/>
              </a:cxn>
              <a:cxn ang="0">
                <a:pos x="182" y="2"/>
              </a:cxn>
              <a:cxn ang="0">
                <a:pos x="141" y="2"/>
              </a:cxn>
              <a:cxn ang="0">
                <a:pos x="113" y="9"/>
              </a:cxn>
              <a:cxn ang="0">
                <a:pos x="72" y="29"/>
              </a:cxn>
              <a:cxn ang="0">
                <a:pos x="36" y="61"/>
              </a:cxn>
              <a:cxn ang="0">
                <a:pos x="11" y="98"/>
              </a:cxn>
              <a:cxn ang="0">
                <a:pos x="0" y="141"/>
              </a:cxn>
              <a:cxn ang="0">
                <a:pos x="4" y="171"/>
              </a:cxn>
              <a:cxn ang="0">
                <a:pos x="28" y="208"/>
              </a:cxn>
              <a:cxn ang="0">
                <a:pos x="65" y="237"/>
              </a:cxn>
              <a:cxn ang="0">
                <a:pos x="93" y="250"/>
              </a:cxn>
              <a:cxn ang="0">
                <a:pos x="141" y="256"/>
              </a:cxn>
              <a:cxn ang="0">
                <a:pos x="167" y="261"/>
              </a:cxn>
              <a:cxn ang="0">
                <a:pos x="168" y="262"/>
              </a:cxn>
              <a:cxn ang="0">
                <a:pos x="190" y="265"/>
              </a:cxn>
              <a:cxn ang="0">
                <a:pos x="225" y="252"/>
              </a:cxn>
              <a:cxn ang="0">
                <a:pos x="255" y="233"/>
              </a:cxn>
              <a:cxn ang="0">
                <a:pos x="285" y="196"/>
              </a:cxn>
              <a:cxn ang="0">
                <a:pos x="303" y="150"/>
              </a:cxn>
              <a:cxn ang="0">
                <a:pos x="306" y="119"/>
              </a:cxn>
              <a:cxn ang="0">
                <a:pos x="266" y="212"/>
              </a:cxn>
              <a:cxn ang="0">
                <a:pos x="240" y="237"/>
              </a:cxn>
              <a:cxn ang="0">
                <a:pos x="207" y="254"/>
              </a:cxn>
              <a:cxn ang="0">
                <a:pos x="203" y="254"/>
              </a:cxn>
              <a:cxn ang="0">
                <a:pos x="211" y="248"/>
              </a:cxn>
              <a:cxn ang="0">
                <a:pos x="208" y="245"/>
              </a:cxn>
              <a:cxn ang="0">
                <a:pos x="196" y="251"/>
              </a:cxn>
              <a:cxn ang="0">
                <a:pos x="150" y="250"/>
              </a:cxn>
              <a:cxn ang="0">
                <a:pos x="128" y="247"/>
              </a:cxn>
              <a:cxn ang="0">
                <a:pos x="97" y="241"/>
              </a:cxn>
              <a:cxn ang="0">
                <a:pos x="65" y="226"/>
              </a:cxn>
              <a:cxn ang="0">
                <a:pos x="29" y="197"/>
              </a:cxn>
              <a:cxn ang="0">
                <a:pos x="13" y="174"/>
              </a:cxn>
              <a:cxn ang="0">
                <a:pos x="7" y="149"/>
              </a:cxn>
              <a:cxn ang="0">
                <a:pos x="13" y="115"/>
              </a:cxn>
              <a:cxn ang="0">
                <a:pos x="39" y="69"/>
              </a:cxn>
              <a:cxn ang="0">
                <a:pos x="59" y="47"/>
              </a:cxn>
              <a:cxn ang="0">
                <a:pos x="97" y="22"/>
              </a:cxn>
              <a:cxn ang="0">
                <a:pos x="139" y="9"/>
              </a:cxn>
              <a:cxn ang="0">
                <a:pos x="161" y="7"/>
              </a:cxn>
              <a:cxn ang="0">
                <a:pos x="193" y="11"/>
              </a:cxn>
              <a:cxn ang="0">
                <a:pos x="244" y="35"/>
              </a:cxn>
              <a:cxn ang="0">
                <a:pos x="269" y="55"/>
              </a:cxn>
              <a:cxn ang="0">
                <a:pos x="287" y="83"/>
              </a:cxn>
              <a:cxn ang="0">
                <a:pos x="296" y="115"/>
              </a:cxn>
              <a:cxn ang="0">
                <a:pos x="292" y="160"/>
              </a:cxn>
              <a:cxn ang="0">
                <a:pos x="273" y="204"/>
              </a:cxn>
            </a:cxnLst>
            <a:rect l="0" t="0" r="r" b="b"/>
            <a:pathLst>
              <a:path w="306" h="265">
                <a:moveTo>
                  <a:pt x="306" y="119"/>
                </a:moveTo>
                <a:lnTo>
                  <a:pt x="306" y="119"/>
                </a:lnTo>
                <a:lnTo>
                  <a:pt x="303" y="104"/>
                </a:lnTo>
                <a:lnTo>
                  <a:pt x="299" y="90"/>
                </a:lnTo>
                <a:lnTo>
                  <a:pt x="295" y="78"/>
                </a:lnTo>
                <a:lnTo>
                  <a:pt x="288" y="65"/>
                </a:lnTo>
                <a:lnTo>
                  <a:pt x="280" y="54"/>
                </a:lnTo>
                <a:lnTo>
                  <a:pt x="270" y="44"/>
                </a:lnTo>
                <a:lnTo>
                  <a:pt x="259" y="35"/>
                </a:lnTo>
                <a:lnTo>
                  <a:pt x="248" y="27"/>
                </a:lnTo>
                <a:lnTo>
                  <a:pt x="236" y="20"/>
                </a:lnTo>
                <a:lnTo>
                  <a:pt x="223" y="13"/>
                </a:lnTo>
                <a:lnTo>
                  <a:pt x="209" y="9"/>
                </a:lnTo>
                <a:lnTo>
                  <a:pt x="196" y="5"/>
                </a:lnTo>
                <a:lnTo>
                  <a:pt x="182" y="2"/>
                </a:lnTo>
                <a:lnTo>
                  <a:pt x="168" y="0"/>
                </a:lnTo>
                <a:lnTo>
                  <a:pt x="154" y="0"/>
                </a:lnTo>
                <a:lnTo>
                  <a:pt x="141" y="2"/>
                </a:lnTo>
                <a:lnTo>
                  <a:pt x="141" y="2"/>
                </a:lnTo>
                <a:lnTo>
                  <a:pt x="127" y="5"/>
                </a:lnTo>
                <a:lnTo>
                  <a:pt x="113" y="9"/>
                </a:lnTo>
                <a:lnTo>
                  <a:pt x="99" y="14"/>
                </a:lnTo>
                <a:lnTo>
                  <a:pt x="86" y="21"/>
                </a:lnTo>
                <a:lnTo>
                  <a:pt x="72" y="29"/>
                </a:lnTo>
                <a:lnTo>
                  <a:pt x="59" y="39"/>
                </a:lnTo>
                <a:lnTo>
                  <a:pt x="47" y="49"/>
                </a:lnTo>
                <a:lnTo>
                  <a:pt x="36" y="61"/>
                </a:lnTo>
                <a:lnTo>
                  <a:pt x="26" y="72"/>
                </a:lnTo>
                <a:lnTo>
                  <a:pt x="18" y="86"/>
                </a:lnTo>
                <a:lnTo>
                  <a:pt x="11" y="98"/>
                </a:lnTo>
                <a:lnTo>
                  <a:pt x="6" y="113"/>
                </a:lnTo>
                <a:lnTo>
                  <a:pt x="2" y="127"/>
                </a:lnTo>
                <a:lnTo>
                  <a:pt x="0" y="141"/>
                </a:lnTo>
                <a:lnTo>
                  <a:pt x="0" y="156"/>
                </a:lnTo>
                <a:lnTo>
                  <a:pt x="4" y="171"/>
                </a:lnTo>
                <a:lnTo>
                  <a:pt x="4" y="171"/>
                </a:lnTo>
                <a:lnTo>
                  <a:pt x="10" y="184"/>
                </a:lnTo>
                <a:lnTo>
                  <a:pt x="17" y="196"/>
                </a:lnTo>
                <a:lnTo>
                  <a:pt x="28" y="208"/>
                </a:lnTo>
                <a:lnTo>
                  <a:pt x="39" y="219"/>
                </a:lnTo>
                <a:lnTo>
                  <a:pt x="51" y="229"/>
                </a:lnTo>
                <a:lnTo>
                  <a:pt x="65" y="237"/>
                </a:lnTo>
                <a:lnTo>
                  <a:pt x="79" y="244"/>
                </a:lnTo>
                <a:lnTo>
                  <a:pt x="93" y="250"/>
                </a:lnTo>
                <a:lnTo>
                  <a:pt x="93" y="250"/>
                </a:lnTo>
                <a:lnTo>
                  <a:pt x="108" y="252"/>
                </a:lnTo>
                <a:lnTo>
                  <a:pt x="124" y="255"/>
                </a:lnTo>
                <a:lnTo>
                  <a:pt x="141" y="256"/>
                </a:lnTo>
                <a:lnTo>
                  <a:pt x="156" y="259"/>
                </a:lnTo>
                <a:lnTo>
                  <a:pt x="156" y="259"/>
                </a:lnTo>
                <a:lnTo>
                  <a:pt x="167" y="261"/>
                </a:lnTo>
                <a:lnTo>
                  <a:pt x="167" y="261"/>
                </a:lnTo>
                <a:lnTo>
                  <a:pt x="167" y="262"/>
                </a:lnTo>
                <a:lnTo>
                  <a:pt x="168" y="262"/>
                </a:lnTo>
                <a:lnTo>
                  <a:pt x="168" y="262"/>
                </a:lnTo>
                <a:lnTo>
                  <a:pt x="179" y="265"/>
                </a:lnTo>
                <a:lnTo>
                  <a:pt x="190" y="265"/>
                </a:lnTo>
                <a:lnTo>
                  <a:pt x="203" y="262"/>
                </a:lnTo>
                <a:lnTo>
                  <a:pt x="214" y="258"/>
                </a:lnTo>
                <a:lnTo>
                  <a:pt x="225" y="252"/>
                </a:lnTo>
                <a:lnTo>
                  <a:pt x="236" y="247"/>
                </a:lnTo>
                <a:lnTo>
                  <a:pt x="255" y="233"/>
                </a:lnTo>
                <a:lnTo>
                  <a:pt x="255" y="233"/>
                </a:lnTo>
                <a:lnTo>
                  <a:pt x="266" y="222"/>
                </a:lnTo>
                <a:lnTo>
                  <a:pt x="277" y="210"/>
                </a:lnTo>
                <a:lnTo>
                  <a:pt x="285" y="196"/>
                </a:lnTo>
                <a:lnTo>
                  <a:pt x="293" y="182"/>
                </a:lnTo>
                <a:lnTo>
                  <a:pt x="299" y="166"/>
                </a:lnTo>
                <a:lnTo>
                  <a:pt x="303" y="150"/>
                </a:lnTo>
                <a:lnTo>
                  <a:pt x="306" y="134"/>
                </a:lnTo>
                <a:lnTo>
                  <a:pt x="306" y="119"/>
                </a:lnTo>
                <a:lnTo>
                  <a:pt x="306" y="119"/>
                </a:lnTo>
                <a:close/>
                <a:moveTo>
                  <a:pt x="273" y="204"/>
                </a:moveTo>
                <a:lnTo>
                  <a:pt x="273" y="204"/>
                </a:lnTo>
                <a:lnTo>
                  <a:pt x="266" y="212"/>
                </a:lnTo>
                <a:lnTo>
                  <a:pt x="259" y="221"/>
                </a:lnTo>
                <a:lnTo>
                  <a:pt x="249" y="229"/>
                </a:lnTo>
                <a:lnTo>
                  <a:pt x="240" y="237"/>
                </a:lnTo>
                <a:lnTo>
                  <a:pt x="229" y="244"/>
                </a:lnTo>
                <a:lnTo>
                  <a:pt x="218" y="250"/>
                </a:lnTo>
                <a:lnTo>
                  <a:pt x="207" y="254"/>
                </a:lnTo>
                <a:lnTo>
                  <a:pt x="196" y="256"/>
                </a:lnTo>
                <a:lnTo>
                  <a:pt x="196" y="256"/>
                </a:lnTo>
                <a:lnTo>
                  <a:pt x="203" y="254"/>
                </a:lnTo>
                <a:lnTo>
                  <a:pt x="209" y="250"/>
                </a:lnTo>
                <a:lnTo>
                  <a:pt x="209" y="250"/>
                </a:lnTo>
                <a:lnTo>
                  <a:pt x="211" y="248"/>
                </a:lnTo>
                <a:lnTo>
                  <a:pt x="211" y="247"/>
                </a:lnTo>
                <a:lnTo>
                  <a:pt x="209" y="245"/>
                </a:lnTo>
                <a:lnTo>
                  <a:pt x="208" y="245"/>
                </a:lnTo>
                <a:lnTo>
                  <a:pt x="208" y="245"/>
                </a:lnTo>
                <a:lnTo>
                  <a:pt x="203" y="248"/>
                </a:lnTo>
                <a:lnTo>
                  <a:pt x="196" y="251"/>
                </a:lnTo>
                <a:lnTo>
                  <a:pt x="179" y="252"/>
                </a:lnTo>
                <a:lnTo>
                  <a:pt x="163" y="252"/>
                </a:lnTo>
                <a:lnTo>
                  <a:pt x="150" y="250"/>
                </a:lnTo>
                <a:lnTo>
                  <a:pt x="150" y="250"/>
                </a:lnTo>
                <a:lnTo>
                  <a:pt x="139" y="248"/>
                </a:lnTo>
                <a:lnTo>
                  <a:pt x="128" y="247"/>
                </a:lnTo>
                <a:lnTo>
                  <a:pt x="108" y="244"/>
                </a:lnTo>
                <a:lnTo>
                  <a:pt x="108" y="244"/>
                </a:lnTo>
                <a:lnTo>
                  <a:pt x="97" y="241"/>
                </a:lnTo>
                <a:lnTo>
                  <a:pt x="86" y="239"/>
                </a:lnTo>
                <a:lnTo>
                  <a:pt x="75" y="233"/>
                </a:lnTo>
                <a:lnTo>
                  <a:pt x="65" y="226"/>
                </a:lnTo>
                <a:lnTo>
                  <a:pt x="47" y="212"/>
                </a:lnTo>
                <a:lnTo>
                  <a:pt x="29" y="197"/>
                </a:lnTo>
                <a:lnTo>
                  <a:pt x="29" y="197"/>
                </a:lnTo>
                <a:lnTo>
                  <a:pt x="22" y="190"/>
                </a:lnTo>
                <a:lnTo>
                  <a:pt x="17" y="182"/>
                </a:lnTo>
                <a:lnTo>
                  <a:pt x="13" y="174"/>
                </a:lnTo>
                <a:lnTo>
                  <a:pt x="10" y="167"/>
                </a:lnTo>
                <a:lnTo>
                  <a:pt x="7" y="159"/>
                </a:lnTo>
                <a:lnTo>
                  <a:pt x="7" y="149"/>
                </a:lnTo>
                <a:lnTo>
                  <a:pt x="7" y="141"/>
                </a:lnTo>
                <a:lnTo>
                  <a:pt x="9" y="133"/>
                </a:lnTo>
                <a:lnTo>
                  <a:pt x="13" y="115"/>
                </a:lnTo>
                <a:lnTo>
                  <a:pt x="20" y="98"/>
                </a:lnTo>
                <a:lnTo>
                  <a:pt x="29" y="83"/>
                </a:lnTo>
                <a:lnTo>
                  <a:pt x="39" y="69"/>
                </a:lnTo>
                <a:lnTo>
                  <a:pt x="39" y="69"/>
                </a:lnTo>
                <a:lnTo>
                  <a:pt x="48" y="58"/>
                </a:lnTo>
                <a:lnTo>
                  <a:pt x="59" y="47"/>
                </a:lnTo>
                <a:lnTo>
                  <a:pt x="72" y="39"/>
                </a:lnTo>
                <a:lnTo>
                  <a:pt x="84" y="31"/>
                </a:lnTo>
                <a:lnTo>
                  <a:pt x="97" y="22"/>
                </a:lnTo>
                <a:lnTo>
                  <a:pt x="110" y="17"/>
                </a:lnTo>
                <a:lnTo>
                  <a:pt x="124" y="13"/>
                </a:lnTo>
                <a:lnTo>
                  <a:pt x="139" y="9"/>
                </a:lnTo>
                <a:lnTo>
                  <a:pt x="139" y="9"/>
                </a:lnTo>
                <a:lnTo>
                  <a:pt x="150" y="7"/>
                </a:lnTo>
                <a:lnTo>
                  <a:pt x="161" y="7"/>
                </a:lnTo>
                <a:lnTo>
                  <a:pt x="172" y="7"/>
                </a:lnTo>
                <a:lnTo>
                  <a:pt x="183" y="9"/>
                </a:lnTo>
                <a:lnTo>
                  <a:pt x="193" y="11"/>
                </a:lnTo>
                <a:lnTo>
                  <a:pt x="204" y="14"/>
                </a:lnTo>
                <a:lnTo>
                  <a:pt x="225" y="22"/>
                </a:lnTo>
                <a:lnTo>
                  <a:pt x="244" y="35"/>
                </a:lnTo>
                <a:lnTo>
                  <a:pt x="252" y="40"/>
                </a:lnTo>
                <a:lnTo>
                  <a:pt x="260" y="49"/>
                </a:lnTo>
                <a:lnTo>
                  <a:pt x="269" y="55"/>
                </a:lnTo>
                <a:lnTo>
                  <a:pt x="276" y="65"/>
                </a:lnTo>
                <a:lnTo>
                  <a:pt x="281" y="73"/>
                </a:lnTo>
                <a:lnTo>
                  <a:pt x="287" y="83"/>
                </a:lnTo>
                <a:lnTo>
                  <a:pt x="287" y="83"/>
                </a:lnTo>
                <a:lnTo>
                  <a:pt x="293" y="98"/>
                </a:lnTo>
                <a:lnTo>
                  <a:pt x="296" y="115"/>
                </a:lnTo>
                <a:lnTo>
                  <a:pt x="298" y="130"/>
                </a:lnTo>
                <a:lnTo>
                  <a:pt x="296" y="145"/>
                </a:lnTo>
                <a:lnTo>
                  <a:pt x="292" y="160"/>
                </a:lnTo>
                <a:lnTo>
                  <a:pt x="288" y="175"/>
                </a:lnTo>
                <a:lnTo>
                  <a:pt x="281" y="189"/>
                </a:lnTo>
                <a:lnTo>
                  <a:pt x="273" y="204"/>
                </a:lnTo>
                <a:lnTo>
                  <a:pt x="273" y="204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605448"/>
              </a:solidFill>
            </a:endParaRPr>
          </a:p>
        </p:txBody>
      </p:sp>
      <p:sp>
        <p:nvSpPr>
          <p:cNvPr id="95" name="任意多边形 147"/>
          <p:cNvSpPr/>
          <p:nvPr/>
        </p:nvSpPr>
        <p:spPr>
          <a:xfrm rot="18676887" flipV="1">
            <a:off x="3895248" y="3053971"/>
            <a:ext cx="4579154" cy="4675477"/>
          </a:xfrm>
          <a:custGeom>
            <a:avLst/>
            <a:gdLst>
              <a:gd name="connsiteX0" fmla="*/ 0 w 257175"/>
              <a:gd name="connsiteY0" fmla="*/ 647700 h 647700"/>
              <a:gd name="connsiteX1" fmla="*/ 257175 w 257175"/>
              <a:gd name="connsiteY1" fmla="*/ 0 h 647700"/>
              <a:gd name="connsiteX0-1" fmla="*/ 0 w 257175"/>
              <a:gd name="connsiteY0-2" fmla="*/ 647700 h 647700"/>
              <a:gd name="connsiteX1-3" fmla="*/ 257175 w 257175"/>
              <a:gd name="connsiteY1-4" fmla="*/ 0 h 647700"/>
              <a:gd name="connsiteX0-5" fmla="*/ 0 w 257175"/>
              <a:gd name="connsiteY0-6" fmla="*/ 647700 h 647700"/>
              <a:gd name="connsiteX1-7" fmla="*/ 257175 w 257175"/>
              <a:gd name="connsiteY1-8" fmla="*/ 0 h 647700"/>
              <a:gd name="connsiteX0-9" fmla="*/ 0 w 219075"/>
              <a:gd name="connsiteY0-10" fmla="*/ 638175 h 638175"/>
              <a:gd name="connsiteX1-11" fmla="*/ 219075 w 219075"/>
              <a:gd name="connsiteY1-12" fmla="*/ 0 h 638175"/>
              <a:gd name="connsiteX0-13" fmla="*/ 6366 w 225441"/>
              <a:gd name="connsiteY0-14" fmla="*/ 638175 h 638175"/>
              <a:gd name="connsiteX1-15" fmla="*/ 225441 w 225441"/>
              <a:gd name="connsiteY1-16" fmla="*/ 0 h 638175"/>
            </a:gdLst>
            <a:ahLst/>
            <a:cxnLst>
              <a:cxn ang="0">
                <a:pos x="connsiteX0-13" y="connsiteY0-14"/>
              </a:cxn>
              <a:cxn ang="0">
                <a:pos x="connsiteX1-15" y="connsiteY1-16"/>
              </a:cxn>
            </a:cxnLst>
            <a:rect l="l" t="t" r="r" b="b"/>
            <a:pathLst>
              <a:path w="225441" h="638175">
                <a:moveTo>
                  <a:pt x="6366" y="638175"/>
                </a:moveTo>
                <a:cubicBezTo>
                  <a:pt x="-22209" y="346075"/>
                  <a:pt x="44466" y="225425"/>
                  <a:pt x="225441" y="0"/>
                </a:cubicBezTo>
              </a:path>
            </a:pathLst>
          </a:custGeom>
          <a:noFill/>
          <a:ln w="25400" cap="rnd">
            <a:solidFill>
              <a:schemeClr val="tx1"/>
            </a:solidFill>
            <a:round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49" grpId="0" animBg="1"/>
      <p:bldP spid="153" grpId="0" animBg="1"/>
      <p:bldP spid="155" grpId="0"/>
      <p:bldP spid="64" grpId="0" animBg="1"/>
      <p:bldP spid="77" grpId="0" animBg="1"/>
      <p:bldP spid="78" grpId="0" animBg="1"/>
      <p:bldP spid="79" grpId="0"/>
      <p:bldP spid="92" grpId="0"/>
      <p:bldP spid="93" grpId="0" animBg="1"/>
      <p:bldP spid="94" grpId="0" animBg="1"/>
      <p:bldP spid="9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153023" y="5052676"/>
            <a:ext cx="3668401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算法</a:t>
            </a:r>
            <a:r>
              <a:rPr lang="zh-CN" altLang="en-US" sz="40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介绍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53" y="connsiteY0-154"/>
                </a:cxn>
                <a:cxn ang="0">
                  <a:pos x="connsiteX1-155" y="connsiteY1-156"/>
                </a:cxn>
                <a:cxn ang="0">
                  <a:pos x="connsiteX2-157" y="connsiteY2-158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41" y="connsiteY0-142"/>
                </a:cxn>
                <a:cxn ang="0">
                  <a:pos x="connsiteX1-143" y="connsiteY1-144"/>
                </a:cxn>
                <a:cxn ang="0">
                  <a:pos x="connsiteX2-145" y="connsiteY2-146"/>
                </a:cxn>
                <a:cxn ang="0">
                  <a:pos x="connsiteX3-147" y="connsiteY3-14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椭圆 31"/>
          <p:cNvSpPr/>
          <p:nvPr/>
        </p:nvSpPr>
        <p:spPr>
          <a:xfrm>
            <a:off x="3293156" y="4223213"/>
            <a:ext cx="2764985" cy="15699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椭圆 31"/>
          <p:cNvSpPr/>
          <p:nvPr/>
        </p:nvSpPr>
        <p:spPr>
          <a:xfrm>
            <a:off x="7820072" y="2255520"/>
            <a:ext cx="2764985" cy="15699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6366029" y="4223031"/>
            <a:ext cx="2764985" cy="15699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3" name="椭圆 31"/>
          <p:cNvSpPr/>
          <p:nvPr/>
        </p:nvSpPr>
        <p:spPr>
          <a:xfrm>
            <a:off x="4631845" y="2284548"/>
            <a:ext cx="2764985" cy="15699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0" name="椭圆 31"/>
          <p:cNvSpPr/>
          <p:nvPr/>
        </p:nvSpPr>
        <p:spPr>
          <a:xfrm>
            <a:off x="321783" y="4179851"/>
            <a:ext cx="2764985" cy="15699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29" name="椭圆 31"/>
          <p:cNvSpPr/>
          <p:nvPr/>
        </p:nvSpPr>
        <p:spPr>
          <a:xfrm>
            <a:off x="1467324" y="2284548"/>
            <a:ext cx="2764985" cy="15699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3" name="TextBox 25"/>
          <p:cNvSpPr txBox="1"/>
          <p:nvPr/>
        </p:nvSpPr>
        <p:spPr>
          <a:xfrm>
            <a:off x="1591550" y="2588765"/>
            <a:ext cx="2516836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5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MLP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多层感知机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输入层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隐含层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输出层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最简单的神经网络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TextBox 33"/>
          <p:cNvSpPr txBox="1"/>
          <p:nvPr/>
        </p:nvSpPr>
        <p:spPr>
          <a:xfrm>
            <a:off x="4565650" y="2438400"/>
            <a:ext cx="3076575" cy="12630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65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CNN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卷积神经网络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输入层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卷积层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池化层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激活层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+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全连接层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较好得处理带有空间位置信息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TextBox 38"/>
          <p:cNvSpPr txBox="1"/>
          <p:nvPr/>
        </p:nvSpPr>
        <p:spPr>
          <a:xfrm>
            <a:off x="7955752" y="2555745"/>
            <a:ext cx="2516836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5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CapsuleNet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胶囊神经网络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重构还原本身，并去噪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更好得处理空间位置信息的关联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9" name="TextBox 41"/>
          <p:cNvSpPr txBox="1"/>
          <p:nvPr/>
        </p:nvSpPr>
        <p:spPr>
          <a:xfrm>
            <a:off x="422363" y="4520388"/>
            <a:ext cx="2516836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5" b="1" u="sng" dirty="0">
                <a:latin typeface="华文细黑" panose="02010600040101010101" pitchFamily="2" charset="-122"/>
                <a:ea typeface="华文细黑" panose="02010600040101010101" pitchFamily="2" charset="-122"/>
              </a:rPr>
              <a:t>SVM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线性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分类模型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基本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原理是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特征空间上间隔最大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化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核技巧等等</a:t>
            </a:r>
            <a:endParaRPr lang="zh-CN" altLang="en-US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TextBox 44"/>
          <p:cNvSpPr txBox="1"/>
          <p:nvPr/>
        </p:nvSpPr>
        <p:spPr>
          <a:xfrm>
            <a:off x="6490647" y="4563568"/>
            <a:ext cx="2516836" cy="100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Ramdom Forest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基本单元是决策树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本质属于集成学习（Ensemble Learning）方法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TextBox 47"/>
          <p:cNvSpPr txBox="1"/>
          <p:nvPr/>
        </p:nvSpPr>
        <p:spPr>
          <a:xfrm>
            <a:off x="3361690" y="4552950"/>
            <a:ext cx="2654935" cy="1042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Decision Tree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分类和回归方法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叶节点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标签）非叶节点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（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评估条件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特征选择、决策树生成</a:t>
            </a: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、</a:t>
            </a: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剪枝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45" name="任意多边形 44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48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1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7" name="文本框 46"/>
            <p:cNvSpPr txBox="1"/>
            <p:nvPr/>
          </p:nvSpPr>
          <p:spPr>
            <a:xfrm>
              <a:off x="4476059" y="1209268"/>
              <a:ext cx="2863122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算法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概览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102" name="图片 101"/>
          <p:cNvPicPr/>
          <p:nvPr/>
        </p:nvPicPr>
        <p:blipFill>
          <a:blip r:embed="rId1"/>
          <a:srcRect r="82" b="5810"/>
          <a:stretch>
            <a:fillRect/>
          </a:stretch>
        </p:blipFill>
        <p:spPr>
          <a:xfrm>
            <a:off x="271780" y="1484630"/>
            <a:ext cx="1319530" cy="1085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2"/>
          <a:srcRect r="53630" b="-1677"/>
          <a:stretch>
            <a:fillRect/>
          </a:stretch>
        </p:blipFill>
        <p:spPr>
          <a:xfrm>
            <a:off x="1706245" y="997585"/>
            <a:ext cx="1918335" cy="11112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3"/>
          <a:stretch>
            <a:fillRect/>
          </a:stretch>
        </p:blipFill>
        <p:spPr>
          <a:xfrm>
            <a:off x="10633075" y="2954655"/>
            <a:ext cx="1439545" cy="8997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5" name="图片 104"/>
          <p:cNvPicPr/>
          <p:nvPr/>
        </p:nvPicPr>
        <p:blipFill>
          <a:blip r:embed="rId4"/>
          <a:srcRect r="3420" b="15136"/>
          <a:stretch>
            <a:fillRect/>
          </a:stretch>
        </p:blipFill>
        <p:spPr>
          <a:xfrm>
            <a:off x="10852150" y="2202815"/>
            <a:ext cx="849630" cy="6305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6" name="图片 105"/>
          <p:cNvPicPr/>
          <p:nvPr/>
        </p:nvPicPr>
        <p:blipFill>
          <a:blip r:embed="rId5"/>
          <a:stretch>
            <a:fillRect/>
          </a:stretch>
        </p:blipFill>
        <p:spPr>
          <a:xfrm>
            <a:off x="8629015" y="1174115"/>
            <a:ext cx="3348355" cy="863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椭圆 31"/>
          <p:cNvSpPr/>
          <p:nvPr/>
        </p:nvSpPr>
        <p:spPr>
          <a:xfrm>
            <a:off x="9262791" y="4180033"/>
            <a:ext cx="2764985" cy="1569985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</a:gdLst>
            <a:ahLst/>
            <a:cxnLst>
              <a:cxn ang="0">
                <a:pos x="connsiteX0-591" y="connsiteY0-592"/>
              </a:cxn>
              <a:cxn ang="0">
                <a:pos x="connsiteX1-593" y="connsiteY1-594"/>
              </a:cxn>
              <a:cxn ang="0">
                <a:pos x="connsiteX2-595" y="connsiteY2-596"/>
              </a:cxn>
              <a:cxn ang="0">
                <a:pos x="connsiteX3-597" y="connsiteY3-598"/>
              </a:cxn>
              <a:cxn ang="0">
                <a:pos x="connsiteX4-599" y="connsiteY4-600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" name="TextBox 47"/>
          <p:cNvSpPr txBox="1"/>
          <p:nvPr/>
        </p:nvSpPr>
        <p:spPr>
          <a:xfrm>
            <a:off x="9387677" y="4509853"/>
            <a:ext cx="2516836" cy="100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defRPr/>
            </a:pPr>
            <a:r>
              <a:rPr lang="en-US" sz="1865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KNN</a:t>
            </a:r>
            <a:endParaRPr lang="en-US" sz="1865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zh-CN" altLang="en-US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分类算法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altLang="zh-CN" sz="1200" dirty="0">
                <a:latin typeface="华文细黑" panose="02010600040101010101" pitchFamily="2" charset="-122"/>
                <a:ea typeface="华文细黑" panose="02010600040101010101" pitchFamily="2" charset="-122"/>
              </a:rPr>
              <a:t>每个样本都可以用它最接近的K个邻近值来代表</a:t>
            </a:r>
            <a:endParaRPr lang="en-US" altLang="zh-CN" sz="12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07" name="图片 106"/>
          <p:cNvPicPr/>
          <p:nvPr/>
        </p:nvPicPr>
        <p:blipFill>
          <a:blip r:embed="rId6"/>
          <a:stretch>
            <a:fillRect/>
          </a:stretch>
        </p:blipFill>
        <p:spPr>
          <a:xfrm>
            <a:off x="845820" y="5792470"/>
            <a:ext cx="1332230" cy="1002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7"/>
          <a:stretch>
            <a:fillRect/>
          </a:stretch>
        </p:blipFill>
        <p:spPr>
          <a:xfrm>
            <a:off x="4073525" y="5889625"/>
            <a:ext cx="1483360" cy="904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图片 108"/>
          <p:cNvPicPr/>
          <p:nvPr/>
        </p:nvPicPr>
        <p:blipFill>
          <a:blip r:embed="rId8"/>
          <a:stretch>
            <a:fillRect/>
          </a:stretch>
        </p:blipFill>
        <p:spPr>
          <a:xfrm>
            <a:off x="7148830" y="5812790"/>
            <a:ext cx="1632585" cy="9931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图片 109"/>
          <p:cNvPicPr/>
          <p:nvPr/>
        </p:nvPicPr>
        <p:blipFill>
          <a:blip r:embed="rId9"/>
          <a:stretch>
            <a:fillRect/>
          </a:stretch>
        </p:blipFill>
        <p:spPr>
          <a:xfrm>
            <a:off x="10187940" y="5889625"/>
            <a:ext cx="1376680" cy="96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1412</Words>
  <Application>WPS 演示</Application>
  <PresentationFormat>宽屏</PresentationFormat>
  <Paragraphs>246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方正静蕾简体</vt:lpstr>
      <vt:lpstr>新蒂黑板报</vt:lpstr>
      <vt:lpstr>华文细黑</vt:lpstr>
      <vt:lpstr>新蒂下午茶基本版</vt:lpstr>
      <vt:lpstr>幼圆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DREAM</cp:lastModifiedBy>
  <cp:revision>55</cp:revision>
  <dcterms:created xsi:type="dcterms:W3CDTF">2016-03-09T07:25:00Z</dcterms:created>
  <dcterms:modified xsi:type="dcterms:W3CDTF">2022-06-01T04:23:47Z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33826D3A0E1D463FA15B65AF30C334B3</vt:lpwstr>
  </property>
</Properties>
</file>