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5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4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56" r:id="rId5"/>
    <p:sldId id="257" r:id="rId7"/>
    <p:sldId id="259" r:id="rId8"/>
    <p:sldId id="261" r:id="rId9"/>
    <p:sldId id="262" r:id="rId10"/>
    <p:sldId id="263" r:id="rId11"/>
    <p:sldId id="264" r:id="rId12"/>
    <p:sldId id="282" r:id="rId13"/>
    <p:sldId id="283" r:id="rId14"/>
    <p:sldId id="267" r:id="rId15"/>
    <p:sldId id="268" r:id="rId16"/>
    <p:sldId id="269" r:id="rId17"/>
    <p:sldId id="276" r:id="rId18"/>
    <p:sldId id="275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454.xml"/><Relationship Id="rId24" Type="http://schemas.openxmlformats.org/officeDocument/2006/relationships/customXml" Target="../customXml/item1.xml"/><Relationship Id="rId23" Type="http://schemas.openxmlformats.org/officeDocument/2006/relationships/customXmlProps" Target="../customXml/itemProps45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image" Target="../media/image1.png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198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0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04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21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1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17.xml"/><Relationship Id="rId13" Type="http://schemas.openxmlformats.org/officeDocument/2006/relationships/tags" Target="../tags/tag224.xml"/><Relationship Id="rId12" Type="http://schemas.openxmlformats.org/officeDocument/2006/relationships/tags" Target="../tags/tag223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2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25.xml"/><Relationship Id="rId15" Type="http://schemas.openxmlformats.org/officeDocument/2006/relationships/tags" Target="../tags/tag234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36.xml"/><Relationship Id="rId4" Type="http://schemas.openxmlformats.org/officeDocument/2006/relationships/image" Target="file:///C:\Users\1V994W2\Documents\Tencent%20Files\574576071\FileRecv\&#25340;&#35013;&#32032;&#26448;\forright\\42\subject_holdleft_42,122,231_0_lively_full_0.png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235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4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44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5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52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6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59.xml"/><Relationship Id="rId11" Type="http://schemas.openxmlformats.org/officeDocument/2006/relationships/tags" Target="../tags/tag264.xml"/><Relationship Id="rId10" Type="http://schemas.openxmlformats.org/officeDocument/2006/relationships/tags" Target="../tags/tag263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3.png"/><Relationship Id="rId2" Type="http://schemas.openxmlformats.org/officeDocument/2006/relationships/tags" Target="../tags/tag265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27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271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279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3" Type="http://schemas.openxmlformats.org/officeDocument/2006/relationships/tags" Target="../tags/tag28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tags" Target="../tags/tag288.xml"/><Relationship Id="rId6" Type="http://schemas.openxmlformats.org/officeDocument/2006/relationships/tags" Target="../tags/tag287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96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295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4" Type="http://schemas.openxmlformats.org/officeDocument/2006/relationships/tags" Target="../tags/tag301.xml"/><Relationship Id="rId13" Type="http://schemas.openxmlformats.org/officeDocument/2006/relationships/tags" Target="../tags/tag300.xml"/><Relationship Id="rId12" Type="http://schemas.openxmlformats.org/officeDocument/2006/relationships/tags" Target="../tags/tag299.xml"/><Relationship Id="rId11" Type="http://schemas.openxmlformats.org/officeDocument/2006/relationships/tags" Target="../tags/tag298.xml"/><Relationship Id="rId10" Type="http://schemas.openxmlformats.org/officeDocument/2006/relationships/tags" Target="../tags/tag297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0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4" Type="http://schemas.openxmlformats.org/officeDocument/2006/relationships/tags" Target="../tags/tag310.xml"/><Relationship Id="rId13" Type="http://schemas.openxmlformats.org/officeDocument/2006/relationships/tags" Target="../tags/tag309.xml"/><Relationship Id="rId12" Type="http://schemas.openxmlformats.org/officeDocument/2006/relationships/tags" Target="../tags/tag308.xml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13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6" Type="http://schemas.openxmlformats.org/officeDocument/2006/relationships/tags" Target="../tags/tag321.xml"/><Relationship Id="rId15" Type="http://schemas.openxmlformats.org/officeDocument/2006/relationships/tags" Target="../tags/tag320.xml"/><Relationship Id="rId14" Type="http://schemas.openxmlformats.org/officeDocument/2006/relationships/tags" Target="../tags/tag319.xml"/><Relationship Id="rId13" Type="http://schemas.openxmlformats.org/officeDocument/2006/relationships/tags" Target="../tags/tag318.xml"/><Relationship Id="rId12" Type="http://schemas.openxmlformats.org/officeDocument/2006/relationships/tags" Target="../tags/tag317.xml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5.png"/><Relationship Id="rId6" Type="http://schemas.openxmlformats.org/officeDocument/2006/relationships/tags" Target="../tags/tag324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8.png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3" Type="http://schemas.openxmlformats.org/officeDocument/2006/relationships/tags" Target="../tags/tag329.xml"/><Relationship Id="rId12" Type="http://schemas.openxmlformats.org/officeDocument/2006/relationships/tags" Target="../tags/tag328.xml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 cstate="email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-6350" y="-1"/>
            <a:ext cx="9958980" cy="6858001"/>
          </a:xfrm>
          <a:custGeom>
            <a:avLst/>
            <a:gdLst>
              <a:gd name="connsiteX0" fmla="*/ 0 w 9958980"/>
              <a:gd name="connsiteY0" fmla="*/ 0 h 6858001"/>
              <a:gd name="connsiteX1" fmla="*/ 831849 w 9958980"/>
              <a:gd name="connsiteY1" fmla="*/ 0 h 6858001"/>
              <a:gd name="connsiteX2" fmla="*/ 1057726 w 9958980"/>
              <a:gd name="connsiteY2" fmla="*/ 0 h 6858001"/>
              <a:gd name="connsiteX3" fmla="*/ 9958980 w 9958980"/>
              <a:gd name="connsiteY3" fmla="*/ 0 h 6858001"/>
              <a:gd name="connsiteX4" fmla="*/ 7139563 w 9958980"/>
              <a:gd name="connsiteY4" fmla="*/ 3394299 h 6858001"/>
              <a:gd name="connsiteX5" fmla="*/ 7130936 w 9958980"/>
              <a:gd name="connsiteY5" fmla="*/ 3491842 h 6858001"/>
              <a:gd name="connsiteX6" fmla="*/ 7113807 w 9958980"/>
              <a:gd name="connsiteY6" fmla="*/ 3666044 h 6858001"/>
              <a:gd name="connsiteX7" fmla="*/ 7184346 w 9958980"/>
              <a:gd name="connsiteY7" fmla="*/ 5052928 h 6858001"/>
              <a:gd name="connsiteX8" fmla="*/ 7200930 w 9958980"/>
              <a:gd name="connsiteY8" fmla="*/ 5136007 h 6858001"/>
              <a:gd name="connsiteX9" fmla="*/ 7218030 w 9958980"/>
              <a:gd name="connsiteY9" fmla="*/ 5236210 h 6858001"/>
              <a:gd name="connsiteX10" fmla="*/ 7361195 w 9958980"/>
              <a:gd name="connsiteY10" fmla="*/ 5797253 h 6858001"/>
              <a:gd name="connsiteX11" fmla="*/ 7405644 w 9958980"/>
              <a:gd name="connsiteY11" fmla="*/ 5918236 h 6858001"/>
              <a:gd name="connsiteX12" fmla="*/ 7427724 w 9958980"/>
              <a:gd name="connsiteY12" fmla="*/ 5988800 h 6858001"/>
              <a:gd name="connsiteX13" fmla="*/ 7723378 w 9958980"/>
              <a:gd name="connsiteY13" fmla="*/ 6685855 h 6858001"/>
              <a:gd name="connsiteX14" fmla="*/ 7817326 w 9958980"/>
              <a:gd name="connsiteY14" fmla="*/ 6858001 h 6858001"/>
              <a:gd name="connsiteX15" fmla="*/ 1057726 w 9958980"/>
              <a:gd name="connsiteY15" fmla="*/ 6858001 h 6858001"/>
              <a:gd name="connsiteX16" fmla="*/ 831849 w 9958980"/>
              <a:gd name="connsiteY16" fmla="*/ 6858001 h 6858001"/>
              <a:gd name="connsiteX17" fmla="*/ 0 w 9958980"/>
              <a:gd name="connsiteY1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58980" h="6858001">
                <a:moveTo>
                  <a:pt x="0" y="0"/>
                </a:moveTo>
                <a:lnTo>
                  <a:pt x="831849" y="0"/>
                </a:lnTo>
                <a:lnTo>
                  <a:pt x="1057726" y="0"/>
                </a:lnTo>
                <a:lnTo>
                  <a:pt x="9958980" y="0"/>
                </a:lnTo>
                <a:cubicBezTo>
                  <a:pt x="7839045" y="753371"/>
                  <a:pt x="7266495" y="2286963"/>
                  <a:pt x="7139563" y="3394299"/>
                </a:cubicBezTo>
                <a:lnTo>
                  <a:pt x="7130936" y="3491842"/>
                </a:lnTo>
                <a:lnTo>
                  <a:pt x="7113807" y="3666044"/>
                </a:lnTo>
                <a:cubicBezTo>
                  <a:pt x="7080706" y="4116736"/>
                  <a:pt x="7102457" y="4582770"/>
                  <a:pt x="7184346" y="5052928"/>
                </a:cubicBezTo>
                <a:lnTo>
                  <a:pt x="7200930" y="5136007"/>
                </a:lnTo>
                <a:lnTo>
                  <a:pt x="7218030" y="5236210"/>
                </a:lnTo>
                <a:cubicBezTo>
                  <a:pt x="7257369" y="5446353"/>
                  <a:pt x="7305787" y="5630022"/>
                  <a:pt x="7361195" y="5797253"/>
                </a:cubicBezTo>
                <a:lnTo>
                  <a:pt x="7405644" y="5918236"/>
                </a:lnTo>
                <a:lnTo>
                  <a:pt x="7427724" y="5988800"/>
                </a:lnTo>
                <a:cubicBezTo>
                  <a:pt x="7512348" y="6231057"/>
                  <a:pt x="7611422" y="6463757"/>
                  <a:pt x="7723378" y="6685855"/>
                </a:cubicBezTo>
                <a:lnTo>
                  <a:pt x="7817326" y="6858001"/>
                </a:lnTo>
                <a:lnTo>
                  <a:pt x="1057726" y="6858001"/>
                </a:lnTo>
                <a:lnTo>
                  <a:pt x="831849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任意多边形: 形状 29"/>
          <p:cNvSpPr/>
          <p:nvPr>
            <p:custDataLst>
              <p:tags r:id="rId4"/>
            </p:custDataLst>
          </p:nvPr>
        </p:nvSpPr>
        <p:spPr>
          <a:xfrm rot="400754">
            <a:off x="6891589" y="-180556"/>
            <a:ext cx="2852380" cy="4324328"/>
          </a:xfrm>
          <a:custGeom>
            <a:avLst/>
            <a:gdLst>
              <a:gd name="connsiteX0" fmla="*/ 1733248 w 2852380"/>
              <a:gd name="connsiteY0" fmla="*/ 131055 h 4324328"/>
              <a:gd name="connsiteX1" fmla="*/ 2852263 w 2852380"/>
              <a:gd name="connsiteY1" fmla="*/ 13 h 4324328"/>
              <a:gd name="connsiteX2" fmla="*/ 2852380 w 2852380"/>
              <a:gd name="connsiteY2" fmla="*/ 0 h 4324328"/>
              <a:gd name="connsiteX3" fmla="*/ 2807711 w 2852380"/>
              <a:gd name="connsiteY3" fmla="*/ 19972 h 4324328"/>
              <a:gd name="connsiteX4" fmla="*/ 24519 w 2852380"/>
              <a:gd name="connsiteY4" fmla="*/ 4107273 h 4324328"/>
              <a:gd name="connsiteX5" fmla="*/ 8972 w 2852380"/>
              <a:gd name="connsiteY5" fmla="*/ 4324328 h 4324328"/>
              <a:gd name="connsiteX6" fmla="*/ 6180 w 2852380"/>
              <a:gd name="connsiteY6" fmla="*/ 4285334 h 4324328"/>
              <a:gd name="connsiteX7" fmla="*/ 0 w 2852380"/>
              <a:gd name="connsiteY7" fmla="*/ 4025878 h 4324328"/>
              <a:gd name="connsiteX8" fmla="*/ 1728157 w 2852380"/>
              <a:gd name="connsiteY8" fmla="*/ 135303 h 432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2380" h="4324328">
                <a:moveTo>
                  <a:pt x="1733248" y="131055"/>
                </a:moveTo>
                <a:lnTo>
                  <a:pt x="2852263" y="13"/>
                </a:lnTo>
                <a:lnTo>
                  <a:pt x="2852380" y="0"/>
                </a:lnTo>
                <a:lnTo>
                  <a:pt x="2807711" y="19972"/>
                </a:lnTo>
                <a:cubicBezTo>
                  <a:pt x="1293231" y="741043"/>
                  <a:pt x="199312" y="2279917"/>
                  <a:pt x="24519" y="4107273"/>
                </a:cubicBezTo>
                <a:lnTo>
                  <a:pt x="8972" y="4324328"/>
                </a:lnTo>
                <a:lnTo>
                  <a:pt x="6180" y="4285334"/>
                </a:lnTo>
                <a:cubicBezTo>
                  <a:pt x="2076" y="4199399"/>
                  <a:pt x="0" y="4112896"/>
                  <a:pt x="0" y="4025878"/>
                </a:cubicBezTo>
                <a:cubicBezTo>
                  <a:pt x="0" y="2459561"/>
                  <a:pt x="672729" y="1060062"/>
                  <a:pt x="1728157" y="13530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>
            <p:custDataLst>
              <p:tags r:id="rId5"/>
            </p:custDataLst>
          </p:nvPr>
        </p:nvSpPr>
        <p:spPr>
          <a:xfrm>
            <a:off x="6767409" y="2709080"/>
            <a:ext cx="1057726" cy="4148920"/>
          </a:xfrm>
          <a:custGeom>
            <a:avLst/>
            <a:gdLst>
              <a:gd name="connsiteX0" fmla="*/ 493143 w 1057726"/>
              <a:gd name="connsiteY0" fmla="*/ 0 h 4148920"/>
              <a:gd name="connsiteX1" fmla="*/ 468603 w 1057726"/>
              <a:gd name="connsiteY1" fmla="*/ 100315 h 4148920"/>
              <a:gd name="connsiteX2" fmla="*/ 331861 w 1057726"/>
              <a:gd name="connsiteY2" fmla="*/ 1360364 h 4148920"/>
              <a:gd name="connsiteX3" fmla="*/ 856086 w 1057726"/>
              <a:gd name="connsiteY3" fmla="*/ 3763633 h 4148920"/>
              <a:gd name="connsiteX4" fmla="*/ 1057726 w 1057726"/>
              <a:gd name="connsiteY4" fmla="*/ 4148920 h 4148920"/>
              <a:gd name="connsiteX5" fmla="*/ 295155 w 1057726"/>
              <a:gd name="connsiteY5" fmla="*/ 4148920 h 4148920"/>
              <a:gd name="connsiteX6" fmla="*/ 195271 w 1057726"/>
              <a:gd name="connsiteY6" fmla="*/ 3832128 h 4148920"/>
              <a:gd name="connsiteX7" fmla="*/ 0 w 1057726"/>
              <a:gd name="connsiteY7" fmla="*/ 2332821 h 4148920"/>
              <a:gd name="connsiteX8" fmla="*/ 428307 w 1057726"/>
              <a:gd name="connsiteY8" fmla="*/ 146949 h 414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726" h="4148920">
                <a:moveTo>
                  <a:pt x="493143" y="0"/>
                </a:moveTo>
                <a:lnTo>
                  <a:pt x="468603" y="100315"/>
                </a:lnTo>
                <a:cubicBezTo>
                  <a:pt x="379337" y="503060"/>
                  <a:pt x="331861" y="925276"/>
                  <a:pt x="331861" y="1360364"/>
                </a:cubicBezTo>
                <a:cubicBezTo>
                  <a:pt x="331861" y="2230541"/>
                  <a:pt x="521764" y="3049230"/>
                  <a:pt x="856086" y="3763633"/>
                </a:cubicBezTo>
                <a:lnTo>
                  <a:pt x="1057726" y="4148920"/>
                </a:lnTo>
                <a:lnTo>
                  <a:pt x="295155" y="4148920"/>
                </a:lnTo>
                <a:lnTo>
                  <a:pt x="195271" y="3832128"/>
                </a:lnTo>
                <a:cubicBezTo>
                  <a:pt x="68366" y="3358497"/>
                  <a:pt x="0" y="2854927"/>
                  <a:pt x="0" y="2332821"/>
                </a:cubicBezTo>
                <a:cubicBezTo>
                  <a:pt x="0" y="1549663"/>
                  <a:pt x="153822" y="808208"/>
                  <a:pt x="428307" y="14694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69925" y="2393315"/>
            <a:ext cx="5400675" cy="1677670"/>
          </a:xfrm>
        </p:spPr>
        <p:txBody>
          <a:bodyPr lIns="90170" tIns="46990" rIns="90170" bIns="0" anchor="b" anchorCtr="0">
            <a:normAutofit/>
          </a:bodyPr>
          <a:lstStyle>
            <a:lvl1pPr algn="l">
              <a:defRPr sz="4800" spc="600">
                <a:solidFill>
                  <a:schemeClr val="bg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669925" y="4274820"/>
            <a:ext cx="5438775" cy="420370"/>
          </a:xfrm>
        </p:spPr>
        <p:txBody>
          <a:bodyPr lIns="90170" tIns="0" rIns="90170" bIns="46990" anchor="t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159828" y="155002"/>
            <a:ext cx="702781" cy="664490"/>
            <a:chOff x="159828" y="155002"/>
            <a:chExt cx="702781" cy="664490"/>
          </a:xfrm>
        </p:grpSpPr>
        <p:sp>
          <p:nvSpPr>
            <p:cNvPr id="10" name="椭圆 9"/>
            <p:cNvSpPr/>
            <p:nvPr userDrawn="1">
              <p:custDataLst>
                <p:tags r:id="rId8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 userDrawn="1">
              <p:custDataLst>
                <p:tags r:id="rId9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1"/>
            <p:cNvSpPr/>
            <p:nvPr userDrawn="1">
              <p:custDataLst>
                <p:tags r:id="rId10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 cstate="email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5973678" y="0"/>
            <a:ext cx="6218323" cy="6858000"/>
          </a:xfrm>
          <a:custGeom>
            <a:avLst/>
            <a:gdLst>
              <a:gd name="connsiteX0" fmla="*/ 2963844 w 6218323"/>
              <a:gd name="connsiteY0" fmla="*/ 0 h 6858000"/>
              <a:gd name="connsiteX1" fmla="*/ 6218323 w 6218323"/>
              <a:gd name="connsiteY1" fmla="*/ 0 h 6858000"/>
              <a:gd name="connsiteX2" fmla="*/ 6218323 w 6218323"/>
              <a:gd name="connsiteY2" fmla="*/ 6858000 h 6858000"/>
              <a:gd name="connsiteX3" fmla="*/ 0 w 6218323"/>
              <a:gd name="connsiteY3" fmla="*/ 6858000 h 6858000"/>
              <a:gd name="connsiteX4" fmla="*/ 203554 w 6218323"/>
              <a:gd name="connsiteY4" fmla="*/ 6663929 h 6858000"/>
              <a:gd name="connsiteX5" fmla="*/ 2963844 w 621832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8323" h="6858000">
                <a:moveTo>
                  <a:pt x="2963844" y="0"/>
                </a:moveTo>
                <a:lnTo>
                  <a:pt x="6218323" y="0"/>
                </a:lnTo>
                <a:lnTo>
                  <a:pt x="6218323" y="6858000"/>
                </a:lnTo>
                <a:lnTo>
                  <a:pt x="0" y="6858000"/>
                </a:lnTo>
                <a:lnTo>
                  <a:pt x="203554" y="6663929"/>
                </a:lnTo>
                <a:cubicBezTo>
                  <a:pt x="1909002" y="4958481"/>
                  <a:pt x="2963844" y="2602426"/>
                  <a:pt x="2963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 rot="1140066">
            <a:off x="7972900" y="-51448"/>
            <a:ext cx="748725" cy="3398961"/>
          </a:xfrm>
          <a:custGeom>
            <a:avLst/>
            <a:gdLst>
              <a:gd name="connsiteX0" fmla="*/ 0 w 748725"/>
              <a:gd name="connsiteY0" fmla="*/ 85386 h 3398961"/>
              <a:gd name="connsiteX1" fmla="*/ 247965 w 748725"/>
              <a:gd name="connsiteY1" fmla="*/ 0 h 3398961"/>
              <a:gd name="connsiteX2" fmla="*/ 325031 w 748725"/>
              <a:gd name="connsiteY2" fmla="*/ 227761 h 3398961"/>
              <a:gd name="connsiteX3" fmla="*/ 748725 w 748725"/>
              <a:gd name="connsiteY3" fmla="*/ 3030235 h 3398961"/>
              <a:gd name="connsiteX4" fmla="*/ 739401 w 748725"/>
              <a:gd name="connsiteY4" fmla="*/ 3398961 h 3398961"/>
              <a:gd name="connsiteX5" fmla="*/ 736461 w 748725"/>
              <a:gd name="connsiteY5" fmla="*/ 3282685 h 3398961"/>
              <a:gd name="connsiteX6" fmla="*/ 46763 w 748725"/>
              <a:gd name="connsiteY6" fmla="*/ 192064 h 339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725" h="3398961">
                <a:moveTo>
                  <a:pt x="0" y="85386"/>
                </a:moveTo>
                <a:lnTo>
                  <a:pt x="247965" y="0"/>
                </a:lnTo>
                <a:lnTo>
                  <a:pt x="325031" y="227761"/>
                </a:lnTo>
                <a:cubicBezTo>
                  <a:pt x="600388" y="1113062"/>
                  <a:pt x="748725" y="2054325"/>
                  <a:pt x="748725" y="3030235"/>
                </a:cubicBezTo>
                <a:lnTo>
                  <a:pt x="739401" y="3398961"/>
                </a:lnTo>
                <a:lnTo>
                  <a:pt x="736461" y="3282685"/>
                </a:lnTo>
                <a:cubicBezTo>
                  <a:pt x="681247" y="2193426"/>
                  <a:pt x="441089" y="1152960"/>
                  <a:pt x="46763" y="19206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>
            <p:custDataLst>
              <p:tags r:id="rId5"/>
            </p:custDataLst>
          </p:nvPr>
        </p:nvSpPr>
        <p:spPr>
          <a:xfrm rot="10980910">
            <a:off x="6350894" y="921930"/>
            <a:ext cx="2486065" cy="6005610"/>
          </a:xfrm>
          <a:custGeom>
            <a:avLst/>
            <a:gdLst>
              <a:gd name="connsiteX0" fmla="*/ 9323 w 2486065"/>
              <a:gd name="connsiteY0" fmla="*/ 6005610 h 6005610"/>
              <a:gd name="connsiteX1" fmla="*/ 0 w 2486065"/>
              <a:gd name="connsiteY1" fmla="*/ 5636922 h 6005610"/>
              <a:gd name="connsiteX2" fmla="*/ 1609509 w 2486065"/>
              <a:gd name="connsiteY2" fmla="*/ 367752 h 6005610"/>
              <a:gd name="connsiteX3" fmla="*/ 1847089 w 2486065"/>
              <a:gd name="connsiteY3" fmla="*/ 33656 h 6005610"/>
              <a:gd name="connsiteX4" fmla="*/ 2486065 w 2486065"/>
              <a:gd name="connsiteY4" fmla="*/ 0 h 6005610"/>
              <a:gd name="connsiteX5" fmla="*/ 2316666 w 2486065"/>
              <a:gd name="connsiteY5" fmla="*/ 185545 h 6005610"/>
              <a:gd name="connsiteX6" fmla="*/ 12261 w 2486065"/>
              <a:gd name="connsiteY6" fmla="*/ 5889372 h 60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6065" h="6005610">
                <a:moveTo>
                  <a:pt x="9323" y="6005610"/>
                </a:moveTo>
                <a:lnTo>
                  <a:pt x="0" y="5636922"/>
                </a:lnTo>
                <a:cubicBezTo>
                  <a:pt x="0" y="3685103"/>
                  <a:pt x="593349" y="1871867"/>
                  <a:pt x="1609509" y="367752"/>
                </a:cubicBezTo>
                <a:lnTo>
                  <a:pt x="1847089" y="33656"/>
                </a:lnTo>
                <a:lnTo>
                  <a:pt x="2486065" y="0"/>
                </a:lnTo>
                <a:lnTo>
                  <a:pt x="2316666" y="185545"/>
                </a:lnTo>
                <a:cubicBezTo>
                  <a:pt x="972893" y="1727510"/>
                  <a:pt x="122691" y="3710853"/>
                  <a:pt x="12261" y="588937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8643144" y="5533626"/>
            <a:ext cx="3432176" cy="624840"/>
          </a:xfrm>
        </p:spPr>
        <p:txBody>
          <a:bodyPr lIns="90170" tIns="0" rIns="90170" bIns="46990" anchor="t" anchorCtr="0">
            <a:normAutofit/>
          </a:bodyPr>
          <a:lstStyle>
            <a:lvl1pPr algn="ctr">
              <a:defRPr sz="2400" b="0" u="none" strike="noStrike" kern="1200" cap="none" spc="300" normalizeH="0">
                <a:solidFill>
                  <a:schemeClr val="tx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11131857" y="6164014"/>
            <a:ext cx="837019" cy="553673"/>
            <a:chOff x="11131857" y="6164014"/>
            <a:chExt cx="837019" cy="553673"/>
          </a:xfrm>
        </p:grpSpPr>
        <p:sp>
          <p:nvSpPr>
            <p:cNvPr id="8" name="椭圆 7"/>
            <p:cNvSpPr/>
            <p:nvPr userDrawn="1">
              <p:custDataLst>
                <p:tags r:id="rId9"/>
              </p:custDataLst>
            </p:nvPr>
          </p:nvSpPr>
          <p:spPr>
            <a:xfrm>
              <a:off x="11415203" y="6164014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10"/>
              </p:custDataLst>
            </p:nvPr>
          </p:nvSpPr>
          <p:spPr>
            <a:xfrm>
              <a:off x="11131857" y="6440850"/>
              <a:ext cx="261311" cy="26131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11"/>
              </p:custDataLst>
            </p:nvPr>
          </p:nvSpPr>
          <p:spPr>
            <a:xfrm rot="900000">
              <a:off x="11510895" y="6259362"/>
              <a:ext cx="414807" cy="217958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2"/>
            </p:custDataLst>
          </p:nvPr>
        </p:nvGrpSpPr>
        <p:grpSpPr>
          <a:xfrm>
            <a:off x="159828" y="155002"/>
            <a:ext cx="702781" cy="664490"/>
            <a:chOff x="159828" y="155002"/>
            <a:chExt cx="702781" cy="664490"/>
          </a:xfrm>
        </p:grpSpPr>
        <p:sp>
          <p:nvSpPr>
            <p:cNvPr id="11" name="椭圆 10"/>
            <p:cNvSpPr/>
            <p:nvPr userDrawn="1">
              <p:custDataLst>
                <p:tags r:id="rId13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4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 userDrawn="1">
              <p:custDataLst>
                <p:tags r:id="rId15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16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10"/>
            </p:custDataLst>
          </p:nvPr>
        </p:nvSpPr>
        <p:spPr>
          <a:xfrm>
            <a:off x="114152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11"/>
            </p:custDataLst>
          </p:nvPr>
        </p:nvSpPr>
        <p:spPr>
          <a:xfrm>
            <a:off x="11131857" y="6440850"/>
            <a:ext cx="261311" cy="261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12"/>
            </p:custDataLst>
          </p:nvPr>
        </p:nvSpPr>
        <p:spPr>
          <a:xfrm rot="900000">
            <a:off x="115108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>
            <p:custDataLst>
              <p:tags r:id="rId13"/>
            </p:custDataLst>
          </p:nvPr>
        </p:nvSpPr>
        <p:spPr>
          <a:xfrm>
            <a:off x="159828" y="155002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14"/>
            </p:custDataLst>
          </p:nvPr>
        </p:nvSpPr>
        <p:spPr>
          <a:xfrm>
            <a:off x="713501" y="670384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5"/>
            </p:custDataLst>
          </p:nvPr>
        </p:nvSpPr>
        <p:spPr>
          <a:xfrm rot="900000">
            <a:off x="286134" y="221923"/>
            <a:ext cx="392998" cy="206927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16"/>
            </p:custDataLst>
          </p:nvPr>
        </p:nvSpPr>
        <p:spPr>
          <a:xfrm rot="16200000">
            <a:off x="141178" y="382228"/>
            <a:ext cx="316495" cy="150880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-7220" y="0"/>
            <a:ext cx="12210053" cy="6858000"/>
          </a:xfrm>
          <a:custGeom>
            <a:avLst/>
            <a:gdLst>
              <a:gd name="connsiteX0" fmla="*/ 4501139 w 12210053"/>
              <a:gd name="connsiteY0" fmla="*/ 0 h 6858000"/>
              <a:gd name="connsiteX1" fmla="*/ 7170056 w 12210053"/>
              <a:gd name="connsiteY1" fmla="*/ 0 h 6858000"/>
              <a:gd name="connsiteX2" fmla="*/ 8525381 w 12210053"/>
              <a:gd name="connsiteY2" fmla="*/ 0 h 6858000"/>
              <a:gd name="connsiteX3" fmla="*/ 11020424 w 12210053"/>
              <a:gd name="connsiteY3" fmla="*/ 0 h 6858000"/>
              <a:gd name="connsiteX4" fmla="*/ 11754720 w 12210053"/>
              <a:gd name="connsiteY4" fmla="*/ 0 h 6858000"/>
              <a:gd name="connsiteX5" fmla="*/ 12188388 w 12210053"/>
              <a:gd name="connsiteY5" fmla="*/ 0 h 6858000"/>
              <a:gd name="connsiteX6" fmla="*/ 12210053 w 12210053"/>
              <a:gd name="connsiteY6" fmla="*/ 0 h 6858000"/>
              <a:gd name="connsiteX7" fmla="*/ 12210053 w 12210053"/>
              <a:gd name="connsiteY7" fmla="*/ 6858000 h 6858000"/>
              <a:gd name="connsiteX8" fmla="*/ 12195609 w 12210053"/>
              <a:gd name="connsiteY8" fmla="*/ 6858000 h 6858000"/>
              <a:gd name="connsiteX9" fmla="*/ 11754720 w 12210053"/>
              <a:gd name="connsiteY9" fmla="*/ 6858000 h 6858000"/>
              <a:gd name="connsiteX10" fmla="*/ 0 w 12210053"/>
              <a:gd name="connsiteY10" fmla="*/ 6858000 h 6858000"/>
              <a:gd name="connsiteX11" fmla="*/ 0 w 12210053"/>
              <a:gd name="connsiteY11" fmla="*/ 3410095 h 6858000"/>
              <a:gd name="connsiteX12" fmla="*/ 139305 w 12210053"/>
              <a:gd name="connsiteY12" fmla="*/ 3185048 h 6858000"/>
              <a:gd name="connsiteX13" fmla="*/ 4124311 w 12210053"/>
              <a:gd name="connsiteY13" fmla="*/ 1114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210053" h="6858000">
                <a:moveTo>
                  <a:pt x="4501139" y="0"/>
                </a:moveTo>
                <a:lnTo>
                  <a:pt x="7170056" y="0"/>
                </a:lnTo>
                <a:lnTo>
                  <a:pt x="8525381" y="0"/>
                </a:lnTo>
                <a:lnTo>
                  <a:pt x="11020424" y="0"/>
                </a:lnTo>
                <a:lnTo>
                  <a:pt x="11754720" y="0"/>
                </a:lnTo>
                <a:lnTo>
                  <a:pt x="12188388" y="0"/>
                </a:lnTo>
                <a:lnTo>
                  <a:pt x="12210053" y="0"/>
                </a:lnTo>
                <a:lnTo>
                  <a:pt x="12210053" y="6858000"/>
                </a:lnTo>
                <a:lnTo>
                  <a:pt x="12195609" y="6858000"/>
                </a:lnTo>
                <a:lnTo>
                  <a:pt x="11754720" y="6858000"/>
                </a:lnTo>
                <a:lnTo>
                  <a:pt x="0" y="6858000"/>
                </a:lnTo>
                <a:lnTo>
                  <a:pt x="0" y="3410095"/>
                </a:lnTo>
                <a:lnTo>
                  <a:pt x="139305" y="3185048"/>
                </a:lnTo>
                <a:cubicBezTo>
                  <a:pt x="1071631" y="1754607"/>
                  <a:pt x="2472558" y="657499"/>
                  <a:pt x="4124311" y="1114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-7222" y="501985"/>
            <a:ext cx="3300774" cy="4937357"/>
          </a:xfrm>
          <a:custGeom>
            <a:avLst/>
            <a:gdLst>
              <a:gd name="connsiteX0" fmla="*/ 3300774 w 3300774"/>
              <a:gd name="connsiteY0" fmla="*/ 0 h 4937357"/>
              <a:gd name="connsiteX1" fmla="*/ 3047567 w 3300774"/>
              <a:gd name="connsiteY1" fmla="*/ 171931 h 4937357"/>
              <a:gd name="connsiteX2" fmla="*/ 41151 w 3300774"/>
              <a:gd name="connsiteY2" fmla="*/ 4733652 h 4937357"/>
              <a:gd name="connsiteX3" fmla="*/ 0 w 3300774"/>
              <a:gd name="connsiteY3" fmla="*/ 4937357 h 4937357"/>
              <a:gd name="connsiteX4" fmla="*/ 0 w 3300774"/>
              <a:gd name="connsiteY4" fmla="*/ 3189079 h 4937357"/>
              <a:gd name="connsiteX5" fmla="*/ 122651 w 3300774"/>
              <a:gd name="connsiteY5" fmla="*/ 2957158 h 4937357"/>
              <a:gd name="connsiteX6" fmla="*/ 3293407 w 3300774"/>
              <a:gd name="connsiteY6" fmla="*/ 3331 h 493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774" h="4937357">
                <a:moveTo>
                  <a:pt x="3300774" y="0"/>
                </a:moveTo>
                <a:lnTo>
                  <a:pt x="3047567" y="171931"/>
                </a:lnTo>
                <a:cubicBezTo>
                  <a:pt x="1569876" y="1229299"/>
                  <a:pt x="477728" y="2845207"/>
                  <a:pt x="41151" y="4733652"/>
                </a:cubicBezTo>
                <a:lnTo>
                  <a:pt x="0" y="4937357"/>
                </a:lnTo>
                <a:lnTo>
                  <a:pt x="0" y="3189079"/>
                </a:lnTo>
                <a:lnTo>
                  <a:pt x="122651" y="2957158"/>
                </a:lnTo>
                <a:cubicBezTo>
                  <a:pt x="854377" y="1679878"/>
                  <a:pt x="1961414" y="645151"/>
                  <a:pt x="3293407" y="333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1126221" y="0"/>
            <a:ext cx="2982576" cy="1780608"/>
          </a:xfrm>
          <a:custGeom>
            <a:avLst/>
            <a:gdLst>
              <a:gd name="connsiteX0" fmla="*/ 2259484 w 2982576"/>
              <a:gd name="connsiteY0" fmla="*/ 0 h 1780608"/>
              <a:gd name="connsiteX1" fmla="*/ 2982576 w 2982576"/>
              <a:gd name="connsiteY1" fmla="*/ 0 h 1780608"/>
              <a:gd name="connsiteX2" fmla="*/ 2759284 w 2982576"/>
              <a:gd name="connsiteY2" fmla="*/ 70584 h 1780608"/>
              <a:gd name="connsiteX3" fmla="*/ 215886 w 2982576"/>
              <a:gd name="connsiteY3" fmla="*/ 1574780 h 1780608"/>
              <a:gd name="connsiteX4" fmla="*/ 0 w 2982576"/>
              <a:gd name="connsiteY4" fmla="*/ 1780608 h 1780608"/>
              <a:gd name="connsiteX5" fmla="*/ 152145 w 2982576"/>
              <a:gd name="connsiteY5" fmla="*/ 1604967 h 1780608"/>
              <a:gd name="connsiteX6" fmla="*/ 2210761 w 2982576"/>
              <a:gd name="connsiteY6" fmla="*/ 23567 h 178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2576" h="1780608">
                <a:moveTo>
                  <a:pt x="2259484" y="0"/>
                </a:moveTo>
                <a:lnTo>
                  <a:pt x="2982576" y="0"/>
                </a:lnTo>
                <a:lnTo>
                  <a:pt x="2759284" y="70584"/>
                </a:lnTo>
                <a:cubicBezTo>
                  <a:pt x="1807493" y="395950"/>
                  <a:pt x="944402" y="912640"/>
                  <a:pt x="215886" y="1574780"/>
                </a:cubicBezTo>
                <a:lnTo>
                  <a:pt x="0" y="1780608"/>
                </a:lnTo>
                <a:lnTo>
                  <a:pt x="152145" y="1604967"/>
                </a:lnTo>
                <a:cubicBezTo>
                  <a:pt x="735809" y="962794"/>
                  <a:pt x="1432488" y="425187"/>
                  <a:pt x="2210761" y="2356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1" y="669322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260223" y="6009170"/>
            <a:ext cx="702781" cy="664490"/>
            <a:chOff x="159828" y="155002"/>
            <a:chExt cx="702781" cy="664490"/>
          </a:xfrm>
        </p:grpSpPr>
        <p:sp>
          <p:nvSpPr>
            <p:cNvPr id="13" name="椭圆 12"/>
            <p:cNvSpPr/>
            <p:nvPr userDrawn="1">
              <p:custDataLst>
                <p:tags r:id="rId9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 userDrawn="1">
              <p:custDataLst>
                <p:tags r:id="rId10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1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2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11310600" y="66337"/>
            <a:ext cx="702781" cy="664490"/>
            <a:chOff x="159828" y="155002"/>
            <a:chExt cx="702781" cy="664490"/>
          </a:xfrm>
        </p:grpSpPr>
        <p:sp>
          <p:nvSpPr>
            <p:cNvPr id="8" name="椭圆 7"/>
            <p:cNvSpPr/>
            <p:nvPr userDrawn="1">
              <p:custDataLst>
                <p:tags r:id="rId8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椭圆 8"/>
            <p:cNvSpPr/>
            <p:nvPr userDrawn="1">
              <p:custDataLst>
                <p:tags r:id="rId9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9"/>
            <p:cNvSpPr/>
            <p:nvPr userDrawn="1">
              <p:custDataLst>
                <p:tags r:id="rId10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 userDrawn="1">
              <p:custDataLst>
                <p:tags r:id="rId11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2"/>
            </p:custDataLst>
          </p:nvPr>
        </p:nvGrpSpPr>
        <p:grpSpPr>
          <a:xfrm>
            <a:off x="260223" y="6009170"/>
            <a:ext cx="702781" cy="664490"/>
            <a:chOff x="159828" y="155002"/>
            <a:chExt cx="702781" cy="664490"/>
          </a:xfrm>
        </p:grpSpPr>
        <p:sp>
          <p:nvSpPr>
            <p:cNvPr id="13" name="椭圆 12"/>
            <p:cNvSpPr/>
            <p:nvPr userDrawn="1">
              <p:custDataLst>
                <p:tags r:id="rId13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 userDrawn="1">
              <p:custDataLst>
                <p:tags r:id="rId14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15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6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2" name="组合 11"/>
          <p:cNvGrpSpPr/>
          <p:nvPr>
            <p:custDataLst>
              <p:tags r:id="rId6"/>
            </p:custDataLst>
          </p:nvPr>
        </p:nvGrpSpPr>
        <p:grpSpPr>
          <a:xfrm>
            <a:off x="11310600" y="66337"/>
            <a:ext cx="702781" cy="664490"/>
            <a:chOff x="159828" y="155002"/>
            <a:chExt cx="702781" cy="664490"/>
          </a:xfrm>
        </p:grpSpPr>
        <p:sp>
          <p:nvSpPr>
            <p:cNvPr id="13" name="椭圆 12"/>
            <p:cNvSpPr/>
            <p:nvPr userDrawn="1">
              <p:custDataLst>
                <p:tags r:id="rId7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 userDrawn="1">
              <p:custDataLst>
                <p:tags r:id="rId8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9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10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260223" y="6009170"/>
            <a:ext cx="702781" cy="664490"/>
            <a:chOff x="159828" y="155002"/>
            <a:chExt cx="702781" cy="664490"/>
          </a:xfrm>
        </p:grpSpPr>
        <p:sp>
          <p:nvSpPr>
            <p:cNvPr id="18" name="椭圆 17"/>
            <p:cNvSpPr/>
            <p:nvPr userDrawn="1">
              <p:custDataLst>
                <p:tags r:id="rId12"/>
              </p:custDataLst>
            </p:nvPr>
          </p:nvSpPr>
          <p:spPr>
            <a:xfrm>
              <a:off x="159828" y="155002"/>
              <a:ext cx="553673" cy="55367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椭圆 18"/>
            <p:cNvSpPr/>
            <p:nvPr userDrawn="1">
              <p:custDataLst>
                <p:tags r:id="rId13"/>
              </p:custDataLst>
            </p:nvPr>
          </p:nvSpPr>
          <p:spPr>
            <a:xfrm>
              <a:off x="713501" y="670384"/>
              <a:ext cx="149108" cy="1491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任意多边形: 形状 19"/>
            <p:cNvSpPr/>
            <p:nvPr userDrawn="1">
              <p:custDataLst>
                <p:tags r:id="rId14"/>
              </p:custDataLst>
            </p:nvPr>
          </p:nvSpPr>
          <p:spPr>
            <a:xfrm rot="900000">
              <a:off x="286134" y="221923"/>
              <a:ext cx="392998" cy="206927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15"/>
              </p:custDataLst>
            </p:nvPr>
          </p:nvSpPr>
          <p:spPr>
            <a:xfrm rot="16200000">
              <a:off x="141178" y="382228"/>
              <a:ext cx="316495" cy="150880"/>
            </a:xfrm>
            <a:custGeom>
              <a:avLst/>
              <a:gdLst>
                <a:gd name="connsiteX0" fmla="*/ 242904 w 517278"/>
                <a:gd name="connsiteY0" fmla="*/ 0 h 252403"/>
                <a:gd name="connsiteX1" fmla="*/ 514117 w 517278"/>
                <a:gd name="connsiteY1" fmla="*/ 221045 h 252403"/>
                <a:gd name="connsiteX2" fmla="*/ 517278 w 517278"/>
                <a:gd name="connsiteY2" fmla="*/ 252403 h 252403"/>
                <a:gd name="connsiteX3" fmla="*/ 492449 w 517278"/>
                <a:gd name="connsiteY3" fmla="*/ 206659 h 252403"/>
                <a:gd name="connsiteX4" fmla="*/ 219287 w 517278"/>
                <a:gd name="connsiteY4" fmla="*/ 61420 h 252403"/>
                <a:gd name="connsiteX5" fmla="*/ 35104 w 517278"/>
                <a:gd name="connsiteY5" fmla="*/ 117680 h 252403"/>
                <a:gd name="connsiteX6" fmla="*/ 0 w 517278"/>
                <a:gd name="connsiteY6" fmla="*/ 146644 h 252403"/>
                <a:gd name="connsiteX7" fmla="*/ 13347 w 517278"/>
                <a:gd name="connsiteY7" fmla="*/ 122055 h 252403"/>
                <a:gd name="connsiteX8" fmla="*/ 242904 w 517278"/>
                <a:gd name="connsiteY8" fmla="*/ 0 h 25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278" h="252403">
                  <a:moveTo>
                    <a:pt x="242904" y="0"/>
                  </a:moveTo>
                  <a:cubicBezTo>
                    <a:pt x="376686" y="0"/>
                    <a:pt x="488303" y="94895"/>
                    <a:pt x="514117" y="221045"/>
                  </a:cubicBezTo>
                  <a:lnTo>
                    <a:pt x="517278" y="252403"/>
                  </a:lnTo>
                  <a:lnTo>
                    <a:pt x="492449" y="206659"/>
                  </a:lnTo>
                  <a:cubicBezTo>
                    <a:pt x="433250" y="119032"/>
                    <a:pt x="332996" y="61420"/>
                    <a:pt x="219287" y="61420"/>
                  </a:cubicBezTo>
                  <a:cubicBezTo>
                    <a:pt x="151062" y="61420"/>
                    <a:pt x="87680" y="82161"/>
                    <a:pt x="35104" y="117680"/>
                  </a:cubicBezTo>
                  <a:lnTo>
                    <a:pt x="0" y="146644"/>
                  </a:lnTo>
                  <a:lnTo>
                    <a:pt x="13347" y="122055"/>
                  </a:lnTo>
                  <a:cubicBezTo>
                    <a:pt x="63096" y="48416"/>
                    <a:pt x="147346" y="0"/>
                    <a:pt x="24290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-6350" y="-1"/>
            <a:ext cx="9958980" cy="6858001"/>
          </a:xfrm>
          <a:custGeom>
            <a:avLst/>
            <a:gdLst>
              <a:gd name="connsiteX0" fmla="*/ 0 w 9958980"/>
              <a:gd name="connsiteY0" fmla="*/ 0 h 6858001"/>
              <a:gd name="connsiteX1" fmla="*/ 831849 w 9958980"/>
              <a:gd name="connsiteY1" fmla="*/ 0 h 6858001"/>
              <a:gd name="connsiteX2" fmla="*/ 1057726 w 9958980"/>
              <a:gd name="connsiteY2" fmla="*/ 0 h 6858001"/>
              <a:gd name="connsiteX3" fmla="*/ 9958980 w 9958980"/>
              <a:gd name="connsiteY3" fmla="*/ 0 h 6858001"/>
              <a:gd name="connsiteX4" fmla="*/ 7139563 w 9958980"/>
              <a:gd name="connsiteY4" fmla="*/ 3394299 h 6858001"/>
              <a:gd name="connsiteX5" fmla="*/ 7130936 w 9958980"/>
              <a:gd name="connsiteY5" fmla="*/ 3491842 h 6858001"/>
              <a:gd name="connsiteX6" fmla="*/ 7113807 w 9958980"/>
              <a:gd name="connsiteY6" fmla="*/ 3666044 h 6858001"/>
              <a:gd name="connsiteX7" fmla="*/ 7184346 w 9958980"/>
              <a:gd name="connsiteY7" fmla="*/ 5052928 h 6858001"/>
              <a:gd name="connsiteX8" fmla="*/ 7200930 w 9958980"/>
              <a:gd name="connsiteY8" fmla="*/ 5136007 h 6858001"/>
              <a:gd name="connsiteX9" fmla="*/ 7218030 w 9958980"/>
              <a:gd name="connsiteY9" fmla="*/ 5236210 h 6858001"/>
              <a:gd name="connsiteX10" fmla="*/ 7361195 w 9958980"/>
              <a:gd name="connsiteY10" fmla="*/ 5797253 h 6858001"/>
              <a:gd name="connsiteX11" fmla="*/ 7405644 w 9958980"/>
              <a:gd name="connsiteY11" fmla="*/ 5918236 h 6858001"/>
              <a:gd name="connsiteX12" fmla="*/ 7427724 w 9958980"/>
              <a:gd name="connsiteY12" fmla="*/ 5988800 h 6858001"/>
              <a:gd name="connsiteX13" fmla="*/ 7723378 w 9958980"/>
              <a:gd name="connsiteY13" fmla="*/ 6685855 h 6858001"/>
              <a:gd name="connsiteX14" fmla="*/ 7817326 w 9958980"/>
              <a:gd name="connsiteY14" fmla="*/ 6858001 h 6858001"/>
              <a:gd name="connsiteX15" fmla="*/ 1057726 w 9958980"/>
              <a:gd name="connsiteY15" fmla="*/ 6858001 h 6858001"/>
              <a:gd name="connsiteX16" fmla="*/ 831849 w 9958980"/>
              <a:gd name="connsiteY16" fmla="*/ 6858001 h 6858001"/>
              <a:gd name="connsiteX17" fmla="*/ 0 w 9958980"/>
              <a:gd name="connsiteY1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958980" h="6858001">
                <a:moveTo>
                  <a:pt x="0" y="0"/>
                </a:moveTo>
                <a:lnTo>
                  <a:pt x="831849" y="0"/>
                </a:lnTo>
                <a:lnTo>
                  <a:pt x="1057726" y="0"/>
                </a:lnTo>
                <a:lnTo>
                  <a:pt x="9958980" y="0"/>
                </a:lnTo>
                <a:cubicBezTo>
                  <a:pt x="7839045" y="753371"/>
                  <a:pt x="7266495" y="2286963"/>
                  <a:pt x="7139563" y="3394299"/>
                </a:cubicBezTo>
                <a:lnTo>
                  <a:pt x="7130936" y="3491842"/>
                </a:lnTo>
                <a:lnTo>
                  <a:pt x="7113807" y="3666044"/>
                </a:lnTo>
                <a:cubicBezTo>
                  <a:pt x="7080706" y="4116736"/>
                  <a:pt x="7102457" y="4582770"/>
                  <a:pt x="7184346" y="5052928"/>
                </a:cubicBezTo>
                <a:lnTo>
                  <a:pt x="7200930" y="5136007"/>
                </a:lnTo>
                <a:lnTo>
                  <a:pt x="7218030" y="5236210"/>
                </a:lnTo>
                <a:cubicBezTo>
                  <a:pt x="7257369" y="5446353"/>
                  <a:pt x="7305787" y="5630022"/>
                  <a:pt x="7361195" y="5797253"/>
                </a:cubicBezTo>
                <a:lnTo>
                  <a:pt x="7405644" y="5918236"/>
                </a:lnTo>
                <a:lnTo>
                  <a:pt x="7427724" y="5988800"/>
                </a:lnTo>
                <a:cubicBezTo>
                  <a:pt x="7512348" y="6231057"/>
                  <a:pt x="7611422" y="6463757"/>
                  <a:pt x="7723378" y="6685855"/>
                </a:cubicBezTo>
                <a:lnTo>
                  <a:pt x="7817326" y="6858001"/>
                </a:lnTo>
                <a:lnTo>
                  <a:pt x="1057726" y="6858001"/>
                </a:lnTo>
                <a:lnTo>
                  <a:pt x="831849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任意多边形: 形状 29"/>
          <p:cNvSpPr/>
          <p:nvPr>
            <p:custDataLst>
              <p:tags r:id="rId4"/>
            </p:custDataLst>
          </p:nvPr>
        </p:nvSpPr>
        <p:spPr>
          <a:xfrm rot="400754">
            <a:off x="6891589" y="-180556"/>
            <a:ext cx="2852380" cy="4324328"/>
          </a:xfrm>
          <a:custGeom>
            <a:avLst/>
            <a:gdLst>
              <a:gd name="connsiteX0" fmla="*/ 1733248 w 2852380"/>
              <a:gd name="connsiteY0" fmla="*/ 131055 h 4324328"/>
              <a:gd name="connsiteX1" fmla="*/ 2852263 w 2852380"/>
              <a:gd name="connsiteY1" fmla="*/ 13 h 4324328"/>
              <a:gd name="connsiteX2" fmla="*/ 2852380 w 2852380"/>
              <a:gd name="connsiteY2" fmla="*/ 0 h 4324328"/>
              <a:gd name="connsiteX3" fmla="*/ 2807711 w 2852380"/>
              <a:gd name="connsiteY3" fmla="*/ 19972 h 4324328"/>
              <a:gd name="connsiteX4" fmla="*/ 24519 w 2852380"/>
              <a:gd name="connsiteY4" fmla="*/ 4107273 h 4324328"/>
              <a:gd name="connsiteX5" fmla="*/ 8972 w 2852380"/>
              <a:gd name="connsiteY5" fmla="*/ 4324328 h 4324328"/>
              <a:gd name="connsiteX6" fmla="*/ 6180 w 2852380"/>
              <a:gd name="connsiteY6" fmla="*/ 4285334 h 4324328"/>
              <a:gd name="connsiteX7" fmla="*/ 0 w 2852380"/>
              <a:gd name="connsiteY7" fmla="*/ 4025878 h 4324328"/>
              <a:gd name="connsiteX8" fmla="*/ 1728157 w 2852380"/>
              <a:gd name="connsiteY8" fmla="*/ 135303 h 432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2380" h="4324328">
                <a:moveTo>
                  <a:pt x="1733248" y="131055"/>
                </a:moveTo>
                <a:lnTo>
                  <a:pt x="2852263" y="13"/>
                </a:lnTo>
                <a:lnTo>
                  <a:pt x="2852380" y="0"/>
                </a:lnTo>
                <a:lnTo>
                  <a:pt x="2807711" y="19972"/>
                </a:lnTo>
                <a:cubicBezTo>
                  <a:pt x="1293231" y="741043"/>
                  <a:pt x="199312" y="2279917"/>
                  <a:pt x="24519" y="4107273"/>
                </a:cubicBezTo>
                <a:lnTo>
                  <a:pt x="8972" y="4324328"/>
                </a:lnTo>
                <a:lnTo>
                  <a:pt x="6180" y="4285334"/>
                </a:lnTo>
                <a:cubicBezTo>
                  <a:pt x="2076" y="4199399"/>
                  <a:pt x="0" y="4112896"/>
                  <a:pt x="0" y="4025878"/>
                </a:cubicBezTo>
                <a:cubicBezTo>
                  <a:pt x="0" y="2459561"/>
                  <a:pt x="672729" y="1060062"/>
                  <a:pt x="1728157" y="13530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>
            <p:custDataLst>
              <p:tags r:id="rId5"/>
            </p:custDataLst>
          </p:nvPr>
        </p:nvSpPr>
        <p:spPr>
          <a:xfrm>
            <a:off x="6767409" y="2709080"/>
            <a:ext cx="1057726" cy="4148920"/>
          </a:xfrm>
          <a:custGeom>
            <a:avLst/>
            <a:gdLst>
              <a:gd name="connsiteX0" fmla="*/ 493143 w 1057726"/>
              <a:gd name="connsiteY0" fmla="*/ 0 h 4148920"/>
              <a:gd name="connsiteX1" fmla="*/ 468603 w 1057726"/>
              <a:gd name="connsiteY1" fmla="*/ 100315 h 4148920"/>
              <a:gd name="connsiteX2" fmla="*/ 331861 w 1057726"/>
              <a:gd name="connsiteY2" fmla="*/ 1360364 h 4148920"/>
              <a:gd name="connsiteX3" fmla="*/ 856086 w 1057726"/>
              <a:gd name="connsiteY3" fmla="*/ 3763633 h 4148920"/>
              <a:gd name="connsiteX4" fmla="*/ 1057726 w 1057726"/>
              <a:gd name="connsiteY4" fmla="*/ 4148920 h 4148920"/>
              <a:gd name="connsiteX5" fmla="*/ 295155 w 1057726"/>
              <a:gd name="connsiteY5" fmla="*/ 4148920 h 4148920"/>
              <a:gd name="connsiteX6" fmla="*/ 195271 w 1057726"/>
              <a:gd name="connsiteY6" fmla="*/ 3832128 h 4148920"/>
              <a:gd name="connsiteX7" fmla="*/ 0 w 1057726"/>
              <a:gd name="connsiteY7" fmla="*/ 2332821 h 4148920"/>
              <a:gd name="connsiteX8" fmla="*/ 428307 w 1057726"/>
              <a:gd name="connsiteY8" fmla="*/ 146949 h 414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726" h="4148920">
                <a:moveTo>
                  <a:pt x="493143" y="0"/>
                </a:moveTo>
                <a:lnTo>
                  <a:pt x="468603" y="100315"/>
                </a:lnTo>
                <a:cubicBezTo>
                  <a:pt x="379337" y="503060"/>
                  <a:pt x="331861" y="925276"/>
                  <a:pt x="331861" y="1360364"/>
                </a:cubicBezTo>
                <a:cubicBezTo>
                  <a:pt x="331861" y="2230541"/>
                  <a:pt x="521764" y="3049230"/>
                  <a:pt x="856086" y="3763633"/>
                </a:cubicBezTo>
                <a:lnTo>
                  <a:pt x="1057726" y="4148920"/>
                </a:lnTo>
                <a:lnTo>
                  <a:pt x="295155" y="4148920"/>
                </a:lnTo>
                <a:lnTo>
                  <a:pt x="195271" y="3832128"/>
                </a:lnTo>
                <a:cubicBezTo>
                  <a:pt x="68366" y="3358497"/>
                  <a:pt x="0" y="2854927"/>
                  <a:pt x="0" y="2332821"/>
                </a:cubicBezTo>
                <a:cubicBezTo>
                  <a:pt x="0" y="1549663"/>
                  <a:pt x="153822" y="808208"/>
                  <a:pt x="428307" y="14694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193590" y="2514600"/>
            <a:ext cx="4256255" cy="1105575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193590" y="3681413"/>
            <a:ext cx="4256255" cy="504693"/>
          </a:xfrm>
        </p:spPr>
        <p:txBody>
          <a:bodyPr lIns="90000" rIns="90000" bIns="46800">
            <a:normAutofit/>
          </a:bodyPr>
          <a:lstStyle>
            <a:lvl1pPr marL="0" indent="0" algn="dist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2265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226503" y="6014906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 rot="900000">
            <a:off x="3221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0" anchor="ctr">
            <a:normAutofit/>
          </a:bodyPr>
          <a:lstStyle>
            <a:lvl1pPr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11667193" y="201336"/>
            <a:ext cx="310392" cy="31039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>
            <a:off x="2265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226503" y="6014906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11"/>
            </p:custDataLst>
          </p:nvPr>
        </p:nvSpPr>
        <p:spPr>
          <a:xfrm rot="900000">
            <a:off x="3221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12"/>
            </p:custDataLst>
          </p:nvPr>
        </p:nvSpPr>
        <p:spPr>
          <a:xfrm rot="900000">
            <a:off x="11747912" y="232965"/>
            <a:ext cx="209069" cy="85610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13"/>
            </p:custDataLst>
          </p:nvPr>
        </p:nvSpPr>
        <p:spPr>
          <a:xfrm rot="17100000">
            <a:off x="11660851" y="296118"/>
            <a:ext cx="182905" cy="96107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lIns="90000" tIns="46800" rIns="90000" bIns="0" anchor="ctr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>
            <a:off x="2265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705622" y="6018995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11"/>
            </p:custDataLst>
          </p:nvPr>
        </p:nvSpPr>
        <p:spPr>
          <a:xfrm rot="900000">
            <a:off x="3221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>
            <a:off x="11685863" y="6346288"/>
            <a:ext cx="376293" cy="3762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>
            <a:off x="159828" y="155002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>
            <p:custDataLst>
              <p:tags r:id="rId11"/>
            </p:custDataLst>
          </p:nvPr>
        </p:nvSpPr>
        <p:spPr>
          <a:xfrm>
            <a:off x="713501" y="670384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12"/>
            </p:custDataLst>
          </p:nvPr>
        </p:nvSpPr>
        <p:spPr>
          <a:xfrm rot="900000">
            <a:off x="286134" y="221923"/>
            <a:ext cx="392998" cy="206927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3"/>
            </p:custDataLst>
          </p:nvPr>
        </p:nvSpPr>
        <p:spPr>
          <a:xfrm rot="16200000">
            <a:off x="141178" y="382228"/>
            <a:ext cx="316495" cy="150880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椭圆 9"/>
          <p:cNvSpPr/>
          <p:nvPr>
            <p:custDataLst>
              <p:tags r:id="rId9"/>
            </p:custDataLst>
          </p:nvPr>
        </p:nvSpPr>
        <p:spPr>
          <a:xfrm>
            <a:off x="11520533" y="210209"/>
            <a:ext cx="402173" cy="4021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任意多边形: 形状 10"/>
          <p:cNvSpPr/>
          <p:nvPr>
            <p:custDataLst>
              <p:tags r:id="rId10"/>
            </p:custDataLst>
          </p:nvPr>
        </p:nvSpPr>
        <p:spPr>
          <a:xfrm rot="900000">
            <a:off x="11613728" y="261171"/>
            <a:ext cx="270889" cy="110924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任意多边形: 形状 11"/>
          <p:cNvSpPr/>
          <p:nvPr>
            <p:custDataLst>
              <p:tags r:id="rId11"/>
            </p:custDataLst>
          </p:nvPr>
        </p:nvSpPr>
        <p:spPr>
          <a:xfrm rot="17100000">
            <a:off x="11512316" y="342999"/>
            <a:ext cx="236988" cy="124525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91367"/>
            <a:ext cx="11037600" cy="534430"/>
          </a:xfrm>
        </p:spPr>
        <p:txBody>
          <a:bodyPr lIns="90000" tIns="46800" rIns="90000" bIns="46800">
            <a:normAutofit/>
          </a:bodyPr>
          <a:lstStyle>
            <a:lvl1pPr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椭圆 11"/>
          <p:cNvSpPr/>
          <p:nvPr>
            <p:custDataLst>
              <p:tags r:id="rId11"/>
            </p:custDataLst>
          </p:nvPr>
        </p:nvSpPr>
        <p:spPr>
          <a:xfrm>
            <a:off x="2265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12"/>
            </p:custDataLst>
          </p:nvPr>
        </p:nvSpPr>
        <p:spPr>
          <a:xfrm>
            <a:off x="226503" y="6014906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13"/>
            </p:custDataLst>
          </p:nvPr>
        </p:nvSpPr>
        <p:spPr>
          <a:xfrm rot="900000">
            <a:off x="3221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14"/>
            </p:custDataLst>
          </p:nvPr>
        </p:nvSpPr>
        <p:spPr>
          <a:xfrm>
            <a:off x="11685863" y="6346288"/>
            <a:ext cx="376293" cy="3762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15"/>
            </p:custDataLst>
          </p:nvPr>
        </p:nvSpPr>
        <p:spPr>
          <a:xfrm rot="900000">
            <a:off x="11767904" y="6423113"/>
            <a:ext cx="246077" cy="129300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11415203" y="6164014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11131857" y="6440850"/>
            <a:ext cx="261311" cy="261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 rot="900000">
            <a:off x="11510895" y="6259362"/>
            <a:ext cx="414807" cy="217958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159828" y="155002"/>
            <a:ext cx="553673" cy="5536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713501" y="670384"/>
            <a:ext cx="149108" cy="14910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任意多边形: 形状 13"/>
          <p:cNvSpPr/>
          <p:nvPr>
            <p:custDataLst>
              <p:tags r:id="rId7"/>
            </p:custDataLst>
          </p:nvPr>
        </p:nvSpPr>
        <p:spPr>
          <a:xfrm rot="900000">
            <a:off x="286134" y="221923"/>
            <a:ext cx="392998" cy="206927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8"/>
            </p:custDataLst>
          </p:nvPr>
        </p:nvSpPr>
        <p:spPr>
          <a:xfrm rot="16200000">
            <a:off x="141178" y="382228"/>
            <a:ext cx="316495" cy="150880"/>
          </a:xfrm>
          <a:custGeom>
            <a:avLst/>
            <a:gdLst>
              <a:gd name="connsiteX0" fmla="*/ 242904 w 517278"/>
              <a:gd name="connsiteY0" fmla="*/ 0 h 252403"/>
              <a:gd name="connsiteX1" fmla="*/ 514117 w 517278"/>
              <a:gd name="connsiteY1" fmla="*/ 221045 h 252403"/>
              <a:gd name="connsiteX2" fmla="*/ 517278 w 517278"/>
              <a:gd name="connsiteY2" fmla="*/ 252403 h 252403"/>
              <a:gd name="connsiteX3" fmla="*/ 492449 w 517278"/>
              <a:gd name="connsiteY3" fmla="*/ 206659 h 252403"/>
              <a:gd name="connsiteX4" fmla="*/ 219287 w 517278"/>
              <a:gd name="connsiteY4" fmla="*/ 61420 h 252403"/>
              <a:gd name="connsiteX5" fmla="*/ 35104 w 517278"/>
              <a:gd name="connsiteY5" fmla="*/ 117680 h 252403"/>
              <a:gd name="connsiteX6" fmla="*/ 0 w 517278"/>
              <a:gd name="connsiteY6" fmla="*/ 146644 h 252403"/>
              <a:gd name="connsiteX7" fmla="*/ 13347 w 517278"/>
              <a:gd name="connsiteY7" fmla="*/ 122055 h 252403"/>
              <a:gd name="connsiteX8" fmla="*/ 242904 w 517278"/>
              <a:gd name="connsiteY8" fmla="*/ 0 h 25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7278" h="252403">
                <a:moveTo>
                  <a:pt x="242904" y="0"/>
                </a:moveTo>
                <a:cubicBezTo>
                  <a:pt x="376686" y="0"/>
                  <a:pt x="488303" y="94895"/>
                  <a:pt x="514117" y="221045"/>
                </a:cubicBezTo>
                <a:lnTo>
                  <a:pt x="517278" y="252403"/>
                </a:lnTo>
                <a:lnTo>
                  <a:pt x="492449" y="206659"/>
                </a:lnTo>
                <a:cubicBezTo>
                  <a:pt x="433250" y="119032"/>
                  <a:pt x="332996" y="61420"/>
                  <a:pt x="219287" y="61420"/>
                </a:cubicBezTo>
                <a:cubicBezTo>
                  <a:pt x="151062" y="61420"/>
                  <a:pt x="87680" y="82161"/>
                  <a:pt x="35104" y="117680"/>
                </a:cubicBezTo>
                <a:lnTo>
                  <a:pt x="0" y="146644"/>
                </a:lnTo>
                <a:lnTo>
                  <a:pt x="13347" y="122055"/>
                </a:lnTo>
                <a:cubicBezTo>
                  <a:pt x="63096" y="48416"/>
                  <a:pt x="147346" y="0"/>
                  <a:pt x="2429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0" anchor="b">
            <a:normAutofit/>
          </a:bodyPr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948703" y="2137727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7025538" y="4350068"/>
            <a:ext cx="1786571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504176" y="2490153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504176" y="3321369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33030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989128" y="3932238"/>
            <a:ext cx="435991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989128" y="2555558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681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720090" cy="68199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11471910" y="0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6176010"/>
            <a:ext cx="720090" cy="681990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330315"/>
            <a:ext cx="720090" cy="52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10571480" y="5323840"/>
            <a:ext cx="1619885" cy="153416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5670550"/>
            <a:ext cx="1619885" cy="11874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7.xml"/><Relationship Id="rId23" Type="http://schemas.openxmlformats.org/officeDocument/2006/relationships/tags" Target="../tags/tag196.xml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tags" Target="../tags/tag19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2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35.xml"/><Relationship Id="rId23" Type="http://schemas.openxmlformats.org/officeDocument/2006/relationships/tags" Target="../tags/tag334.xml"/><Relationship Id="rId22" Type="http://schemas.openxmlformats.org/officeDocument/2006/relationships/tags" Target="../tags/tag333.xml"/><Relationship Id="rId21" Type="http://schemas.openxmlformats.org/officeDocument/2006/relationships/tags" Target="../tags/tag332.xml"/><Relationship Id="rId20" Type="http://schemas.openxmlformats.org/officeDocument/2006/relationships/tags" Target="../tags/tag331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30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20.xml"/><Relationship Id="rId8" Type="http://schemas.openxmlformats.org/officeDocument/2006/relationships/tags" Target="../tags/tag419.xml"/><Relationship Id="rId7" Type="http://schemas.openxmlformats.org/officeDocument/2006/relationships/tags" Target="../tags/tag418.xml"/><Relationship Id="rId6" Type="http://schemas.openxmlformats.org/officeDocument/2006/relationships/tags" Target="../tags/tag417.xml"/><Relationship Id="rId5" Type="http://schemas.openxmlformats.org/officeDocument/2006/relationships/tags" Target="../tags/tag416.xml"/><Relationship Id="rId4" Type="http://schemas.openxmlformats.org/officeDocument/2006/relationships/tags" Target="../tags/tag415.xml"/><Relationship Id="rId3" Type="http://schemas.openxmlformats.org/officeDocument/2006/relationships/tags" Target="../tags/tag414.xml"/><Relationship Id="rId2" Type="http://schemas.openxmlformats.org/officeDocument/2006/relationships/tags" Target="../tags/tag413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4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tags" Target="../tags/tag426.xml"/><Relationship Id="rId5" Type="http://schemas.openxmlformats.org/officeDocument/2006/relationships/tags" Target="../tags/tag425.xml"/><Relationship Id="rId4" Type="http://schemas.openxmlformats.org/officeDocument/2006/relationships/tags" Target="../tags/tag424.xml"/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42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38.xml"/><Relationship Id="rId8" Type="http://schemas.openxmlformats.org/officeDocument/2006/relationships/tags" Target="../tags/tag437.xml"/><Relationship Id="rId7" Type="http://schemas.openxmlformats.org/officeDocument/2006/relationships/tags" Target="../tags/tag436.xml"/><Relationship Id="rId6" Type="http://schemas.openxmlformats.org/officeDocument/2006/relationships/tags" Target="../tags/tag435.xml"/><Relationship Id="rId5" Type="http://schemas.openxmlformats.org/officeDocument/2006/relationships/tags" Target="../tags/tag434.xml"/><Relationship Id="rId4" Type="http://schemas.openxmlformats.org/officeDocument/2006/relationships/tags" Target="../tags/tag433.xml"/><Relationship Id="rId3" Type="http://schemas.openxmlformats.org/officeDocument/2006/relationships/tags" Target="../tags/tag432.xml"/><Relationship Id="rId2" Type="http://schemas.openxmlformats.org/officeDocument/2006/relationships/tags" Target="../tags/tag431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43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tags" Target="../tags/tag446.xml"/><Relationship Id="rId7" Type="http://schemas.openxmlformats.org/officeDocument/2006/relationships/tags" Target="../tags/tag445.xml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4" Type="http://schemas.openxmlformats.org/officeDocument/2006/relationships/tags" Target="../tags/tag442.xml"/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449.xml"/><Relationship Id="rId10" Type="http://schemas.openxmlformats.org/officeDocument/2006/relationships/tags" Target="../tags/tag448.xml"/><Relationship Id="rId1" Type="http://schemas.openxmlformats.org/officeDocument/2006/relationships/tags" Target="../tags/tag43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52.xml"/><Relationship Id="rId2" Type="http://schemas.openxmlformats.org/officeDocument/2006/relationships/tags" Target="../tags/tag451.xml"/><Relationship Id="rId1" Type="http://schemas.openxmlformats.org/officeDocument/2006/relationships/tags" Target="../tags/tag4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348.xml"/><Relationship Id="rId1" Type="http://schemas.openxmlformats.org/officeDocument/2006/relationships/tags" Target="../tags/tag3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357.xml"/><Relationship Id="rId1" Type="http://schemas.openxmlformats.org/officeDocument/2006/relationships/tags" Target="../tags/tag34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6.xml"/><Relationship Id="rId8" Type="http://schemas.openxmlformats.org/officeDocument/2006/relationships/tags" Target="../tags/tag365.xml"/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5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tags" Target="../tags/tag372.xml"/><Relationship Id="rId5" Type="http://schemas.openxmlformats.org/officeDocument/2006/relationships/tags" Target="../tags/tag371.xml"/><Relationship Id="rId4" Type="http://schemas.openxmlformats.org/officeDocument/2006/relationships/tags" Target="../tags/tag370.xml"/><Relationship Id="rId3" Type="http://schemas.openxmlformats.org/officeDocument/2006/relationships/tags" Target="../tags/tag369.xml"/><Relationship Id="rId2" Type="http://schemas.openxmlformats.org/officeDocument/2006/relationships/tags" Target="../tags/tag368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6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84.xml"/><Relationship Id="rId8" Type="http://schemas.openxmlformats.org/officeDocument/2006/relationships/tags" Target="../tags/tag383.xml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tags" Target="../tags/tag380.xml"/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tags" Target="../tags/tag377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7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8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9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tags" Target="../tags/tag406.xml"/><Relationship Id="rId3" Type="http://schemas.openxmlformats.org/officeDocument/2006/relationships/tags" Target="../tags/tag405.xml"/><Relationship Id="rId2" Type="http://schemas.openxmlformats.org/officeDocument/2006/relationships/tags" Target="../tags/tag404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4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Arial" panose="020B0604020202020204" pitchFamily="34" charset="0"/>
              </a:rPr>
              <a:t>DREAM</a:t>
            </a:r>
            <a:r>
              <a:rPr lang="zh-CN" altLang="en-US">
                <a:sym typeface="Arial" panose="020B0604020202020204" pitchFamily="34" charset="0"/>
              </a:rPr>
              <a:t>技术</a:t>
            </a:r>
            <a:br>
              <a:rPr lang="en-US" altLang="zh-CN">
                <a:sym typeface="Arial" panose="020B0604020202020204" pitchFamily="34" charset="0"/>
              </a:rPr>
            </a:br>
            <a:endParaRPr lang="en-US" altLang="zh-CN"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ym typeface="Arial" panose="020B0604020202020204" pitchFamily="34" charset="0"/>
              </a:rPr>
              <a:t>汇报人：莫小哀</a:t>
            </a:r>
            <a:endParaRPr lang="zh-CN" altLang="en-US"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590931" y="4300450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SQL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分页（一）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935" y="1705610"/>
            <a:ext cx="111290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@Mapper("mapper/SysMapper.xml")</a:t>
            </a:r>
            <a:endParaRPr lang="en-US" altLang="zh-CN"/>
          </a:p>
          <a:p>
            <a:r>
              <a:rPr lang="en-US" altLang="zh-CN"/>
              <a:t>public interface SysMapper {</a:t>
            </a:r>
            <a:endParaRPr lang="en-US" altLang="zh-CN"/>
          </a:p>
          <a:p>
            <a:r>
              <a:rPr lang="en-US" altLang="zh-CN"/>
              <a:t>    @PageQuery</a:t>
            </a:r>
            <a:endParaRPr lang="en-US" altLang="zh-CN"/>
          </a:p>
          <a:p>
            <a:r>
              <a:rPr lang="en-US" altLang="zh-CN"/>
              <a:t>    public List&lt;SysView&gt; selectList(@Param("page") Page page, @Param("dictData") SysView dictData);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1185" y="3495675"/>
            <a:ext cx="103981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其实</a:t>
            </a:r>
            <a:r>
              <a:rPr lang="en-US" altLang="zh-CN"/>
              <a:t>DREAM</a:t>
            </a:r>
            <a:r>
              <a:rPr lang="zh-CN" altLang="en-US"/>
              <a:t>就是基于翻译的框架，在</a:t>
            </a:r>
            <a:r>
              <a:rPr lang="en-US" altLang="zh-CN"/>
              <a:t>SQL</a:t>
            </a:r>
            <a:r>
              <a:rPr lang="zh-CN" altLang="en-US"/>
              <a:t>语句写</a:t>
            </a:r>
            <a:r>
              <a:rPr lang="en-US" altLang="zh-CN"/>
              <a:t>MySQL</a:t>
            </a:r>
            <a:r>
              <a:rPr lang="zh-CN" altLang="en-US"/>
              <a:t>分页，是可以在其他数据库下执行，列如</a:t>
            </a:r>
            <a:endParaRPr lang="zh-CN" altLang="en-US"/>
          </a:p>
          <a:p>
            <a:r>
              <a:rPr lang="zh-CN" altLang="en-US"/>
              <a:t>select @all()  from sys</a:t>
            </a:r>
            <a:endParaRPr lang="zh-CN" altLang="en-US"/>
          </a:p>
          <a:p>
            <a:r>
              <a:rPr lang="zh-CN" altLang="en-US"/>
              <a:t>            where @non(</a:t>
            </a:r>
            <a:endParaRPr lang="zh-CN" altLang="en-US"/>
          </a:p>
          <a:p>
            <a:r>
              <a:rPr lang="zh-CN" altLang="en-US"/>
              <a:t>            dict_type = @$(dictData.dictType)</a:t>
            </a:r>
            <a:endParaRPr lang="zh-CN" altLang="en-US"/>
          </a:p>
          <a:p>
            <a:r>
              <a:rPr lang="zh-CN" altLang="en-US"/>
              <a:t>            AND dict_label like concat('%', @$(dictData.dictLabel), '%')</a:t>
            </a:r>
            <a:endParaRPr lang="zh-CN" altLang="en-US"/>
          </a:p>
          <a:p>
            <a:r>
              <a:rPr lang="zh-CN" altLang="en-US"/>
              <a:t>            AND status = @$(dictData.status)</a:t>
            </a:r>
            <a:endParaRPr lang="zh-CN" altLang="en-US"/>
          </a:p>
          <a:p>
            <a:r>
              <a:rPr lang="zh-CN" altLang="en-US"/>
              <a:t>            )</a:t>
            </a:r>
            <a:r>
              <a:rPr lang="en-US" altLang="zh-CN"/>
              <a:t>  limit @$(page.startRow),@$(page.startSize)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590931" y="4300450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SQL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分页（二）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185" y="1638300"/>
            <a:ext cx="110274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而真正理想的</a:t>
            </a:r>
            <a:r>
              <a:rPr lang="en-US" altLang="zh-CN"/>
              <a:t>SQL</a:t>
            </a:r>
            <a:r>
              <a:rPr lang="zh-CN" altLang="en-US"/>
              <a:t>语句是先判断是否有主键，不存在主键则选取上面分页，有主键则查询语句：</a:t>
            </a:r>
            <a:endParaRPr lang="zh-CN" altLang="en-US"/>
          </a:p>
          <a:p>
            <a:r>
              <a:t>SELECT @ALL () FROM sys </a:t>
            </a:r>
          </a:p>
          <a:p>
            <a:r>
              <a:t>WHERE	id IN (</a:t>
            </a:r>
          </a:p>
          <a:p>
            <a:r>
              <a:t>	SELECT id FROM sys </a:t>
            </a:r>
          </a:p>
          <a:p>
            <a:r>
              <a:t>	WHERE	@non (</a:t>
            </a:r>
          </a:p>
          <a:p>
            <a:r>
              <a:t>			dict_type = @$ ( dictData.dictType ) </a:t>
            </a:r>
          </a:p>
          <a:p>
            <a:r>
              <a:t>			AND dict_label LIKE concat( '%', @$ ( dictData.dictLabel ), '%' ) </a:t>
            </a:r>
          </a:p>
          <a:p>
            <a:r>
              <a:t>			AND STATUS = @$ ( dictData.STATUS ) </a:t>
            </a:r>
          </a:p>
          <a:p>
            <a:r>
              <a:t>		) </a:t>
            </a:r>
          </a:p>
          <a:p>
            <a:r>
              <a:t>	LIMIT @$ ( page.startRow ),@$ ( page.startSize ))</a:t>
            </a:r>
          </a:p>
          <a:p/>
          <a:p>
            <a:r>
              <a:rPr lang="zh-CN"/>
              <a:t>事实上这种事，可完全交给翻译处理</a:t>
            </a:r>
            <a:endParaRPr lang="zh-CN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590931" y="4300450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SQL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分页（三）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1185" y="1638300"/>
            <a:ext cx="110274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使用注解</a:t>
            </a:r>
            <a:r>
              <a:rPr lang="en-US" altLang="zh-CN"/>
              <a:t>PageQuery</a:t>
            </a:r>
            <a:r>
              <a:rPr lang="zh-CN" altLang="en-US"/>
              <a:t>，并没有直接将</a:t>
            </a:r>
            <a:r>
              <a:rPr lang="en-US" altLang="zh-CN"/>
              <a:t>SQL</a:t>
            </a:r>
            <a:r>
              <a:rPr lang="zh-CN" altLang="en-US"/>
              <a:t>语句改成可识别的分页，而是改成如下</a:t>
            </a:r>
            <a:r>
              <a:rPr lang="en-US" altLang="zh-CN"/>
              <a:t>SQL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@$Limit(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select @all()  from sys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where @non(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dict_type = @$(dictData.dictType)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AND dict_label like concat('%', @$(dictData.dictLabel), '%')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AND status = @$(dictData.status)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)</a:t>
            </a:r>
            <a:r>
              <a:rPr lang="en-US" altLang="zh-CN">
                <a:sym typeface="+mn-ea"/>
              </a:rPr>
              <a:t> ,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@$(page.startRow),@$(page.startSize)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zh-CN" altLang="en-US"/>
              <a:t>交给函数</a:t>
            </a:r>
            <a:r>
              <a:rPr lang="en-US" altLang="zh-CN"/>
              <a:t>$Limit</a:t>
            </a:r>
            <a:r>
              <a:rPr lang="zh-CN" altLang="en-US"/>
              <a:t>进行处理，其实上面函数开发者是没办法直接使用的，类似的也有</a:t>
            </a:r>
            <a:r>
              <a:rPr lang="en-US" altLang="zh-CN"/>
              <a:t>$Offset</a:t>
            </a:r>
            <a:r>
              <a:rPr lang="zh-CN" altLang="en-US"/>
              <a:t>分页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700151" y="4468725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简易</a:t>
            </a:r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JPA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实现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647700" y="1811020"/>
            <a:ext cx="10826115" cy="4610735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rgbClr val="C0C9D6"/>
              </a:buClr>
              <a:buFont typeface="Wingdings" panose="05000000000000000000" pitchFamily="2" charset="2"/>
              <a:buChar char="l"/>
            </a:pP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rgbClr val="C0C9D6"/>
              </a:buClr>
              <a:buFont typeface="Wingdings" panose="05000000000000000000" pitchFamily="2" charset="2"/>
              <a:buChar char="l"/>
            </a:pP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9630" y="1557655"/>
            <a:ext cx="6336030" cy="4820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public interface TemplateMapper {</a:t>
            </a:r>
            <a:endParaRPr lang="zh-CN" altLang="en-US" sz="1800"/>
          </a:p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   &lt;T&gt; T selectById(Class&lt;T&gt; type, Object id);</a:t>
            </a:r>
            <a:endParaRPr lang="zh-CN" altLang="en-US" sz="1800"/>
          </a:p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   &lt;T&gt; List&lt;T&gt; selectByIds(Class&lt;T&gt; type, List&lt;Object&gt; idList);</a:t>
            </a:r>
            <a:endParaRPr lang="zh-CN" altLang="en-US" sz="1800"/>
          </a:p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   int updateById(Object view);</a:t>
            </a:r>
            <a:endParaRPr lang="zh-CN" altLang="en-US" sz="1800"/>
          </a:p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   int updateNonById(Object view);</a:t>
            </a:r>
            <a:endParaRPr lang="zh-CN" altLang="en-US" sz="1800"/>
          </a:p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   int insert(Object view);</a:t>
            </a:r>
            <a:endParaRPr lang="zh-CN" altLang="en-US" sz="1800"/>
          </a:p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   int insertFetchKey(Object view);</a:t>
            </a:r>
            <a:endParaRPr lang="zh-CN" altLang="en-US" sz="1800"/>
          </a:p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   void insertBatch(List&lt;?&gt; viewList);</a:t>
            </a:r>
            <a:endParaRPr lang="zh-CN" altLang="en-US" sz="1800"/>
          </a:p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   int insertMany(List&lt;?&gt; viewList);</a:t>
            </a:r>
            <a:endParaRPr lang="zh-CN" altLang="en-US" sz="1800"/>
          </a:p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   int deleteById(Class&lt;?&gt; type, Object id);</a:t>
            </a:r>
            <a:endParaRPr lang="zh-CN" altLang="en-US" sz="1800"/>
          </a:p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   int deleteByIds(Class&lt;?&gt; type, List&lt;?&gt; idList);</a:t>
            </a:r>
            <a:endParaRPr lang="zh-CN" altLang="en-US" sz="1800"/>
          </a:p>
          <a:p>
            <a:pPr algn="l">
              <a:lnSpc>
                <a:spcPct val="100000"/>
              </a:lnSpc>
              <a:spcBef>
                <a:spcPts val="8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/>
              <a:t>    boolean existById(Class&lt;?&gt; type, Object id);}</a:t>
            </a:r>
            <a:endParaRPr lang="zh-CN" altLang="en-US" sz="1800"/>
          </a:p>
        </p:txBody>
      </p:sp>
      <p:graphicFrame>
        <p:nvGraphicFramePr>
          <p:cNvPr id="3" name="表格 2"/>
          <p:cNvGraphicFramePr/>
          <p:nvPr>
            <p:custDataLst>
              <p:tags r:id="rId10"/>
            </p:custDataLst>
          </p:nvPr>
        </p:nvGraphicFramePr>
        <p:xfrm>
          <a:off x="7185660" y="1554480"/>
          <a:ext cx="4235450" cy="457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725"/>
                <a:gridCol w="2117725"/>
              </a:tblGrid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selectByI</a:t>
                      </a:r>
                      <a:r>
                        <a:rPr lang="en-US" altLang="zh-CN" sz="1800">
                          <a:sym typeface="+mn-ea"/>
                        </a:rPr>
                        <a:t>d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主键查询（多表）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selectByIds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主键批量查询</a:t>
                      </a:r>
                      <a:r>
                        <a:rPr lang="en-US" altLang="zh-CN"/>
                        <a:t>(</a:t>
                      </a:r>
                      <a:r>
                        <a:rPr lang="zh-CN" altLang="en-US"/>
                        <a:t>多表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updateById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主键更新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updateNonById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主键非空更新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insert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插入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insertFetchKey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插入并获取主键值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insertBatch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采用</a:t>
                      </a:r>
                      <a:r>
                        <a:rPr lang="en-US" altLang="zh-CN"/>
                        <a:t>batch</a:t>
                      </a:r>
                      <a:r>
                        <a:rPr lang="zh-CN" altLang="en-US"/>
                        <a:t>插入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insertMany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采用</a:t>
                      </a:r>
                      <a:r>
                        <a:rPr lang="en-US" altLang="zh-CN"/>
                        <a:t>foreach</a:t>
                      </a:r>
                      <a:r>
                        <a:rPr lang="zh-CN" altLang="en-US"/>
                        <a:t>插入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deleteById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主键删除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deleteByIds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主键批量删除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existById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判断主键是否存在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 flipV="1">
            <a:off x="6684963" y="2720658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谢谢观看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700151" y="4468725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DREAM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介绍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647700" y="1811020"/>
            <a:ext cx="10826115" cy="4610735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rgbClr val="C0C9D6"/>
              </a:buClr>
              <a:buFont typeface="Wingdings" panose="05000000000000000000" pitchFamily="2" charset="2"/>
              <a:buChar char="l"/>
            </a:pP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DREAM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rPr>
              <a:t>是一款基于翻译的持久层框架，以</a:t>
            </a: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rPr>
              <a:t>MySQL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rPr>
              <a:t>语法为标准，可在不同的数据库下执行</a:t>
            </a: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rPr>
              <a:t>MySQL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sym typeface="Arial" panose="020B0604020202020204" pitchFamily="34" charset="0"/>
              </a:rPr>
              <a:t>语句</a:t>
            </a: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rgbClr val="C0C9D6"/>
              </a:buClr>
              <a:buFont typeface="Wingdings" panose="05000000000000000000" pitchFamily="2" charset="2"/>
              <a:buChar char="l"/>
            </a:pP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一切</a:t>
            </a: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SQL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皆函数，开发者可自主开发基于业务的函数，列如</a:t>
            </a: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MyBatis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的动态</a:t>
            </a: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SQL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，在</a:t>
            </a: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DREAM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都有对应的函数实现</a:t>
            </a: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rgbClr val="C0C9D6"/>
              </a:buClr>
              <a:buFont typeface="Wingdings" panose="05000000000000000000" pitchFamily="2" charset="2"/>
              <a:buChar char="l"/>
            </a:pP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基于表的缓存机制，当执行增删改时，只会清空与这张表有关的缓存，不必担心缓存数据与数据库不一致</a:t>
            </a: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rgbClr val="C0C9D6"/>
              </a:buClr>
              <a:buFont typeface="Wingdings" panose="05000000000000000000" pitchFamily="2" charset="2"/>
              <a:buChar char="l"/>
            </a:pP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提供多表联合查询转为单表查询方案，充分使用缓存</a:t>
            </a: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rgbClr val="C0C9D6"/>
              </a:buClr>
              <a:buFont typeface="Wingdings" panose="05000000000000000000" pitchFamily="2" charset="2"/>
              <a:buChar char="l"/>
            </a:pP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类对象修改，间接修改了</a:t>
            </a: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SQL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查询字段，同样适用于多表查询</a:t>
            </a: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rgbClr val="C0C9D6"/>
              </a:buClr>
              <a:buFont typeface="Wingdings" panose="05000000000000000000" pitchFamily="2" charset="2"/>
              <a:buChar char="l"/>
            </a:pP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分页机制，分页条件会永久性注入到</a:t>
            </a: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SQL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语句，不必每次查询重新注入，提高性能</a:t>
            </a: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rgbClr val="C0C9D6"/>
              </a:buClr>
              <a:buFont typeface="Wingdings" panose="05000000000000000000" pitchFamily="2" charset="2"/>
              <a:buChar char="l"/>
            </a:pP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核心功能都采用接口工厂设计模式，极大提高了</a:t>
            </a: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DREAM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的扩展性，性能方面也极为优秀</a:t>
            </a: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rgbClr val="C0C9D6"/>
              </a:buClr>
              <a:buFont typeface="Wingdings" panose="05000000000000000000" pitchFamily="2" charset="2"/>
              <a:buChar char="l"/>
            </a:pP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集成到</a:t>
            </a: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springboot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，提供了简便的</a:t>
            </a:r>
            <a:r>
              <a:rPr lang="en-US" altLang="zh-CN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jpa</a:t>
            </a:r>
            <a:r>
              <a:rPr lang="zh-CN" altLang="en-US" sz="14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实现</a:t>
            </a: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1000"/>
              </a:spcAft>
              <a:buClr>
                <a:srgbClr val="C0C9D6"/>
              </a:buClr>
              <a:buFont typeface="Wingdings" panose="05000000000000000000" pitchFamily="2" charset="2"/>
              <a:buChar char="l"/>
            </a:pPr>
            <a:endParaRPr lang="zh-CN" altLang="en-US" sz="14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700151" y="4468725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DREAM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执行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架构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ECB019B1-382A-4266-B25C-5B523AA43C14-1" descr="wpp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05840"/>
            <a:ext cx="11926570" cy="558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590931" y="4300450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DREAM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基本配置（一）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0405" y="1638300"/>
            <a:ext cx="1003744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Mapper</a:t>
            </a:r>
            <a:r>
              <a:rPr lang="zh-CN" altLang="en-US"/>
              <a:t>接口配置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@Mapper</a:t>
            </a:r>
            <a:endParaRPr lang="zh-CN" altLang="en-US"/>
          </a:p>
          <a:p>
            <a:r>
              <a:rPr lang="zh-CN" altLang="en-US"/>
              <a:t>public interface CityMapper {</a:t>
            </a:r>
            <a:endParaRPr lang="zh-CN" altLang="en-US"/>
          </a:p>
          <a:p>
            <a:r>
              <a:rPr lang="zh-CN" altLang="en-US"/>
              <a:t>    @Sql("select id, name, state, country from city where state = @$(state)")</a:t>
            </a:r>
            <a:endParaRPr lang="zh-CN" altLang="en-US"/>
          </a:p>
          <a:p>
            <a:r>
              <a:rPr lang="zh-CN" altLang="en-US"/>
              <a:t>    City findByState(</a:t>
            </a:r>
            <a:r>
              <a:rPr lang="en-US" altLang="zh-CN"/>
              <a:t>@Param(“state”)</a:t>
            </a:r>
            <a:r>
              <a:rPr lang="zh-CN" altLang="en-US"/>
              <a:t>String state);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查询字段已固定，若想新增查询字段，则需要重新修改</a:t>
            </a:r>
            <a:r>
              <a:rPr lang="en-US" altLang="zh-CN"/>
              <a:t>SQL</a:t>
            </a:r>
            <a:r>
              <a:rPr lang="zh-CN" altLang="en-US"/>
              <a:t>语句，而且</a:t>
            </a:r>
            <a:r>
              <a:rPr lang="en-US" altLang="zh-CN"/>
              <a:t>SQL</a:t>
            </a:r>
            <a:r>
              <a:rPr lang="zh-CN" altLang="en-US"/>
              <a:t>语句过长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@Mapper</a:t>
            </a:r>
            <a:endParaRPr lang="zh-CN" altLang="en-US"/>
          </a:p>
          <a:p>
            <a:r>
              <a:rPr lang="zh-CN" altLang="en-US">
                <a:sym typeface="+mn-ea"/>
              </a:rPr>
              <a:t>public interface CityMapper {</a:t>
            </a:r>
            <a:endParaRPr lang="zh-CN" altLang="en-US"/>
          </a:p>
          <a:p>
            <a:r>
              <a:rPr lang="zh-CN" altLang="en-US">
                <a:sym typeface="+mn-ea"/>
              </a:rPr>
              <a:t>    @Sql("select</a:t>
            </a:r>
            <a:r>
              <a:rPr lang="en-US" altLang="zh-CN">
                <a:sym typeface="+mn-ea"/>
              </a:rPr>
              <a:t> @all()</a:t>
            </a:r>
            <a:r>
              <a:rPr lang="zh-CN" altLang="en-US">
                <a:sym typeface="+mn-ea"/>
              </a:rPr>
              <a:t> from city where state = @$(state)")</a:t>
            </a:r>
            <a:endParaRPr lang="zh-CN" altLang="en-US"/>
          </a:p>
          <a:p>
            <a:r>
              <a:rPr lang="zh-CN" altLang="en-US">
                <a:sym typeface="+mn-ea"/>
              </a:rPr>
              <a:t>    City findByState(</a:t>
            </a:r>
            <a:r>
              <a:rPr lang="en-US" altLang="zh-CN">
                <a:sym typeface="+mn-ea"/>
              </a:rPr>
              <a:t>@Param(“state”)</a:t>
            </a:r>
            <a:r>
              <a:rPr lang="zh-CN" altLang="en-US">
                <a:sym typeface="+mn-ea"/>
              </a:rPr>
              <a:t>String state);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en-US" altLang="zh-CN"/>
              <a:t>java</a:t>
            </a:r>
            <a:r>
              <a:rPr lang="zh-CN" altLang="en-US"/>
              <a:t>类对象，即可以修改查询字段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590931" y="4300450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en-US" altLang="zh-CN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DREAM</a:t>
            </a:r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基本配置（二）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0405" y="1638300"/>
            <a:ext cx="100374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映射配置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@Table("city")</a:t>
            </a:r>
            <a:endParaRPr lang="zh-CN" altLang="en-US"/>
          </a:p>
          <a:p>
            <a:r>
              <a:rPr lang="zh-CN" altLang="en-US"/>
              <a:t>public class City {</a:t>
            </a:r>
            <a:endParaRPr lang="zh-CN" altLang="en-US"/>
          </a:p>
          <a:p>
            <a:r>
              <a:rPr lang="zh-CN" altLang="en-US"/>
              <a:t>    @Id</a:t>
            </a:r>
            <a:endParaRPr lang="zh-CN" altLang="en-US"/>
          </a:p>
          <a:p>
            <a:r>
              <a:rPr lang="zh-CN" altLang="en-US"/>
              <a:t>    @Column(value="id",jdbcType=Types.INT)</a:t>
            </a:r>
            <a:endParaRPr lang="zh-CN" altLang="en-US"/>
          </a:p>
          <a:p>
            <a:r>
              <a:rPr lang="zh-CN" altLang="en-US"/>
              <a:t>    private Integer id;</a:t>
            </a:r>
            <a:endParaRPr lang="zh-CN" altLang="en-US"/>
          </a:p>
          <a:p>
            <a:r>
              <a:rPr lang="zh-CN" altLang="en-US"/>
              <a:t>    @Column(value="name",jdbcType=Types.VARCHAR)</a:t>
            </a:r>
            <a:endParaRPr lang="zh-CN" altLang="en-US"/>
          </a:p>
          <a:p>
            <a:r>
              <a:rPr lang="zh-CN" altLang="en-US"/>
              <a:t>    private String name;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可借助代码生成工具自动生成映射对象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590931" y="4300450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条件判断，为空去除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170" y="1705610"/>
            <a:ext cx="48094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    update sys_config</a:t>
            </a:r>
            <a:endParaRPr lang="zh-CN" altLang="en-US"/>
          </a:p>
          <a:p>
            <a:r>
              <a:rPr lang="zh-CN" altLang="en-US"/>
              <a:t>            set</a:t>
            </a:r>
            <a:endParaRPr lang="zh-CN" altLang="en-US"/>
          </a:p>
          <a:p>
            <a:r>
              <a:rPr lang="zh-CN" altLang="en-US"/>
              <a:t>            config_name = @$(configName),</a:t>
            </a:r>
            <a:endParaRPr lang="zh-CN" altLang="en-US"/>
          </a:p>
          <a:p>
            <a:r>
              <a:rPr lang="zh-CN" altLang="en-US"/>
              <a:t>            config_key = @$(configKey),</a:t>
            </a:r>
            <a:endParaRPr lang="zh-CN" altLang="en-US"/>
          </a:p>
          <a:p>
            <a:r>
              <a:rPr lang="zh-CN" altLang="en-US"/>
              <a:t>            config_value = @$(configValue),</a:t>
            </a:r>
            <a:endParaRPr lang="zh-CN" altLang="en-US"/>
          </a:p>
          <a:p>
            <a:r>
              <a:rPr lang="zh-CN" altLang="en-US"/>
              <a:t>            config_type = @$(configType),</a:t>
            </a:r>
            <a:endParaRPr lang="zh-CN" altLang="en-US"/>
          </a:p>
          <a:p>
            <a:r>
              <a:rPr lang="zh-CN" altLang="en-US"/>
              <a:t>            update_by = @$(updateBy),</a:t>
            </a:r>
            <a:endParaRPr lang="zh-CN" altLang="en-US"/>
          </a:p>
          <a:p>
            <a:r>
              <a:rPr lang="zh-CN" altLang="en-US"/>
              <a:t>            remark = @$(remark),</a:t>
            </a:r>
            <a:endParaRPr lang="zh-CN" altLang="en-US"/>
          </a:p>
          <a:p>
            <a:r>
              <a:rPr lang="zh-CN" altLang="en-US"/>
              <a:t>            update_time = sysdate()</a:t>
            </a:r>
            <a:endParaRPr lang="zh-CN" altLang="en-US"/>
          </a:p>
          <a:p>
            <a:r>
              <a:rPr lang="zh-CN" altLang="en-US"/>
              <a:t>            where config_id = @$(configId)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81725" y="1721485"/>
            <a:ext cx="58470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          update sys_config</a:t>
            </a:r>
            <a:endParaRPr lang="zh-CN" altLang="en-US"/>
          </a:p>
          <a:p>
            <a:r>
              <a:rPr lang="zh-CN" altLang="en-US"/>
              <a:t>            set</a:t>
            </a:r>
            <a:endParaRPr lang="zh-CN" altLang="en-US"/>
          </a:p>
          <a:p>
            <a:r>
              <a:rPr lang="zh-CN" altLang="en-US"/>
              <a:t>            @non(</a:t>
            </a:r>
            <a:endParaRPr lang="zh-CN" altLang="en-US"/>
          </a:p>
          <a:p>
            <a:r>
              <a:rPr lang="zh-CN" altLang="en-US"/>
              <a:t>            config_name = @$(configName),</a:t>
            </a:r>
            <a:endParaRPr lang="zh-CN" altLang="en-US"/>
          </a:p>
          <a:p>
            <a:r>
              <a:rPr lang="zh-CN" altLang="en-US"/>
              <a:t>            config_key = @$(configKey),</a:t>
            </a:r>
            <a:endParaRPr lang="zh-CN" altLang="en-US"/>
          </a:p>
          <a:p>
            <a:r>
              <a:rPr lang="zh-CN" altLang="en-US"/>
              <a:t>            config_value = @$(configValue),</a:t>
            </a:r>
            <a:endParaRPr lang="zh-CN" altLang="en-US"/>
          </a:p>
          <a:p>
            <a:r>
              <a:rPr lang="zh-CN" altLang="en-US"/>
              <a:t>            config_type = @$(configType),</a:t>
            </a:r>
            <a:endParaRPr lang="zh-CN" altLang="en-US"/>
          </a:p>
          <a:p>
            <a:r>
              <a:rPr lang="zh-CN" altLang="en-US"/>
              <a:t>            update_by = @$(updateBy),</a:t>
            </a:r>
            <a:endParaRPr lang="zh-CN" altLang="en-US"/>
          </a:p>
          <a:p>
            <a:r>
              <a:rPr lang="zh-CN" altLang="en-US"/>
              <a:t>            remark = @$(remark),</a:t>
            </a:r>
            <a:endParaRPr lang="zh-CN" altLang="en-US"/>
          </a:p>
          <a:p>
            <a:r>
              <a:rPr lang="zh-CN" altLang="en-US"/>
              <a:t>            update_time = sysdate()</a:t>
            </a:r>
            <a:endParaRPr lang="zh-CN" altLang="en-US"/>
          </a:p>
          <a:p>
            <a:r>
              <a:rPr lang="zh-CN" altLang="en-US"/>
              <a:t>            )</a:t>
            </a:r>
            <a:endParaRPr lang="zh-CN" altLang="en-US"/>
          </a:p>
          <a:p>
            <a:r>
              <a:rPr lang="zh-CN" altLang="en-US"/>
              <a:t>            where config_id = @$(configId)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590931" y="4300450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批量删除，插入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935" y="1705610"/>
            <a:ext cx="111290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批量删除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delete from sys_role_dept where role_id in (@foreach(array))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批量新增</a:t>
            </a:r>
            <a:endParaRPr lang="en-US" altLang="zh-CN"/>
          </a:p>
          <a:p>
            <a:r>
              <a:rPr lang="en-US" altLang="zh-CN"/>
              <a:t>insert into sys_role_dept(role_id, dept_id) values @foreach(list,(@$(item.roleId),@$(item.deptId)))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590931" y="4300450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多表一次查询转化单表多次查询（一）</a:t>
            </a:r>
            <a:endParaRPr lang="en-US" altLang="zh-CN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935" y="1715135"/>
            <a:ext cx="111290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/>
          </a:p>
          <a:p>
            <a:r>
              <a:rPr lang="zh-CN" altLang="en-US"/>
              <a:t>多表一次查询还是单表多次查询是两种不同的查询方案，对充分使用缓存的</a:t>
            </a:r>
            <a:r>
              <a:rPr lang="en-US" altLang="zh-CN"/>
              <a:t>DREAM</a:t>
            </a:r>
            <a:r>
              <a:rPr lang="zh-CN" altLang="en-US"/>
              <a:t>来说，尤为重要，提供了极其简单的多表转单表方案</a:t>
            </a:r>
            <a:endParaRPr lang="zh-CN" altLang="en-US"/>
          </a:p>
          <a:p>
            <a:r>
              <a:rPr lang="zh-CN" altLang="en-US"/>
              <a:t>列如：根据用户查询所在部门名称，用户表先关联用户部门表再关联部门表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SELECT USER.id,dept.NAME FROM USER INNER JOIN user_dept ud ON ud.user_id</a:t>
            </a:r>
            <a:r>
              <a:rPr lang="en-US" altLang="zh-CN">
                <a:sym typeface="+mn-ea"/>
              </a:rPr>
              <a:t>=user.id </a:t>
            </a:r>
            <a:r>
              <a:rPr lang="zh-CN" altLang="en-US">
                <a:sym typeface="+mn-ea"/>
              </a:rPr>
              <a:t>INNER JOIN dept ON dept.id = </a:t>
            </a:r>
            <a:r>
              <a:rPr lang="en-US" altLang="zh-CN">
                <a:sym typeface="+mn-ea"/>
              </a:rPr>
              <a:t>ud</a:t>
            </a:r>
            <a:r>
              <a:rPr lang="zh-CN" altLang="en-US">
                <a:sym typeface="+mn-ea"/>
              </a:rPr>
              <a:t>.dept_id</a:t>
            </a:r>
            <a:r>
              <a:rPr lang="en-US" altLang="zh-CN">
                <a:sym typeface="+mn-ea"/>
              </a:rPr>
              <a:t> where user.id=@$(id)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椭圆 5"/>
          <p:cNvSpPr/>
          <p:nvPr>
            <p:custDataLst>
              <p:tags r:id="rId1"/>
            </p:custDataLst>
          </p:nvPr>
        </p:nvSpPr>
        <p:spPr>
          <a:xfrm>
            <a:off x="590931" y="4300450"/>
            <a:ext cx="1225503" cy="1225503"/>
          </a:xfrm>
          <a:prstGeom prst="ellipse">
            <a:avLst/>
          </a:pr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8593078" y="0"/>
            <a:ext cx="3165630" cy="2522918"/>
          </a:xfrm>
          <a:custGeom>
            <a:avLst/>
            <a:gdLst>
              <a:gd name="connsiteX0" fmla="*/ 311550 w 3165630"/>
              <a:gd name="connsiteY0" fmla="*/ 0 h 2522918"/>
              <a:gd name="connsiteX1" fmla="*/ 2854080 w 3165630"/>
              <a:gd name="connsiteY1" fmla="*/ 0 h 2522918"/>
              <a:gd name="connsiteX2" fmla="*/ 2895310 w 3165630"/>
              <a:gd name="connsiteY2" fmla="*/ 55136 h 2522918"/>
              <a:gd name="connsiteX3" fmla="*/ 3165630 w 3165630"/>
              <a:gd name="connsiteY3" fmla="*/ 940103 h 2522918"/>
              <a:gd name="connsiteX4" fmla="*/ 1582815 w 3165630"/>
              <a:gd name="connsiteY4" fmla="*/ 2522918 h 2522918"/>
              <a:gd name="connsiteX5" fmla="*/ 0 w 3165630"/>
              <a:gd name="connsiteY5" fmla="*/ 940103 h 2522918"/>
              <a:gd name="connsiteX6" fmla="*/ 270320 w 3165630"/>
              <a:gd name="connsiteY6" fmla="*/ 55136 h 252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5630" h="2522918">
                <a:moveTo>
                  <a:pt x="311550" y="0"/>
                </a:moveTo>
                <a:lnTo>
                  <a:pt x="2854080" y="0"/>
                </a:lnTo>
                <a:lnTo>
                  <a:pt x="2895310" y="55136"/>
                </a:lnTo>
                <a:cubicBezTo>
                  <a:pt x="3065976" y="307755"/>
                  <a:pt x="3165630" y="612291"/>
                  <a:pt x="3165630" y="940103"/>
                </a:cubicBezTo>
                <a:cubicBezTo>
                  <a:pt x="3165630" y="1814268"/>
                  <a:pt x="2456980" y="2522918"/>
                  <a:pt x="1582815" y="2522918"/>
                </a:cubicBezTo>
                <a:cubicBezTo>
                  <a:pt x="708650" y="2522918"/>
                  <a:pt x="0" y="1814268"/>
                  <a:pt x="0" y="940103"/>
                </a:cubicBezTo>
                <a:cubicBezTo>
                  <a:pt x="0" y="612291"/>
                  <a:pt x="99654" y="307755"/>
                  <a:pt x="270320" y="55136"/>
                </a:cubicBezTo>
                <a:close/>
              </a:path>
            </a:pathLst>
          </a:custGeom>
          <a:solidFill>
            <a:srgbClr val="C0C9D6">
              <a:alpha val="1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1725577" y="2187124"/>
            <a:ext cx="466423" cy="932846"/>
          </a:xfrm>
          <a:custGeom>
            <a:avLst/>
            <a:gdLst>
              <a:gd name="connsiteX0" fmla="*/ 466423 w 466423"/>
              <a:gd name="connsiteY0" fmla="*/ 0 h 932846"/>
              <a:gd name="connsiteX1" fmla="*/ 466423 w 466423"/>
              <a:gd name="connsiteY1" fmla="*/ 932846 h 932846"/>
              <a:gd name="connsiteX2" fmla="*/ 0 w 466423"/>
              <a:gd name="connsiteY2" fmla="*/ 466423 h 932846"/>
              <a:gd name="connsiteX3" fmla="*/ 466423 w 466423"/>
              <a:gd name="connsiteY3" fmla="*/ 0 h 93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423" h="932846">
                <a:moveTo>
                  <a:pt x="466423" y="0"/>
                </a:moveTo>
                <a:lnTo>
                  <a:pt x="466423" y="932846"/>
                </a:lnTo>
                <a:cubicBezTo>
                  <a:pt x="208825" y="932846"/>
                  <a:pt x="0" y="724021"/>
                  <a:pt x="0" y="466423"/>
                </a:cubicBezTo>
                <a:cubicBezTo>
                  <a:pt x="0" y="208825"/>
                  <a:pt x="208825" y="0"/>
                  <a:pt x="466423" y="0"/>
                </a:cubicBezTo>
                <a:close/>
              </a:path>
            </a:pathLst>
          </a:cu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-635" y="6333282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1927878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2033435" y="6064873"/>
            <a:ext cx="356787" cy="356787"/>
          </a:xfrm>
          <a:prstGeom prst="ellipse">
            <a:avLst/>
          </a:prstGeom>
          <a:solidFill>
            <a:srgbClr val="C0C9D6">
              <a:alpha val="50000"/>
            </a:srgbClr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700151" y="1498048"/>
            <a:ext cx="10721040" cy="59883"/>
          </a:xfrm>
          <a:prstGeom prst="rect">
            <a:avLst/>
          </a:prstGeom>
          <a:solidFill>
            <a:srgbClr val="C0C9D6"/>
          </a:solidFill>
          <a:ln>
            <a:noFill/>
          </a:ln>
        </p:spPr>
        <p:style>
          <a:lnRef idx="2">
            <a:srgbClr val="C0C9D6">
              <a:shade val="50000"/>
            </a:srgbClr>
          </a:lnRef>
          <a:fillRef idx="1">
            <a:srgbClr val="C0C9D6"/>
          </a:fillRef>
          <a:effectRef idx="0">
            <a:srgbClr val="C0C9D6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>
          <a:xfrm>
            <a:off x="591105" y="550640"/>
            <a:ext cx="10566484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0000"/>
          </a:bodyPr>
          <a:lstStyle/>
          <a:p>
            <a:r>
              <a:rPr lang="zh-CN" altLang="en-US" sz="3600" b="1" spc="3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多表一次查询转化单表多次查询（二）</a:t>
            </a:r>
            <a:endParaRPr lang="zh-CN" altLang="en-US" sz="3600" b="1" spc="30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935" y="1715135"/>
            <a:ext cx="1112901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改写成多张单表查询：</a:t>
            </a:r>
            <a:endParaRPr lang="zh-CN" altLang="en-US"/>
          </a:p>
          <a:p>
            <a:r>
              <a:rPr lang="zh-CN" altLang="en-US">
                <a:sym typeface="+mn-ea"/>
              </a:rPr>
              <a:t> &lt;method name="selectUserWithDeptById"&gt;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&lt;sql&gt;select id from user where id=@$(id)&lt;/sql&gt;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&lt;eachList&gt;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&lt;each&gt;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&lt;methodRef field="viewDeptList" value="com.moxa.dream.example.driver.mapper.DeptMapper.selectDeptByUserId"&gt;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&lt;/methodRef&gt;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&lt;argList&gt;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   &lt;arg name="</a:t>
            </a:r>
            <a:r>
              <a:rPr lang="en-US" altLang="zh-CN">
                <a:sym typeface="+mn-ea"/>
              </a:rPr>
              <a:t>userI</a:t>
            </a:r>
            <a:r>
              <a:rPr lang="zh-CN" altLang="en-US">
                <a:sym typeface="+mn-ea"/>
              </a:rPr>
              <a:t>d</a:t>
            </a:r>
            <a:r>
              <a:rPr lang="zh-CN" altLang="en-US">
                <a:sym typeface="+mn-ea"/>
              </a:rPr>
              <a:t>" value="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"/&gt;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&lt;/argList&gt;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&lt;/each&gt;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&lt;/eachList&gt;</a:t>
            </a:r>
            <a:endParaRPr lang="zh-CN" altLang="en-US"/>
          </a:p>
          <a:p>
            <a:r>
              <a:rPr lang="zh-CN" altLang="en-US">
                <a:sym typeface="+mn-ea"/>
              </a:rPr>
              <a:t>    &lt;/method&gt;</a:t>
            </a:r>
            <a:endParaRPr lang="zh-CN" altLang="en-US">
              <a:sym typeface="+mn-ea"/>
            </a:endParaRPr>
          </a:p>
          <a:p>
            <a:r>
              <a:rPr lang="zh-CN" altLang="en-US"/>
              <a:t>意思就是把查到的用户对象进行按个遍历取对象名称为</a:t>
            </a:r>
            <a:r>
              <a:rPr lang="en-US" altLang="zh-CN"/>
              <a:t>id</a:t>
            </a:r>
            <a:r>
              <a:rPr lang="zh-CN" altLang="en-US"/>
              <a:t>的值，赋值给接口</a:t>
            </a:r>
            <a:r>
              <a:rPr lang="zh-CN" altLang="en-US">
                <a:sym typeface="+mn-ea"/>
              </a:rPr>
              <a:t>DeptMapper中方法名为selectDeptByUserId，参数名称为</a:t>
            </a:r>
            <a:r>
              <a:rPr lang="en-US" altLang="zh-CN">
                <a:sym typeface="+mn-ea"/>
              </a:rPr>
              <a:t>userId</a:t>
            </a:r>
            <a:r>
              <a:rPr lang="zh-CN" altLang="en-US">
                <a:sym typeface="+mn-ea"/>
              </a:rPr>
              <a:t>，并把调用的结果存入到当前属性为viewDeptList里面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0*i*7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0*i*5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0*i*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0*i*7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K_DARK_LIGHT" val="2"/>
</p:tagLst>
</file>

<file path=ppt/tags/tag115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K_DARK_LIGHT" val="2"/>
</p:tagLst>
</file>

<file path=ppt/tags/tag116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K_DARK_LIGHT" val="2"/>
</p:tagLst>
</file>

<file path=ppt/tags/tag117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1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1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K_DARK_LIGHT" val="2"/>
</p:tagLst>
</file>

<file path=ppt/tags/tag12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BK_DARK_LIGHT" val="2"/>
</p:tagLst>
</file>

<file path=ppt/tags/tag1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K_DARK_LIGHT" val="2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  <p:tag name="KSO_WM_UNIT_BK_DARK_LIGHT" val="2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5*i*5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K_DARK_LIGHT" val="2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2*i*5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K_DARK_LIGHT" val="2"/>
</p:tagLst>
</file>

<file path=ppt/tags/tag1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2*i*6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2*i*7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K_DARK_LIGHT" val="2"/>
</p:tagLst>
</file>

<file path=ppt/tags/tag18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SLIDE_BK_DARK_LIGHT" val="2"/>
</p:tagLst>
</file>

<file path=ppt/tags/tag182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SLIDE_BK_DARK_LIGHT" val="2"/>
</p:tagLst>
</file>

<file path=ppt/tags/tag183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  <p:tag name="KSO_WM_SLIDE_BK_DARK_LIGHT" val="2"/>
</p:tagLst>
</file>

<file path=ppt/tags/tag184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  <p:tag name="KSO_WM_SLIDE_BK_DARK_LIGHT" val="2"/>
</p:tagLst>
</file>

<file path=ppt/tags/tag185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8*i*7"/>
  <p:tag name="KSO_WM_UNIT_LAYERLEVEL" val="1"/>
  <p:tag name="KSO_WM_TAG_VERSION" val="1.0"/>
  <p:tag name="KSO_WM_BEAUTIFY_FLAG" val="#wm#"/>
  <p:tag name="KSO_WM_SLIDE_BK_DARK_LIGHT" val="2"/>
</p:tagLst>
</file>

<file path=ppt/tags/tag186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K_DARK_LIGHT" val="2"/>
  <p:tag name="KSO_WM_UNIT_BK_DARK_LIGHT" val="2"/>
</p:tagLst>
</file>

<file path=ppt/tags/tag187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88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89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91.xml><?xml version="1.0" encoding="utf-8"?>
<p:tagLst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5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25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TEMPLATE_THUMBS_INDEX" val="1、4、7、10、14、15、16、17、18、19、21、22、23、24、26"/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5251"/>
  <p:tag name="KSO_WM_TEMPLATE_MASTER_THUMB_INDEX" val="1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TEMPLATE_THUMBS_INDEX" val="1、4、7、9、12、17、20、21、22、23、26、29、31、33、35、36、37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0"/>
  <p:tag name="KSO_WM_TEMPLATE_MASTER_TYPE" val="1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251_1*a*1"/>
  <p:tag name="KSO_WM_TEMPLATE_CATEGORY" val="custom"/>
  <p:tag name="KSO_WM_TEMPLATE_INDEX" val="20205251"/>
  <p:tag name="KSO_WM_UNIT_LAYERLEVEL" val="1"/>
  <p:tag name="KSO_WM_TAG_VERSION" val="1.0"/>
  <p:tag name="KSO_WM_BEAUTIFY_FLAG" val="#wm#"/>
  <p:tag name="KSO_WM_UNIT_PRESET_TEXT" val="蓝色小清新毕业答辩PPT"/>
</p:tagLst>
</file>

<file path=ppt/tags/tag3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251_1*b*1"/>
  <p:tag name="KSO_WM_TEMPLATE_CATEGORY" val="custom"/>
  <p:tag name="KSO_WM_TEMPLATE_INDEX" val="20205251"/>
  <p:tag name="KSO_WM_UNIT_LAYERLEVEL" val="1"/>
  <p:tag name="KSO_WM_TAG_VERSION" val="1.0"/>
  <p:tag name="KSO_WM_BEAUTIFY_FLAG" val="#wm#"/>
  <p:tag name="KSO_WM_UNIT_PRESET_TEXT" val="单击此处添加副标题"/>
</p:tagLst>
</file>

<file path=ppt/tags/tag338.xml><?xml version="1.0" encoding="utf-8"?>
<p:tagLst xmlns:p="http://schemas.openxmlformats.org/presentationml/2006/main">
  <p:tag name="KSO_WM_TEMPLATE_THUMBS_INDEX" val="1、4、7、10、14、15、16、17、18、19、21、22、23、24、26"/>
  <p:tag name="KSO_WM_SLIDE_ID" val="custom2020525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251"/>
  <p:tag name="KSO_WM_SLIDE_LAYOUT" val="a_b"/>
  <p:tag name="KSO_WM_SLIDE_LAYOUT_CNT" val="1_1"/>
  <p:tag name="KSO_WM_TEMPLATE_MASTER_THUMB_INDEX" val="1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47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565_1*f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"/>
  <p:tag name="KSO_WM_UNIT_SUBTYPE" val="a"/>
</p:tagLst>
</file>

<file path=ppt/tags/tag348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57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66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75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84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92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393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01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402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411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19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28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429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37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438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565_1*i*1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565_1*i*2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565_1*i*3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565_1*i*4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2565_1*i*5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02565_1*i*6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2565_1*i*7"/>
  <p:tag name="KSO_WM_TEMPLATE_CATEGORY" val="diagram"/>
  <p:tag name="KSO_WM_TEMPLATE_INDEX" val="20202565"/>
  <p:tag name="KSO_WM_UNIT_LAYERLEVEL" val="1"/>
  <p:tag name="KSO_WM_TAG_VERSION" val="1.0"/>
  <p:tag name="KSO_WM_BEAUTIFY_FLAG" val="#wm#"/>
</p:tagLst>
</file>

<file path=ppt/tags/tag446.xml><?xml version="1.0" encoding="utf-8"?>
<p:tagLst xmlns:p="http://schemas.openxmlformats.org/presentationml/2006/main">
  <p:tag name="KSO_WM_UNIT_TEXT_PART_ID_V2" val="a-4-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565_1*a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可添加您的大标题内容"/>
  <p:tag name="KSO_WM_UNIT_ISNUMDGMTITLE" val="0"/>
</p:tagLst>
</file>

<file path=ppt/tags/tag447.xml><?xml version="1.0" encoding="utf-8"?>
<p:tagLst xmlns:p="http://schemas.openxmlformats.org/presentationml/2006/main">
  <p:tag name="KSO_WM_UNIT_NOCLEAR" val="0"/>
  <p:tag name="KSO_WM_UNIT_VALUE" val="41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565_1*f*1"/>
  <p:tag name="KSO_WM_TEMPLATE_CATEGORY" val="diagram"/>
  <p:tag name="KSO_WM_TEMPLATE_INDEX" val="2020256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"/>
  <p:tag name="KSO_WM_UNIT_SUBTYPE" val="a"/>
</p:tagLst>
</file>

<file path=ppt/tags/tag448.xml><?xml version="1.0" encoding="utf-8"?>
<p:tagLst xmlns:p="http://schemas.openxmlformats.org/presentationml/2006/main">
  <p:tag name="KSO_WM_UNIT_TABLE_BEAUTIFY" val="smartTable{7f19019d-fcbb-437e-a954-a8b426a66350}"/>
  <p:tag name="TABLE_ENDDRAG_ORIGIN_RECT" val="333*376"/>
  <p:tag name="TABLE_ENDDRAG_RECT" val="565*122*333*376"/>
</p:tagLst>
</file>

<file path=ppt/tags/tag449.xml><?xml version="1.0" encoding="utf-8"?>
<p:tagLst xmlns:p="http://schemas.openxmlformats.org/presentationml/2006/main">
  <p:tag name="KSO_WM_SLIDE_ID" val="diagram2020256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539"/>
  <p:tag name="KSO_WM_SLIDE_POSITION" val="0*0"/>
  <p:tag name="KSO_WM_TAG_VERSION" val="1.0"/>
  <p:tag name="KSO_WM_BEAUTIFY_FLAG" val="#wm#"/>
  <p:tag name="KSO_WM_TEMPLATE_CATEGORY" val="diagram"/>
  <p:tag name="KSO_WM_TEMPLATE_INDEX" val="20202565"/>
  <p:tag name="KSO_WM_SLIDE_LAYOUT" val="a_f"/>
  <p:tag name="KSO_WM_SLIDE_LAYOUT_CNT" val="1_2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610_37*i*1"/>
  <p:tag name="KSO_WM_TEMPLATE_CATEGORY" val="custom"/>
  <p:tag name="KSO_WM_TEMPLATE_INDEX" val="20204610"/>
  <p:tag name="KSO_WM_UNIT_LAYERLEVEL" val="1"/>
  <p:tag name="KSO_WM_TAG_VERSION" val="1.0"/>
  <p:tag name="KSO_WM_BEAUTIFY_FLAG" val="#wm#"/>
</p:tagLst>
</file>

<file path=ppt/tags/tag451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0_37*a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谢谢观看"/>
</p:tagLst>
</file>

<file path=ppt/tags/tag452.xml><?xml version="1.0" encoding="utf-8"?>
<p:tagLst xmlns:p="http://schemas.openxmlformats.org/presentationml/2006/main">
  <p:tag name="KSO_WM_SLIDE_ID" val="custom20204610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610"/>
  <p:tag name="KSO_WM_SLIDE_LAYOUT" val="a_b"/>
  <p:tag name="KSO_WM_SLIDE_LAYOUT_CNT" val="1_1"/>
</p:tagLst>
</file>

<file path=ppt/tags/tag454.xml><?xml version="1.0" encoding="utf-8"?>
<p:tagLst xmlns:p="http://schemas.openxmlformats.org/presentationml/2006/main">
  <p:tag name="COMMONDATA" val="eyJoZGlkIjoiMzFiNzRhMjU0ZGQyZWYwMjI1OWI4ODQwYTEyMWI1NzIifQ==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5*i*5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5*i*6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5*i*7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8*i*5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8*i*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8*i*7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9*i*5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9*i*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9*i*7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9*i*5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9*i*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9*i*7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0*i*5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0*i*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022502">
      <a:dk1>
        <a:sysClr val="windowText" lastClr="000000"/>
      </a:dk1>
      <a:lt1>
        <a:sysClr val="window" lastClr="FFFFFF"/>
      </a:lt1>
      <a:dk2>
        <a:srgbClr val="EEF5FD"/>
      </a:dk2>
      <a:lt2>
        <a:srgbClr val="FFFFFF"/>
      </a:lt2>
      <a:accent1>
        <a:srgbClr val="257EDF"/>
      </a:accent1>
      <a:accent2>
        <a:srgbClr val="3791BA"/>
      </a:accent2>
      <a:accent3>
        <a:srgbClr val="49A595"/>
      </a:accent3>
      <a:accent4>
        <a:srgbClr val="5AB86F"/>
      </a:accent4>
      <a:accent5>
        <a:srgbClr val="6CCC4A"/>
      </a:accent5>
      <a:accent6>
        <a:srgbClr val="7EDF25"/>
      </a:accent6>
      <a:hlink>
        <a:srgbClr val="658BD5"/>
      </a:hlink>
      <a:folHlink>
        <a:srgbClr val="A16AA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1416">
      <a:dk1>
        <a:sysClr val="windowText" lastClr="000000"/>
      </a:dk1>
      <a:lt1>
        <a:sysClr val="window" lastClr="FFFFFF"/>
      </a:lt1>
      <a:dk2>
        <a:srgbClr val="E2EDFD"/>
      </a:dk2>
      <a:lt2>
        <a:srgbClr val="FFFFFF"/>
      </a:lt2>
      <a:accent1>
        <a:srgbClr val="1B57B5"/>
      </a:accent1>
      <a:accent2>
        <a:srgbClr val="1D85C9"/>
      </a:accent2>
      <a:accent3>
        <a:srgbClr val="1FB3DE"/>
      </a:accent3>
      <a:accent4>
        <a:srgbClr val="23BCC6"/>
      </a:accent4>
      <a:accent5>
        <a:srgbClr val="2AA083"/>
      </a:accent5>
      <a:accent6>
        <a:srgbClr val="31844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gyODEzMjg2OTA1IiwKCSJHcm91cElkIiA6ICI3MjQzNzMwOTQiLAoJIkltYWdlIiA6ICJpVkJPUncwS0dnb0FBQUFOU1VoRVVnQUFCRG9BQUFIN0NBWUFBQUF0b2Y4UEFBQUFDWEJJV1hNQUFBc1RBQUFMRXdFQW1wd1lBQUFnQUVsRVFWUjRuT3pkZVZ4VVpjUC84ZStnSW01SVlwSS96VXg3dWpOTEE4cWxNQlF6bDhMSzFNUTB6YVZjTVNvc3pWeFNjMS94TWRNeU0zUEI3ZGJjMGp2VXlxeU0wQ2hOMDl3VE4wUVIyZWY4L3VEbVBJekRKaTdBOGZOK3ZYZ3hjN2E1WnVDYWMrWTcxeUlC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RSkZtSyt3Q1hBOGZINTl2SkFVVWRqbndmd3pEK0RrcUtxcmgxY3Q5Zkh5dVNEcHJHTVpod3pDMjJHeTJyNk9pb240cGhDSUNBQUFBQUN6TXBiQUxjSjBJT1lvWW04M1dJSWRWWlNUVnNObHMvaTR1TG1Oc050c3VIeCtmLzNoN2V6OTRLOHNIQUFBQUFMQzJrb1ZkZ0JzaE1qS3lzSXNBU2I2K3ZqbXVpNDJOTFZPbVRKazdTcGN1L1M4WEZ4ZC9TVUdTbWt2NjZaRkhIdW0wZS9mdTliZXFuQUFBQUFBQTY3SkUwSUdpNzhpUkkwbVNUdjMzWjV1a0QzeDhmRUp0TnR0WVNVdTl2YjBiUmtWRjdTM01NZ0lBQUFBQWlyL2kzblVGeFpmeDY2Ky9UclRaYkcvYmJMYnlrdVlXZG9FQUFBQUFBTVVmUVFjS1ZXUms1RXhKZTIwMjJ4T1BQUExJNDRWZEhnQUFBQUJBOFViUWdjSm0yTzMyLzVVa204MFdWTmlGQVFBQUFBQVVid1FkS0FwMi9mZTMwN1MwQUFBQUFBQmNDNElPRkRxYnpYYmt2NytyRjNKUkFBQUFBQURGSEVFSENsMThmUHlsLzk3MEtOU0NBQUFBQUFDS1BZSU9GTHFEQnc4bS8vZG1tVUl0Q0FBQUFBQ2cyQ1BvQUFBQUFBQUFsa0hRQVFBQUFBQUFMSU9nQXdBQUFBQUFXQVpCQndBQUFBQUFzQXlDRGdBQUFBQUFZQmtFSFFBQUFBQUF3RElJT2dBQUFBQUFnR1VRZEFBQUFBQUFBTXNnNkFBQUFBQUFBSlpCMEFFQUFBQUFBQ3lEb0FNQUFBQUFBRmdHUVFjQUFBQUFBTEFNZ2c0QUFBQUFBR0FaQkIwQUFBQUFBTUF5Q0RvQUFBQUFBSUJsRUhRQUFBQUFBQURMSU9nQUFBQUFBQUNXUWRBQkFBQUFBQUFzZzZBREFBQUFBQUJZQmtGSEFiVnUzVHJYOVNkUG5wVGRiamZ2Snljbkt5d3NUS21wcWJudUZ4MGQ3YlJzLy83OVNreE1MRmhCQVFBQUFBQzRqWlFzN0FJVWRTRWhJZnI3NzcrZGxwODdkMDdQUGZlYzAvSTFhOVpJa21iT25Lbnk1Y3RyMkxCaHN0bHNXcmx5cFE0Y09LQlNwVXJsK25nREJnelE5dTNiSFpadDJMQkJibTV1NnR1M3I5UDJmbjUrK1hvZTY5ZXZWOFdLRmZPMUxRQUFBQUFBeFJWQlJ4Nm1UWnRtM2s1UFQ5ZmN1WFAxMTE5L0tUNCtYbFdyVmxYTGxpMzF3Z3N2T08zM3dRY2ZxRy9mdnZyMDAwL1Z2bjE3ZmZiWlo1S2tGaTFhT0d3WEZ4ZW5wVXVYcW5idDJnN0xnNE9EZGZUb1VZZGxtelp0TW05bkJpcUppWW5hdkhtelBEMDlzeTEvZW5xNkdqUm9JTU13cnVGWkF3QUFBQUJRUEJGMDVOTVBQL3lnbVRObnlzZkhSeE1uVGxSZ1lLQm16SmloQ1JNbWFPUEdqZXJidDYrOHZiM043VXVYTHExcDA2Ykpack5wekpneGV1bWxsOVNyVnkrbjR6NzMzSE55ZFhWVlFFQ0FKQ2toSVVFQkFRR0tpSWpRaWhVckZCOGZyMWRmZlZXUzlPMjMzMnJqeG8wYU4yN2NyWG5TQUFBQUFBQVVNd1FkdVVoTFM5T0tGU3YwNzMvL1c0bUppUm84ZUxDZWVPSUpTVktiTm0xVXVuUnBEUjgrWER0MjdORFlzV1BsNHVLaUVTTkdxRzdkdXBLa2loVXI2dENoUTBwS1N0TDI3ZHYxMVZkZm1jZXVXTEdpRmk1Y3FOVFVWTG02dWlvaUlrS1M1Ty92Yjk1dTA2YU5oZzRkcXFTa0pDVWtKR2o2OU9tYU5HblNMWDRWQUFBQUFBQW9QZ2c2Y2xHeVpFbWRPWE5Hcjc3NnFpWk1tT0RVa3VMcnI3ODJiOXZ0ZHZYcjEwLzMzWGVmRmkxYXBQbno1eXMrUGw2N2R1M1N6Smt6MWFKRkMyM1pzc1hjUHJNRlIwcEtpa3FYTHUxdzNNOC8vOXpzbWlKSm5UdDNObStIaG9aS2t1YlBueThQRDQ4YjkyUUJBQUFBQUxBQWdvNDhCQWNIUzVKR2p4NXR0clRJVHVQR2pmWHNzODlLa3JwMDZhSXVYYnJvc2NjZXkvUDRLU2twY25WMTFaa3paN1J2M3o0bEpTVXBJaUpDOCtiTms2ZW5wN1p2MzY2dFc3ZHE1TWlSTitUNUFBQUFBQUJnWlFRZCtaU1VsSlR0TEN2WG9sMjdkazdMa3BPVGRmbnlaYjMwMGt0cTFLaVJYRjFkOWNnamo2aDM3OTZTcExObno4ck56YzFwMzFXclZsMVhXUUFBQUFBQXNDS0Nqbnh5YzNOejZFNXl0Y2FORytkNWpLemhSRUJBZ094MnUydzJtNnBVcWFKdnZ2bEdMaTR1OHZmM1YwaElpRUpDUWpSaHdnVGRjY2NkZXUyMTF5Ukpnd2NQVnRPbVRkV21UWnZyZjBJQUFBQUFBRmdRUVVjK0pTVWxtVjFUcnRYRml4Y2x5V0gvRWlWS0tDRWh3UnlmdzhYRnhXR2Z1TGc0YmRxMFNlM2F0ZE9GQ3hkMDhPQkJIVGh3UUI5KytHRUJud0VBQUFBQUFOWkgwSkZQSFRwMDBEdnZ2SlBqK29rVEp6cmN2M1Rwa3FTTVZoaCtmbjU2NG9rbnpIRTIwdFBUVmFKRUNmM25QLy9SblhmZW1lM3hQRHc4dEc3ZE9pMVpza1R0MnJWVFdscWEzbnZ2UFpVczZmd25hOXUycld3Mld3R2ZHUUFBQUFBQTFrSFFrWWZNMlZFa3gxbFdzck5wMHlhOTg4NDdhdG15cFU2ZVBLbTZkZXVxUjQ4ZWV1Q0JCOVMyYlZ0enU1RWpSMnJ6NXMyeTJXeDY5OTEzSlVtSmlZbTZmUG15U3BVcUpTa2pLUG5oaHgrMGE5Y3VWYWhRUVFFQkFabzhlYkorK2VVWDllN2RXMTVlWHBLa0JnMGFhTUtFQ1hKM2Q4KzJUSGE3WGYzNzl6ZVBDd0FBQUFDQWxSWHJaZ0ErUGo2R0pFVkdSaFoyVWE1WmVucTZiRGFiMldYbHFhZWVVa0pDZ2pwMjdLZzZkZXBvK1BEaHFsdTNyZ0lEQS9Yc3M4L0sxZFZWOGZIeFdyUm9rWGJ1M0ttRkN4Y1c4ak53NXV2ckswbjY5ZGRmci9uL0t2TnZXWkI5QVFBQUFBRElWS3cvVkJibm9DTXZDUWtKS2xldVhMYnI3SGE3MDVnZVJRRkJCd0FBQUFDZ3NCVzlUOHVRcEJ4RERzbDU0RklBQUFBQUFKQ0JUOHdBQUFBQUFNQXlDRG9BQUFBQUFJQmxFSFFBQUFBQUFBRExJT2dBQUFBQUFBQ1dRZEFCQUFBQUFBQXNnNkFEQUFBQUFBQllCa0VIQUFBQUFBQ3dESUlPQUFBQUFBQmdHUVFkQUFBQUFBREFNZ2c2QUFBQUFBQ0FaUkIwQUFBQUFBQUF5eURvQUFBQUFBQUFsa0hRQVFBQUFBQUFMSU9nQXdBQUFBQUFXQVpCQndBQUFBQUFzQXlDRGdBQUFBQUFZQmtFSFFBQUFBQUF3RElJT2dBQUFBQUFnR1VRZEFBQUFBQUFBTXNnNkFBQUFBQUFBSlpCMEFFQUFBQUFBQ3lEb0FNQUFBQUFBRmdHUVFjQUFBQUFBTEFNZ2c0QUFBQUFBR0FaQkIwQUFBQUFBTUF5U2haMkFXNEVYMS9md2k0Q0FBQUFBQUFvQW9wMWl3N0RNSDR1N0RMQXllK0ZYUUFBQUFBQXdPMnJXTGZvaUlxS2FsallaUUFBQUFBQUFFVkhzVzdSQVFBQUFBQUFrQlZCQndBQUFBQUFzQXlDRGdBQUFBQUFZQmtFSFFBQUFBQUF3RElJT2dBQUFBQUFnR1VRZEFBQUFBQUFBTXNnNkFBQUFBQUFBSlpCMEFFQUFBQUFBQ3lEb0FNQUFBQUFBRmdHUVFjQUFBQUFBTEFNZ2c0QUFBQUFBR0FaQkIwQUFBQUFBTUF5Q0RvQUFBQUFBSUJsRUhRQUFBQUFBQURMSU9nQUFBQUFBQUNXUWRBQkFBQUFBQUFzZzZBREFBQUFBQUJZQmtFSEFBQUFBQUN3RElJT0FBQUFBQUJnR1FRZEFBQUFBQURBTWdnNkFBQUFBQUNBWlJCMEFBQUFBQUFBeXlEb0FBQUFBQUFBbGtIUUFRQUFBQUFBTElPZ0F3QUFBQUFBV0FaQkJ3QUFBQUFBc0F5Q0RnQUFBQUFBWUJrRUhRQUFBQUFBd0RJSU9nQUFBQUFBZ0dVUWRBQUFBQUFBQU1zZzZBQUFBQUFBQUpaQjBBRUFBQUFBQUN5RG9BTUFBQUFBQUZnR1FRY0FBQUFBQUxBTWdnNEFBQUFBQUdBWkJCMEFBQUFBQU1BeUNEb0FBQUFBQUlCbEVIUUFBQUFBQUFETElPZ0FBQUFBQUFDV1FkQUJBQUFBQUFBc2c2QURBQUFBQUFCWUJrRUhBQUFBQUFDd0RJSU9BQUFBQUFCZ0dRUWRBQUFBQUFEQU1nZzZBQUFBQUFDQVpSQjBBQUFBQUFBQXl5aFoyQVc0SGo0K1B0OUlDaWpzY3VEL0dJYnhjMVJVVk1QQ0xnY0FBQUFBNFBaVTNGdDBFSElVTVRhYnJVRmhsd0VBQUFBQWNQc3ExaTA2TWtWR1JoWjJFU0RKMTllM3NJc0FBQUFBQUxqTkZmY1dIUUFBQUFBQUFDYUNEZ0FBQUFBQVlCa0VIUUFBQUFBQXdESUlPZ0FBQUFBQWdHVVFkQUFBQUFBQUFNc2c2QUFBQUFBQUFKWkIwQUVBQUFBQUFDeURvQU1BQUFBQUFGZ0dRUWNBQUFBQUFMQU1nZzRBQUFBQUFHQVpCQjBBQUFBQUFNQXlDRG9BQUFBQUFJQmxFSFFBQUFBQUFBRExJT2dBQUFBQUFBQ1dRZEFCQUFBQUFBQXNnNkFEQUFBQUFBQllCa0VIQUFBQUFBQ3dESUlPQUFBQUFBQmdHUVFkQUFBQUFBREFNZ2c2QUFBQUFBQ0FaUkIwQUFBQUFBQUF5eURvQUFBQUFBQUFsa0hRQVFBQUFBQUFMSU9nQXdBQUFBQUFXQVpCQndBQUFBQUFzQXlDRGdBQUFBQUFZQmtFSFFBQUFBQUF3RElJT3ZMcDdObXpHakprU0xickRNUFE2ZE9uOWVPUFB5b3RMYzFjUG03Y09QUDJ3WU1ITlc3Y09ObnRka2xTZW5xNkprMmFKTU13SEk0VkhSM3RkUHo5Ky9jck1USHhSandOQUFBQUFBQXNyV1JoRjZDNHVQUE9PN1YvLzM2ZFBYdFdkOTU1cHlUcGxWZGUwY21USjNYbHloV2xwYVhKTUF3dFhMaFFEejc0b0NScDA2Wk5aamh5NzczMzZzU0pFOXEyYlpzQ0FnSTBiOTQ4bFNoUlFqYWJ6ZUZ4Qmd3WW9PM2J0enNzMjdCaGc5emMzTlMzYjErbmN2bjUrZVdyL092WHIxZkZpaFd2K1hrREFBQUFBRkNjRUhUa3d5dXZ2S0xFeEVTVkxGbFMvZnYzbDkxdWw0dUxpeTVjdUtDTkd6ZksxZFUxMS8xYnQyNHRUMDlQU2RMOCtmTTFkT2hRM1hmZmZaS2toZzBiNnFlZmZuTGFKemc0V0VlUEhuVll0bW5USnZQMm1qVnJKRW1KaVluYXZIbXplZnlycGFlbnEwR0RCazR0UndBQUFBQUFzQ0s2cnVURHlKRWo5ZWlqanlvOFBGejkrdlZUbVRKbE5IUG1URW5LTnVSNDg4MDMxYUpGQ3lVa0pLaEZpeGFTTWdLT2loVXI2cU9QUGxMbHlwVTFZY0lFM1hYWFhhcFVxWklrS1NBZ1FBRUJBVXBJU0ZCQVFJQm16cHlwcmwyNzZ2bm5uOWVhTld1MFpzMGF2ZlhXVzNyd3dRZk5rQU1BQUFBQUFEZ2k2TWpEcEVtVDlPNjc3K3I3Nzc5WGh3NGQ5UGJiYit2aXhZc0tEZzdPY1orcFU2ZHF5NVl0S2xldW5MWnMyU0lwSXhCcDE2NmRqaDA3SmtuYXZYdTNYbjMxVlhPZmlJZ0lSVVJFcUZ5NWNvcUlpSkFrdFduVFJudjI3RkZTVXBMT256K3Y2ZE9ucTFldlhqZngyUUlBQUFBQVVMelJkU1VQb2FHaDV1M1JvMGRyK2ZMbDV2MFdMVnJvdWVlZWt5U2xwcWFxVktsU2F0NjhlYlloU0pjdVhjemI1ODZkMDVJbFN5UkpzYkd4VHR0Ky92bm5EcTAyT25mdTdGU2UrZlBueThQRG82QlBDd0FBQUFBQVN5TG91QWJmZnZ1dHczM0RNTXhBd3QvZjMya1EwVXdQUFBDQXBrMmJsdTI2a0pBUVNkS1pNMmUwYjk4K0pTVWxLU0lpUXZQbXpaT25wNmUyYjkrdXJWdTNhdVRJa1RmdWlRQUFBQUFBWUZFRUhmblFzV05IU2RMRml4Zk4yNUxNcVdMek1tM2FOQVVGQldXN3pzUERRK2ZPbmROTEw3MmtSbzBheWRYVlZZODg4b2g2OSs0dEtXTmFXemMzTjdWcjE4NWh2MVdyVmhYa3FRQUFBQUFBWUdrRUhma1FHaG9xZDNkM0RSZ3dRQk1uVHRTZVBYdlV0R2xUaDlBako4bkp5WXFQajllNWMrZk04VHF5YXRHaWhTcFhycXh2dnZsR0xpNHU4dmYzVjBoSWlFSkNRalJod2dUZGNjY2RldTIxMXlSSmd3Y1BWdE9tVGRXbVRac2IvaHdCQUFBQUFMQUNnbzQ4WExseVJXUEdqTkZISDMwa1NhcFVxWklXTFZxa2I3NzVSdFdxVmN0Mm45allXUDM0NDQrNmN1V0tXclZxcFRmZWVFTVhMMTUwR0tmamFpNHVqdVBDeHNYRmFkT21UV3JYcnAwdVhMaWdnd2NQNnNDQkEvcnd3dzl2M0pNREFBQUFBTUJpQ0RyeThQMzMzK3ZKSjUvVS8vdC8vMC9wNmVseWQzZlh6Smt6TlhyMGFOV3BVeWZiZmFaT25TcEpHajkrdkJvM2JxeXlaY3RxMXF4WldyUm9rZE8ybWRQUFhzM0R3MFByMXEzVGtpVkwxSzVkTzZXbHBlbTk5OTVUeVpMT2Y3SzJiZHZLWnJOZHg3TUVBQUFBQU1BYUNEcnk4UFRUVDh2VDAxTlBQZldVN3J2dlBrbFMxYXBWZGVUSUVYWHIxaTNiZmNhTUdlTzA3T0xGaXptTzB5RkppWW1KdW56NXNrcVZLaVZKdW5UcGtuNzQ0UWZ0MnJWTEZTcFVVRUJBZ0NaUG5xeGZmdmxGdlh2M2xwZVhseVNwUVlNR21qQmhndHpkM2JNOXJ0MXVWLy8rL2MzakFnQUFBQUNBSXNySHg4Znc4ZkV4Q3NQdTNic051OTF1M3Yvd3d3OXozVDRzTEN6WDVjMmJOemNhTldwa1RKMDYxZGk0Y2FQeDJHT1BHZDI3ZHpkV3JseHBKQ2NuRzRaaEdKY3VYVEptejU1dGRPM2E5UVk5aXhzcjgrOXhQWC9MRy8wL0FnQUFBQUM0dlJUci9nNlpINHdqSXlNTHV5ZzNYRUpDZ3NxVks1ZnRPcnZkN2pTbVIxSGc2K3NyU2ZyMTExK3YrZjhxODI5WmtIMEJBQUFBQU1oVTlENHRRNUp5RERrazU0RkxBUUFBQUFCQUJqNHhBd0FBQUFBQXkyQXdVbGlhajQvUE41SUNDcnNjd0xVd0RPUG5xS2lvaG9WZGp1dEIzUU1jVWErQndrSGRBd3BIWWRjOVduVEE2amdwb05peDJXd05DcnNNTndCMUQ4aUNlZzBVRHVvZVVEZ0t1KzdSb2dPM0JTc09XQXRyeWh6VTF5cW9ld0QxR2lnczFEMmdjQlNGdWtlTERnQUFBQUFBWUJrRUhRQUFBQUFBd0RJSU9nQUFBQUFBZ0dVUWRBQUFBQUFBQU1zZzZBQUFBQUFBQUpaQjBBRUFBQUFBQUN5RG9BTUFBQUFBQUZnR1FRY0FBQUFBQUxBTWdnNEFBQUFBQUdBWkJCMEFBQUFBQU1BeUNEb0FBQUFBQUlCbEVIUUFBQUFBQUFETElPZ0FBQUFBQUFDV1FkQUJBQUFBQUFBc2c2QURBQUFBQUFCWUJrRUhBQUFBQUFDd0RJSU9BQUFBQUFCZ0dRUWRBQUFBQUFEQU1nZzZBQUFBQUFDQVpSQjBBQUFBQUFBQXl5RG9BQUFBQUFBQWxsR3lzQXR3SS9qNitoWjJFUUFBQUFBQVFCRlFyRnQwR0lieGMyR1hBVTUrTCt3Q0FBQUFBQUJ1WDhXNlJVZFVWRlREd2k0REFBQUFBQUFvT29wMWl3NEFBQUFBQUlDc0NEb0FBQUFBQUlCbEVIUUFBQUFBQUFETElPZ0FBQUFBQUFDV1FkQUJBQUFBUUpKa3Q5dWRsaVVrSkdTN0hBQ0tLb0lPb0JBdFg3NDgyK1VyVnF5NHhTVXB1cUtqbzUyVzdkKy9YNG1KaVlWUUdnQUFyT3Y4K2ZONi92bm5sWjZlN3JCODRNQ0JXclZxVmJiN3hNYkdLaVVsNVZZVUR5aXlycjUyWDdseXBWSlRVM1BkSnlFaFFmMzY5ZFArL2Z0dlp0RnVXOFY2ZWxtZ09Kb3paNDRpSWlJa1NZY1BIODQyN0RoOCtMREN3OE1seWZ6dDYrdWJyK1AzN05sVC9mcjFVM1IwdExwMzc2NTY5ZXJwczg4K3kzYmJ6cDA3YS8vKy9kcTVjNmRjWFYwTDhuUnV1Z0VEQm1qNzl1ME95elpzMkNBM056ZjE3ZHZYYVhzL1A3OThIWGY5K3ZXcVdMSGlEU2tqQU9EbXlEeVhTWkxOWmxPRkNoVlVwMDRkdFcvZlhnRUJBZVoycDArZjF1dXZ2NjVWcTFiSnhTWG43L0V5ai9mZGQ5K3BiTm15TjdXOG1XclhybTJleTR1NkRSczJxSEhqeGlwUm9vVDY5Kyt2czJmUFNwSXVYTGlnYWRPbW1jL0R3OE5EYytmT2xaUnhYWFArL0hsTm1qUkpuM3p5aVpZdVhhcjA5SFI1ZUhpWXgwMVBUMWRNVEl4KytlV1hXLytrVUdpS2UzMjRGbUZoWVdyZnZyM0QvZGF0VzZ0VXFWTFpibThZaGo3NDRBUEZ4Y1hwM252djFlVEprL1h2Zi84NzIyMi8vLzc3bTFKbXF5UG9BRzZ4UG4zNnFFK2ZQcEl5UHBSbjkyYnY3Ky92dFB6bm4zOTJ1SC81OG1VRkJBUTRMYmZaYkE3My8vcnJMKzNidDA5MTZ0UnhXQjRaR2Fuang0OFgrSG5jYXNIQndUcDY5S2pEc2syYk5wbTMxNnhaSTBsS1RFelU1czJiNWVucG1lMXgwdFBUMWFCQkF4bUdjZk1LQ3dDNG9iNzc3anVWS1ZOR2NYRngyclZybDhMQ3d2VHR0OTlxK1BEaGNuRnhrWmVYVjQ0ZkVtNldZOGVPYWRDZ1FWcTJiSm5UbHdVM0trako3VEZ1Tkx2ZHJ0V3JWMnZxMUttU3BLTkhqMnJkdW5YWmJ2dmNjOCtadDk5ODgwMzE2TkZEVTZaTVVXaG9xSm8zYjY2MzNucExYMzc1cGNxVkt5ZEptamh4b2xNckVkdytibGF3V0ZDM29sNmxwcWFxUklrU09hNmZNbVdLb3FPanRXREJBcm02dXVydHQ5L1cyMisvZlZQS2Nyc2k2QUFLVVhKeXNvS0NndksxN2RWdmxwbmZXT1gySmlwbHRBUlp1blNwUm8wYTViQjh5WklsOHZiMjFvNGRPNjZoeExkTzVqZDFDUWtKQ2dnSVVFUkVoRmFzV0tINCtIaTkrdXFya3FSdnYvMVdHemR1MUxoeDR3cXpxQUNBVzhCbXMrbU9PKzdRMDA4L3JVYU5HdW5sbDE5V2VIaTRPblhxVkNqbHVYanhvbzRkTzFic0h5UFR0bTNiZE8rOTl5bzFOVlhUcGszTDkzNXVibTZhTkdtU0xsNjhLQ25qRy92QXdFQ0ZoSVJvL1BqeCt2ampqM1g0OEdITm1qWHJaaFVkdUNZM3NsNWRmYjI2WXNVS1BmUE1NMHBKU1ZIVHBrM043VkpUVTgwV1RhTkhqOVpQUC8ya2VmUG02ZnZ2djllZGQ5NnBKazJhM0pEeTRQOHdSZ2RRaUVxWExxMGxTNVk0L2R4SUhUcDAwT2JObTNYaHdnVnoyVC8vL0tNZE8zYW9iZHUyRHR2Ky9QUFA2dHk1c3hvMmJLakF3RUR0M0xsVFVrYlRRMTlmWCszWXNVUHQyN2RYNDhhTkZSd2NyTGk0dUh5dGw2U1VsQlJObkRoUnpabzFrNStmbjRZT0hhckxseTg3N0w5MjdWb0ZCQVJvOHVUSmlvaUlVRVJFaE1xVksyZDI5V25UcG8zMjdObWpwS1FrblQ5L1h0T25UMWV2WHIxdTZPc0ZBQ2o2M04zZDlmTExMMnZseXBXUy91ODhjdVhLRlVrNW44K3VsdHU1U2NwbzViQmd3UUsxYmR0V0RSczJWSnMyYmJSdjN6NUpNcHZrTjI3Y09NL3VwYm1WcHlDUGtacWFxdG16Wit2Wlo1ODE5NWszYjU0NVlHaDI1OVhZMkZnMWF0VEk0UXVPcEtRa1BmbmtrOXE1YzZmbXpwMnJCZzBhYU1HQ0JhcGR1N1lrcVdQSGp0bitKQ2NuT3p5L2F0V3E2Y0VISHpUdmQrM2FWWkxVcWxVclJVWkdhdkxreVVXMml5d0t4L0xseTlXc1dUTmR1blJKa3JSNzkyNDFhZEpFSjArZWxGVHd1bm4xZTRIMGYvVWhjeXlaRzFtdnJyNWVyVlNwa243NDRRZTV1cnBxNTg2ZDVrL1dGdGYvK3RlLzlQbm5ueXNsSlVXVEowL090YnNkQ280V0hTZ1NETU13YkJudkFDNlNicHRodmZQYm9pTzNDNmpzMXIzMjJtdDYvUEhISlVrK1BqNnFXYk9tVnE5ZXJSNDlla2lTbGkxYkpuOS9mM2w1ZVRuc2w1Q1FvR0hEaHVtKysrNVRXRmlZeG8wYnA3VnIxNXJyMTY1ZHE3bHo1eW90TFUxdnZQR0dKazJhcExGangrWnIvWmd4WTNUaXhBa3RYYnBVcFV1WDFwQWhRelJseWhTTkdESEMzUCtubjM3U1YxOTk1ZFN0NVBQUFB6ZTdwa2daWTR0a0NnME5sU1RObnovZm9UOHdBTURhL3VkLy9rZEhqaHpKY1phUTNNNW5tZkk2TjAyYk5rM2J0Mi9YNk5HalZiZHVYUjA3ZGt4bHlwU1JKQzFZc0VEZHUzZlAxemhYdVpXbklJOHhkdXhZN2QyN1YxT25UbFd0V3JXMGQrOWV2ZnZ1dTBwTFMzTVl2eXJyZWJWOCtmSnExcXlaTm16WW9DZWVlRUtTOU0wMzM4akR3ME9OR2pYUzc3Ly9yai8rK0VNeE1URUtEQXpVeHg5L25PTllDb2NPSFpJa2ZmVFJSMXExYXBVU0V4TzFkZXRXTFZxMFNMLzk5cHVPSHordWhnMGJLaWdvU0x0MjdWTDM3dDFWdVhKbDFhOWZYLzM3OTgvMXRjTHRvWDM3OXRxNGNhTSsrZVFUdmZIR0c1bzRjYUw2OSsrdmF0V3FTU3A0M1R4MzdseWVqMzBqNjFWMjR1TGl6RHFjcVdUSi8vdlkzYkZqUnlVbUpxcHYzNzdxMDZlUEhudnNNYWN4NWhJVEV4Mk93VGdkMTQ2Z0EwV0N6V2FMbCtSZXQyN2RLbi84OFVkTVlaZm5Wc2xzMFhFMWYzOS9oL3VSa1pGTzI4VEh4NnRwMDZiWnJwTWNaeXNKQ2dyU25EbHoxSzFiTjZXa3BHak5taldhTVdPRzB6N05talZUVWxLU0RoMDZwUExseSt2a3laTktTMHN6MS9mdDIxZVZLbFdTbEpHR2p4NDkybUgvbk5aZnVIQkJHelpzME9MRmk4MXdwVXVYTGhveVpJaEQwUEhLSzYrWS9YblBuRG1qZmZ2MktTa3BTUkVSRVpvM2I1NDhQVDIxZmZ0MmJkMjZWU05IanN6MmVRTUFiZzlwYVdrcVVhSkV0dCtHNW5VK2svSStOOFhIeDJ2WnNtV2FQWHUyNnRldkwwbXFWYXRXdnNxV3RSbDZVRkNRM243NzdXekxrNWlZZU0yUEVSY1hwM1hyMXVuVFR6L1YvZmZmTDBtcVY2K2UrdlRwbzdDd01JY1BaRm5QcTFMR2g4dmc0R0JkdVhKRlpjdVcxVmRmZmFWMjdkckpack9wUjQ4ZWV2MzExelYwNkZEWmJEYlo3WFoxN05oUmtuVDgrSEhkZmZmZDV1OWp4NDdweHg5L1ZOKytmZFczYjEvNStmbXBWS2xTcWxPbmpnSUNBblRQUGZkSXloaUxMUE1EV2t4TWpCSVNFdkwxK3NGYXNxc1BOcHROdzRZTlU3ZHUzVlN5WkVtVksxZE9MNzMwa3FUcnE1djVDVHF5VTlCNmxaeWNySU1IRHlvbEpVWDkrdlZUbXpadE5IZnVYRld1WE5uaCtGbmZwMUpUVXhVYUdxcERodzZwZmZ2MmNuVjFkUW95ZkgxOXRXN2RPcjdFdXc0RUhTZ1NETU00WUxQWkhpMVpzdVI5a2l3ZGRHUmVORWhTMmJKbDFhUkpFMVd0V2xXSERoMVM3ZHExZGZ6NGNWV3VYTm5jcmwrL2ZnNTkvQXFpVmF0V0Nnc0wwOWF0VzNYaHdnWGRmZmZkcWwrL3Z0UFVyV0ZoWVZxN2RxM3ExYXVuMHFWTFM1TEROMlZWcWxReGI5OTU1NTI2Y3VWS3Z0Ykh4TVRJTUl4c1c2OWtuWHFyZXZYcWtqSk9VaSs5OUpJYU5Xb2tWMWRYUGZMSUkrcmR1N2NrNmV6WnMzSnpjMU83ZHUwY2pwUFR0SGNBQUd1S2pvN1dBdzg4a08yNnZNNW5rdkk4TjUwOGVWTHA2ZW42MTcvK2RjMWx1M3J3eFp6S1U1REhPSFhxbEF6RGNBcEVhdFNvb2RqWVdJZm5tWGxlemVUcjY2dXFWYXNxSWlKQ3ZyNisyck5uanpuTzFZd1pNNVNRa0tETm16ZXJWcTFhNXZrNVBEeGNYYnAwMGFKRml4UVVGS1FsUzVZNERFYWFWWU1HRGZUQ0N5K1k5NU9Ta2h5MmZlV1ZWOHh1TWJoOTVEUVlhYTFhdGRTOGVYTjkvdm5ubWpkdm50bTk0MmJXelp3VXBGNGxKQ1NvVmF0V3FsT25qbXcybS9yMzc2KzZkZXZxOHVYTG1qNTl1cVpQbjY2ZVBYdXFRb1VLRG1QcUJRY0htMThNNHVZaDZFQlI4UjlKajVZb1VhSzlKRXUzelFvUEQ1ZGhHRnE3ZHEyKy92cHJEUjA2Vk5XclZ6ZG5ZTm0vZjcvbXpwMnJ6cDA3NTN0SzJieTR1cnFxWGJ0MldyMTZ0YzZmUDY5WFhubkZhWnNUSjA1b3dZSUZXcjU4dVdyVnFxV2RPM2ZxNjYrL2R0am04dVhMNW9ucTZOR2pxbEtsaWtOQ25kUDZ6RGZ6OWV2WDY2Njc3c3F4bkprbnVNcVZLK3ViYjc2Umk0dUwvUDM5RlJJU29wQ1FFRTJZTUVGMzNIR0hYbnZ0TlVuUzRNR0QxYlJwVTdWcDArWTZYaDNnMml4ZnZsd2RPblJ3V3I1aXhRcUhxZVVBM0R4bno1N1ZzbVhMc3AybElEL25NMGw1bnB2dXVPTU9TUmt6Tk5TdFc3ZkFaYzJ0UEFWNWpEdnZ2Rk5TeG5uMm9ZY2VjbmdjTHk4dmgvUHkxUVVESk84QUFDQUFTVVJCVkRPeFNSbXRPdGF2WDY5VHAwNHBJQ0RBTE1OTEw3MmtGMTk4VVJVcVZGQjhmTHo1K2dRRkJlbm8wYU1LQ2dyU2tTTkhGQlFVcE5PblQyZGJOaGNYRjRldXBuNStmZzczZ2F4T25EaWg3ZHUzcTNuejVwby9mNzU4Zkh3a1hWL2R6T3lLa3BTVVpGNlRaaDNiSXljRnFWZmx5cFhUdG0zYlZLSkVDZm43KzV0bHVYejVzb0tDZ25UMjdGbTk4ODQ3bWoxN3R0bk5KVEV4VVIwN2RwUy92Ny9EN0lHNDhSajVCRVdDM1c0UGx5VERNSUxxMXExcjJZZ3pjK3EyenAwNzY5aXhZenAzN3B4Q1EwTVZGQlJranRjeGN1UklIVDkrWEJFUkVlclJvNGM1SU5uMTZ0Q2hnMzc5OVZmRnhzYXFSWXNXVHVzem0vU2VPblZLbHk1ZHlyWkx6YXhaczVTUWtLQ2pSNDlxL3Z6NUNnd016TmQ2THk4ditmajRhUExreVRwOStyVFMwOU4xNE1BQnA2bHhzN3E2S1hKY1hKdzJiZHFrNU9Sa1hiaHdRYnQyN2RLQkF3ZjA5Tk5QWC9OckFWeXJPWFBtbUlQd1RadzRNZHZCK1NaTW1HRGV6dVRyNjV1dm45bXpaNXY3bkQ1OVd1Ky8vNzZlZXVvcFBmYllZL0wzOTllY09YUHlWYzZyQjJHN25tTmRxOU9uVCt2NTU1L1BkcndFNEVZd0RFT3hzYkhhc0dHRHVuZnZybWVlZVVZdFc3WjAyaTQvNXpNcDczT1RsNWVYbm56eVNZMGRPMVlIRGh4UWVucTY5dS9mYnc2VzZPN3VMaWxqRU1YTUFSV3prMXQ1Q3ZJWWxTdFhWdlBtelRWMjdGajk5ZGRmU2s5UDErKy8vNjQ1YytaayswWEcxWjU1NWhuOS92dnZXck5talY1ODhVVnplYlZxMWVUaDRhRVRKMDVvNWNxVlpzdUxKVXVXcUZhdFdscXlaSWxxMXF5cEpVdVdPSTN4SldVMDRaODBhWktlZSs0NTh5ZXpSVWZXSDBES3VDWisvLzMzMWJGalI0MFlNVUlIRGh3d3A0aStucnBaczJaTmxTMWIxcHdhT1RrNVdWOTg4WVhEWTkvSWVuWDE3SWQydTExcjE2NVZZR0NneG93Wm81a3paMHFTU3BVcXBTdFhyaWd3TUZEKy92NE1RSG9MMEtJRFJjS2VQWHVpZkh4OHdtMDJXMGRYVjljRmRldldiZi9ISDMra0ZIYTViclRNTjdWeDQ4YXBaczJhR2pod29Mbk96OC9QNldKc3o1NDlaai9YVEhhN1hTNHVMb3FOalhVWTJDZ3ZtVy9nTldyVVVLbFNwWnpXMTZ4WlU1MDZkVkpvYUtpcVZLbWlUcDA2T1UwOVc2OWVQVDMvL1BOS1RrNVc2OWF0emU0aytWay9ZY0lFalI4L1h1M2J0MWRxYXFwcTFhcWxRWU1HNWJ2OEhoNGVXcmR1blpZc1dhSjI3ZG9wTFMxTjc3MzNYcmF2UWR1MmJiUDlGZ3NvcUQ1OStxaFBuejZTWkxhK3VwcS92Ny9UOHF2RHZNdVhMeXNnSU1CcGVlYi9hMXBhbW5yMzdxMW16WnBwMmJKbHFsaXhvbzRmUDY1Ly92bm5tc3Q4STQrVkgxNWVYdVpGS25Dak5XblNSRGFiVGU3dTducm9vWWYwM252dm1ZTnVYeTAvNTdOTWVaMmJ4bzRkcXhrelpxaGZ2MzVLU0VoUXpabzF6VUcyNzdubkhyVnIxMDZEQmcxUytmTGx0V1hMbGdLVnB5Q1A4Y0VISDJqV3JGbnEzNysvNHVMaVZMMTZkWFh2M2oxZnJjb3FWS2lnWnMyYWFkKytmZVkzNkZMR3pHYXhzYkY2K09HSGRlalFJUTBjT05BY2REUTNkcnRkYVdscGV2WFZWelZpeEFoemtIQ0pGaDNJY1BYVXFkdTJiVk40ZUxqT256K3ZuajE3eXRYVlZZTUdEZEtFQ1JQVXVIRmplWGw1RmJodWxpNWRXbVBIanRYa3laTzFZc1VLM1hubm5XcldySmwrK3VrbmM5K2JVYTh5TFYrK1hGV3FWREc3d0dSZXA5NTExMTM2K3V1dm5WcUhaSFhseWhXNXVia3BKaWFqRi8vVklRcUFZdXFCQng3dzlQYjIzdS9qNDJQNCtQaEUxS3RYNzk3clBlWi9qMlVVTlIwNmRIRDZlZlRSUjUyVzllblR4Mm5mcDU1Nnl2RHo4ek1lZSt3eEl6ZzQrSmFVOTdmZmZqTjhmSHlNaElTRUFxMHZpQ3RYcmhobnpwd3htamR2YmhpR1lWeThlTkhZdUhHajhkcHJyeG1CZ1lIR3RHblRqT2JObXh1alI0ODJZbUppelAzNjlPbGpYTHg0TWNmanBxZW5HMzM2OURFdVg3NTh3OHA2STJYK3o5NklPbFdZaW1yZHV4RWVmZlJSbzFPblRrNC9Uejc1Wko3N1hycDBLZGZYNWM4Ly96UjhmSHlNOCtmUEY2aHNXZXZpOVI0TE53NzFHa1hOU3krOVpDeFpzc1JoV1hSMHRKR1ltR2djT25USThQZjNOeTVkdW1SMDZOREJNQXpEZVBubGx3M0RNSXhPblRvWnFhbXBSc3VXTGMzOWR1M2FaZmo0K0JoaFlXRkdlbnE2d3pHZmVPS0ptL3hNY2tmZHc4MTI2dFFwSXpZMjFnZ0lDREQyN2R0bitQbjVHZEhSMFU3YkxWeTQwUER4OFRFV0xGaGdMcnY2Mm5ubzBLSG0vMnpmdm4xdlNmbHZscUpROTJqUmdTTGp6ei8vUFAvQUF3ODhYcVpNbVEwMm02MVp5WklsOTN0N2U4ODNER1BsbVRObmR2enp6ejlYOGo1SzhaRFRkRzM1c1d6Wk1pVW5KNnRreVpKbWYwSXJDZ3dNVkVKQ2dqcDI3S2hObXpacCtQRGhxbHUzcmdJREEvWHNzOC9LMWRWVlBYdjIxS0pGaXhRYUdxcUZDeGRLeXBqcUxqY3VMaTU1YmdQa0pyK3pKUlZFMWFwVjVlYm1wcGt6WjJydzRNSFpEdDRXRnhlbjBhTkg2NGNmZnBDbnA2ZWVmLzU1ZmZUUlI5cTVjK2MxSHlzbEpVWFRwMC9YeG8wYmxacWFxaWVmZkZKRGh3NVYrZkxsSlVsTGx5N1YvUG56RlI4ZnJ4ZGZmTkVjRHlHNzVkSFIwZXJldmJzNTZGeHFhcXJtelp1bkRSczI2T3pacy9MMDlOUUxMN3lnbmoxN3lzWEZ4ZHgrOXV6Wm1qRmpodjcrKzIvVnFGRkRvMGFOVXAwNmRhNzd0UVRnN09MRmkvcjY2NjkxL3Z4NXRXM2IxbUZkNXJnRUtTa3A2dCsvdnlwVXFHQ09qekJseWhSSkdTMVN1M2J0NmpBVjVvTVBQcWp4NDhkbjJ5MFdzTHJnNEdCelN1YS8vLzViM2JwMWN4ampJMVBYcmwzVnNtVkxoNEg3NTg2ZEt6YzNOL1ArcUZHak5HellNSlVvVVNMUEthdVJONElPRkNsLy92bm5lVWwranp6eXlDQVhGNWQzYkRiYjZ6YWI3Zlc3N3Jvcnhjdkw2NkNrdlpLT1NicHNzOWtTRE1NNEZSVVY5VVh1UjdXVzIyV1U1di84NXo4Tzk1czBhZUl3Ulo2VTBmeTJiOSsrZXYzMTEyOWwwWENieXh4UEp5KzVEU2FjM2JyWFhudE5yNy8rdWlaTW1LRGh3NGZyKysrL1YrZk9uZFdwVXllSGtHTDQ4T0ZLU2tyU3VuWHJaQmlHM25ubm5Xd2Z3OTNkUGM5ampSa3pSaWRPbk5EU3BVdFZ1blJwRFJreVJGT21UTkdJRVNOMDRzUUpUWm8wU1I5OTlKRWVldWdoSFQ1OFdKSnlYSDYxc1dQSGF1L2V2Wm82ZGFwcTFhcWx2WHYzNnQxMzMxVmFXcHJETkgyclZxM1N6Smt6NWVycXFtSERobW4wNk5GYXZIaHg3aTh1Z0FKcDFhcVY3cnJyTGsyZE9qWGI4Rk9TSG5qZ0FYTTJtOHp4QlRMSDVNZ2NveU9yc21YTDVoaHlYRDFsSm1BMVdiKzhOQXdqMTY3VFdVTU95Zmxhb0dUSmt0ZlVMUjI1NDVWRVVaUzZlL2Z1eWZmZGQ5L25GU3BVbUcyejJkcExjclhaYkE5S2VqRHJodjk5TTdtdGdvN0M4UERERHlzeU1yTEE2MitFcTBPT3JCalFDYmRTZmx0MFpGY240dVBqMWJScDAxenJTMmFmOWkrLy9GSUxGeTdVaWhVck5IMzZkTjEvLy8yS2pZM1ZqaDA3OU1VWFg4alQwMU9TMUt0WEx3MFlNT0NhajNYaHdnVnQyTEJCaXhjdk5qL0VkT25TUlVPR0ROR0lFU05VcWxRcDJXdzJ4Y1RFcUVHREJ1Wm84amt0enlvdUxrN3IxcTNUcDU5K3F2dnZ2MTlTeGhnK2ZmcjBVVmhZbUVQUU1XREFBRld1WEZtUzFLbFRKd1VIQjV0akVRRzRzYTV1K1FYZ3htRjh1S0tGcXdnVVJTVzl2YjFmY1hkMzMvUGZrRU9TVWczRE9Dd3B3akNNSllaaHpKZjB2NFpoRENuRWNnSzRUV1NkWGFWczJiSnEwcVNKT25ic0tGOWZYM1hzMkZHTkd6ZVd1N3U3dWMyMmJkdXU2L0VxVktpZ1BuMzZhTzNhdGFwWnM2YUdEaDBxU2VhVWpqVnExREMzemV4bWNxM0hpb21Ka1dFWUNnb0tNbWQvQ1E0T1ZrSkNnbEpUVStYbDVhWFJvMGRyOXV6WjZ0aXhvNktpb2lRcHgrVlpuVHAxU29aaG1JT3haYXBSbzRaaVkyTWRabWJKREd3eXkyb1loamxMQllCYkw3dVpreElTRW03SmpFcnA2ZWs2Zi82OEpDazFOZldtUHg0QTZ5TG9RSkhpNit0YjBkdmJlNlBOWnZ0YzBwMlNWaHVHRVpTUWtPQVpGUlZWNjlkZmYyMGVGUlhWT1NvcXF1ZXZ2LzQ2SUNvcWFueGhsN21nVnExYWxhOWx1TFhzZHJzbVRwem9jSUVWSFIydGpSczNGbUtwVU5qQ3c4TzFiTmt5dmZ6eXk3cnZ2dnUwWk1rU2hZZUhxMHlaTWdvUEQ5ZUNCUXQwLy8zMzY1MTMzbEY0ZUxpYU5tMTZReDdYM2QxZHI3NzZxbzRjT1NLNzNhNEtGU3BJa3M2ZE8yZHVjK2JNbVFJZEs3TWIzUHIxNnhVWkdlbndremt6VSt2V3JmWFZWMStwWWNPR0dqeDRzSG1zbkpabnlody82T2pSb3c3TFQ1dzRrZXVJODBCT0ZpeFk0SEEvSlNWRkN4Y3VWRXFLNVNab0sxVG56NS9YODg4L3IvVDBkSWZsQXdjT3pQRWFKVFkyOW9iOUhZNGZQNjVYWG5sRktTa3A2dHExS3pNNUZTRlJVVkhtdGRGbm4zMW1UbU4rbzN6KytlYzVya3ROVFZWY1hKdzU3WEttQXdjT3FFZVBIcEljQXpwZlgxK24vK0ZiTFRJeVVvc1dMYnFtZlRadTNPalU2aW85UFYzeDhmRTZlZktrL3ZqakQrM1lzVVA3OXUxejJ2ZkFnUU01ZGlXOVhkRjFCVVdHcjY5dlJjTXd0dHBzTm0vRE1INngyKzNkOSt6WjgwZGhsK3RhSER4NFVJTUhEOWI4K2ZQbDRlR1I2N2JqeG8xVHUzYnRjbDNXdW5Wcm5UMTcxdnpRa0hrN1BUM2RhWkFpZjM5L2hZYUdtZ1A4MWF0WFQ1OTk5bG0yajkyNWMyZnQzNzlmTzNmdUxQQmdSMWNQUEhpalpCNDNzMnhaK3k5ZVMvZVlkZXZXYWU3Y3VUcDE2cFFHREJpZ2J0MjY1V3UvUFh2MktEbzYybUVLM2lwVnF1ajk5OTlYaXhZdGJydStrOTdlM3MwbHBVVkZSZTJRZEZ0K3pXNjMyN1ZtelJxRmg0ZnI4Y2NmMTdsejU4enBFN09PMTVHZW5xNklpQWo5Ny8vK3IwSkRRd3Mwb09aZmYvMmxiZHUycVdYTGxxcFdyWnJpNHVLMGV2VnFOV2pRUUM0dUxxcGV2YnBxMTY2dHNMQXdqUmd4UXZIeDhmcmlpK3g3NytWMUxDOHZML240K0dqeTVNa0tEUTFWNWNxVmRlalFJY1hGeGFsQmd3WTZkZXFVVHA4K3JZY2Vla2gzMzMyM1VsSlNaQmlHWW1KaXNsMmVWZVowMW1QSGp0VUhIM3lnV3JWcWFkKytmWm96WjQ1ZWVlV1ZhMzVkY0dNVnRYcWRuM05uV0ZpWXVuZnZMaW1qcnIzMzNuc3FXN1pzdHVjd3pvTVpDbkllM0xCaGd4bzNicXdTSlVxb2YvLytPbnYyckNUcHdvVUxtalp0bWprZWdZZUhoK2JPblN0Sm1qTm5qczZmUDY5Smt5YnBrMDgrMGRLbFM1V2VudTd3dDB4UFQxZE1USXgrK2VXWFhCL2Z6YzFOZHJ0ZHJxNnVtajE3dHFaTW1hS25ubm9xejVacnhVVnhySHVaMjczNTVwdGF2SGl4cWxhdHFvTUhEMnJ4NHNYcTFhdVh3M2FIRHg4MjYya211OTJ1eE1URUhMc2diOSsrWFZKRzBOR3RXemVGaElUbzRNR0RTazlQbDgxbVUyeHNyS3BWcXlZUER3OTVlSGpvZ3c4K01PdGJSRVNFT1dEdXA1OStxZ29WS3FoVHAwNEZmVGx1R0x2ZHJpbFRwbWpnd0lFNmNlS0VldmZ1clRObnpqaU0wWEh1M0RsOThza25xbCsvdnJuUHh4OS9yR25UcGlrdExVM1BQdnVzMHRQVFZhcFVLYm01dWFsaXhZcXFVS0dDeXBRcEl6OC9QNmRyakU4Ly9WUk5talRSdmZkZTk2U1ZsbkY3WGJHalNETU1ZNW9rYjBsYjQrUGpXeDg4ZURDNXNNdDBMZXgydTRZUEg2NlFrSkJzVHhaZmZmV1ZacytlN2JCOTY5YXRuWTZSZGRuR2pSdmw3Kzl2dGlidzgvUFR4bzBidFdYTEZ1M2V2ZHY4c0xWcDB5WkZSMGM3SE91dnYvN1N2bjM3bk40SUl5TWpkZno0OFd0NmJzZU9IZE9nUVlPMGJObXlXejRLOUlJRkM4d0x2dnlLaVluUnFGR2o5T0dISDZwcDA2YlhsT3F2V2JOR2dZR0JUbjhiS1dNbW1Femx5NWZYOHVYTDgzM2NZcXkxeldaN3k5dmJPMWJTTWttcjR1UGp2eXR1OWZONlpMWStHRGR1bkdyV3JLbUJBd2VhNi96OC9Kekc2OWl6WjQvdXVlY2VoMldaWTA3RXhzYm1HcGE1dTdzck1qSlNpeGN2MXVYTGwrWHA2YWttVFpvNEREZzZmdng0alJ3NVVrOC8vYlJxMTY2dERoMDZPTlgvL0I1cndvUUpHajkrdk5xM2I2L1UxRlRWcWxWTGd3WU5rcFR4d2VTRER6N1F5Wk1uVmExYU5ZMFpNMFkybXkzSDVWZjc0SU1QTkd2V0xQWHYzMTl4Y1hHcVhyMjZ1bmZ2cnZidDJ6dHRpMXV1eU5UcjNNNmRLU2twaW9xS1VzT0dEYzFsVjY1YzBYdnZ2YWMvLy94VHJxNnVldTY1NXlSbERBTG82ZW5wRUd4d0hyeTI4NkRkYnRmcTFhczFkZXBVU1JrdHN0YXRXNWZ0dHBtdnV5UzkrZWFiNnRHamg2Wk1tYUxRMEZBMWI5NWNiNzMxbHI3ODhrdnp3KzNFaVJNZHltQzMyOVdzV1RPbjR4cUdvU3RYcmppTWVmVE1NODlvMmJKbDVnZmFZcTVZMUwyc2twS1M5TjU3NyttMTExNVQxYXBWSlVuOSt2VlQxNjVkOWVTVFQ1cmpNRW5TdmZmZWF3WVhtVFp2M3F6Tm16ZHI4dVRKMlI2L2MrZk91bkRoZ3VMajQ5VzZkV3V0WExsU0pVdVdOT3VadjcrL1ZxeFk0YlNmWVJoYXYzNjkzbjMzWFVuU3JsMjcxTHQzNzJ0N0VXNlNSWXNXcVY2OWVxcGZ2NzVXcjE2dHI3NzZTbzBiTnphdjUvLzg4MDhOSGp6WTRiMXA4K2JOcWwrL3Z1NisrMjc5OXR0djZ0Mjd0eDUrK0dGVnJGaFJBd2NPMVB6NTg3VjM3MTZOSERsUzQ4YU4wOXExYTgzWmtOTFMwcFNTa3FJZmYveFJreVpOeXJGY1YvOXRySTZnQTBWQy9mcjE2MHA2MVRDTUN5a3BLWjJMNDRlb2I3LzlWamFiVFUyYU5NbDJmV0Jnb0pvMmJhcnk1Y3ZMWnJPcFQ1OCttak5uanNNMjJTM0xUdFdxVmJWcDB5YnovbDkvL2VWd29wRXltdTB0WGJwVW8wYU5jbGkrWk1rU2VYdDdhOGVPSGZsOWFycDQ4YUtPSFR1VzcrMEwyN2x6NTJTMzIrWHY3NjlTcFVvNXRNN0lUV3hzckxadTNhclEwRkIxN05qeEpwZXllTEhaYkpVazlaWFUxOTNkL1pLM3QvZUsvMDc5dk0xS1V6L241SVVYWHNqMmZ5STVPZGxwdWFlbnA5TVV4aTFidGxSU1VwS1NrNVBWdUhIakhCL0h5OHNyei9lQVdyVnFtZE1wUzNJSU9iSU9ERnkyYk5rOGoxV3BVaVZObkRneDIzWFZxMWZQdHFsNlRzdXZIcFRZemMxTmI3Lzl0amtsYlY3YjU3UU1OMDlScU5lNW5UdlQwdEwwL3Z2dm0rRkZURXlNK3ZmdnIwY2ZmVlI5K3ZUUnYvNzFMMGtaSDhUR2pSdm5GRkJ6SHJ5MjgrQzJiZHQwNzczM0tqVTFWZE9tVGN2M1k3bTV1V25TcEVtNmVQR2lKS2wyN2RvS0RBeFVTRWlJeG84ZnI0OC8vbGlIRHgvV3JGbXp6SDBNdzlEbHk1ZWQ2bnRpWXFLYU4yOXUrUTlrUmIzdVpiTGI3WHIvL2ZkVnZYcDFoOW5HcWxXcnBwQ1FFQTBhTkVoejVzeHhDdmV6QmxVcEtTbXkyV3paVHNHK2ZmdDJjNWF0Z0lBQWJkeTQwV2tHbjRTRUJJZGxnWUdCQ2c0TzFnOC8vS0IvL3ZsSGpSczMxc1dMRjdWNzkyNk5HREhDL0hJaWF4Z1hIQnlzcDU5K09qOHZ5M1hiczJlUFZxeFlvYkZqeDJyOCtQR3FWS21TRE1Ndy8rZkxseSt2cVZPbmF0Q2dRV2FZazVLU292bno1eXNzTEV6aDRlSGF0V3VYZXZYcXBWMjdkdW5sbDEvV3d3OC9ySmlZR0UyYU5Fa0RCdzZVaTR1TDJyWnRhMDRSUFd6WU1GV3JWczFob0c4UWRLQ0ljSEZ4ZVVtU2JEYmJrai8rK0NPbXNNdFRFRjkvL2JWYXRteVo2emFyVnExU2RIUzArdlhycDlqWVdKMDRjVUxWcTFlWEpMVm8wVUpmZi8yMXRtM2JwdSsrKzA2REJnMlN1N3U3cmx5NVluNlFTazdPeUg5cTFxeXBRNGNPbWNlTmpvNVdtelp0SEI2clE0Y09DZzBOMVJ0dnZLRTc3cmhEa3ZUUFAvOW94NDRkR2oxNnRNTUZYa3BLaXFaUG42Nk5HemNxTlRWVlR6NzVwSVlPSFdvMkZjMXNocGo1QVMzcmhjbHZ2LzJtbVRObjZ1Ky8vOWJkZDkrdDRjT0g2K0dISDVhVTBhZHkzcng1MnJCaGc4NmVQU3RQVDArOThNSUw2dG16cDNraXVuVHBrbG1lU3BVcTZmbm5uOC8xTmN4czBqdDc5bXpObURGRGYvLzl0MnJVcUtGUm8wYVp5WGhtODl5czVjMVBXVEw3Z0pjclYwNVJVVkVhT1hKa2p1V1lPbldxYXRldW5XdFpMY3pkWnJQMXNObHNQZTY2NjY2RXUrNjY2OTkydTMxRlltTGlOL3YzNzQ4djdNTGRMRm1ua0x0V3k1WXRVM0p5c2txV0xHbDJSUU9LbUVLcDE3bWRPOHVXTGF1MmJkdWF3VjZWS2xYMDFsdHY2ZkhISDlmZ3dZTlZybHc1QlFRRWFOV3FWZXJWcTVmVERFQ2NCNi90UERoMzdseTk4TUlMV3JCZ2dSbzJiS2h2dnZrbXg5QS84M29rVTdWcTFWU3RXalh6ZnRldVhmWFRUeitwVmF0V3FsR2podWJQbjUrdmxqQnVibTVLVFUwMVc4RnQyN1pOZGVyVU1XZUdzcWdpVi9la2pEb3hZc1FJblQ1OU90dlFQREF3VU9mT25WUDM3dDAxYk5nd05XL2UzRngzK2ZKbGgyNWgzMzMzbmZ6OC9NeldmeWtwS1RtRy9sdTJiSEc0Nysvdjc3Uk15dWlxSVdXMHVseS9mcjNhdG0yclljT0dTY29JT2Rlc1dhTVNKVXJrOWhMY0ZKbGZhSVNGaFNraElVSHZ2LysrMmNWejI3WnRhdEtraVNJakkzWDQ4R0dOSHo5ZUsxZXVWR1JrcEU2ZE9xV1FrQkRGeHNacTRjS0ZHalJva1A3KysyK3pWZFdiYjc0cFNmcm9vNCswWnMwYXN6VkhkSFMwL3ZubkgzWHYzbDBCQVFGTzVjbjhraVU4UFB5MnUyNGw2RUNSWUxQWm5wYWs5UFIwNTdacHhjVHZ2LytlWnl1QWJ0MjZhZURBZ2VyV3Jadm16SmxqaGh4U3hvV09pNHVMbWpadHFsS2xTdW5reVpOeWQzZFgyYkpselE5WWZuNStraks2VFpRc1dWS3hzYkVxVzdhc1RwdzQ0VFM3Z1krUGoycldyS25WcTFlYkF6VXRXN1pNL3Y3K1RoY01ZOGFNMFlrVEo3UjA2VktWTGwxYVE0WU0wWlFwVXpSaXhBaEpqczFtcjc1UUNROFAxL1RwMCtYbTVxYjMzMzlmWThhTTBiSmx5eVJKWThlTzFkNjllelYxNmxUVnFsVkxlL2Z1MWJ2dnZxdTB0RFF6ZFI0eFlvUVNFaEswZHUxYVNYSm9WcCtiVmF0V2FlYk1tWEoxZGRXd1ljTTBldlJvODF1QjdNcWJWMW1PSGoycXpaczNtOGYzOXZiV21qVnI4bFdXbThISHh5ZE5rbDFTbW1FWTZUYWJMVDN6dDZSMHd6RFNiRFpiVHVzZGxrbktlanN0NjdaWjFtZjdPSkp5Ym42UW9aeWtsMTFjWEY0dVY2NWNrcmUzOXpyRE1BcWVDRmhVNXNDZnVMMVJyNTNsZGU3czNMbXowdFBUdFdMRkNybTR1T2p4eHgvWGlSTW5WSzllUFczWXNFRVBQL3l3SmsyYWxPMk1JSndIciswODJMeDVjLzN4eHgrS2lZbFJZR0NnUHY3NDR4d0Qzc3d2V3o3NjZDT3RXclZLaVltSjJycDFxeFl0V3FUZmZ2dE54NDhmVjhPR0RSVVVGS1JkdTNhcGUvZnVxbHk1c3VyWHI2LysvZnVieDduNlcvNHRXN2FvWXNXS3VuRGhnc3FYTDY5Um8wWnB6cHc1MXgxMFVQZWM1VlgzM24zM1hjWEZ4V25XckZrNWprSHo2cXV2eXN2TFN5TkhqdFRodzRlZHh1ekk5TVliYitqbm4zL09NM2hZc1dLRjJyZHZyOTI3ZDJ2cjFxMEtDUW5KZHJ1dFc3Y3FOamJXdlAvVlYxL2wrdVZVUVYyNmRFbUppWW5YdEUrREJnMTAzMzMzcVdmUG5wbzVjNlpLbFNwbFhxLy8rOS8vMXJQUFBxdkl5RWlkUEhsU3ZYcjFVdm55NWZYNDQ0OXJ3NFlObWp4NXNobzJiS2dxVmFwb3laSWxDZ3dNekhZNisweFhybHd4NjBqbHlwVVZFUkZocmt0TlRkV3laY3UwY3VWS2Rldlc3YlljdTRPZ0EwWEZBNUxrNHVLeXY3QUxVbEJYRHpKMHRiLysra3N6WnN5UWg0ZUhxbGV2cnVUa1pJMGVQVnJmZnZ1dHBJd211Z0VCQVE0bmdTMWJ0bVRib2tPU0dqWnNxTzNidDZ0Q2hRcHExS2hSdG4za2c0S0NOR2ZPSEhYcjFrMHBLU2xhczJhTlpzeVk0YkROaFFzWHRHSERCaTFldk5pOGtPalNwWXVHREJsaVh1RGxadENnUWViekRnb0swb0FCQTJTMzIzWHAwaVd0VzdkT24zNzZxZG10cGw2OWV1clRwNC9Dd3NMVXQyOWZ4Y2JHNnR0dnY5VVhYM3loeXBVclM1SjY5ZXFsQVFNRzVQbTRBd1lNTVBmcDFLbVRnb09EelcrQXJoWVhGNWRuV2Rhdlg2OEJBd2FZZlJzTHUwV0hZUmd1TnB1dGhLUlNtWC9ickgvajdHN25kOW0xN0ZPQU1sZVNaSW1PMU1VRjNUMktEK3Exczd6T25aVXFWZExseTVmTis3Tm16WkxkYmxkQVFJQzZkT2tpS1dNOG1jYU5HMmRiRHpnUFpzalBlYkJIang1Ni9mWFhOWFRvVU5sc050bnRkdlA2NC9qeDQ3cjc3cnZOMzhlT0hkT1BQLzZvdm4zN3FtL2Z2dkx6ODFPcFVxVlVwMDRkQlFRRW1GMFovUHo4OVAzMzMwdks2SHFVa0pBZ0tlTnZWcnAwYWJPTGl0MXVWOE9HRGVYcTZpb3ZMeS9GeE1TWTQ2dGtkbEc2SHRROVozblZ2ZURnWUowNmRjb2NuK3pLbFN0eWMzTnorUDlLU0VqUXlwVXJ0WHo1Y3JtN3UyZDduSlNVRkxtNHVPUTQyMVpTVXBKKy9QRkhYYng0VVQvLy9MUFdyRmtqbTgybUJnMGFtTFA1ZE9qUVFTa3BLZnJubjMrMGE5Y3VyVjY5V2tPR0RGRy9mdjBrU1RObnpyd3ByU1duVEptUzR6ZzFPZG01YzZmZWZ2dHROV2pRUUpHUmtZcUtpbEx0MnJWMXp6MzNxRXlaTW9xS2lwSzN0N2ZDdzhNVkdCZ29GeGNYbFM1ZFdsdTJiRkZhV3ByYXRHbWpxS2dvVFpnd1FlZlBuM2ZvTXBUVmwxOStxVkdqUnVuSWtTUG0rMEJXTDc3NG90cTJiYXZGaXhlclRKa3lCWHIreFIxQkI0b0V3ekFxMkd3MlJVVkZuUzdzc2hTVVlSaDVuc3k2ZCsrdWh4NTZTTDE2OWRMcTFhczFldlJvU2RLUkkwZjA0b3N2cWwrL2ZrNEQ5V1hYb2tPU1dyVnFwWEhqeHFsY3VYSU8zNDVrMWFwVks0V0ZoV25yMXEyNmNPR0M3cjc3YnRXdlg5K2hUMzlNVEl3TXc4ajJqVFExTlRYUGZyMVpUeXpseXBXVFlSaEtTMHZUcVZPblpCaUdVMHVUR2pWcUtEWTJWbmE3WGFkUG56YVhaY3J2eU9xZW5wN203UW9WS3BpUG0xM1QyUHlVcFV1WExuSjNkemVEanNKdTBSSDEvOW03ODdDb3F2OFA0TzlCUUVSQlV4U1gzREMvWldiOWdpQVJGVkZRY1Y4QXhWSXhwWEFMTlZFa2NVTlMzREl4TmJkTVRSRlJjOFUwVGZScjVJSkxoaFpLdWVDQ3lNNnd6REJ6Zm4vd3pQMHlNc0NnS0RxK1g4OHpqM1B2T2ZmY2MwZk8zRHVmZSs0NUZ5OGFBVEN5czdPcmxwcWFXczNTMHJKYWJtNXV0Um8xYWxRek5UV3RscCtmYjJ4c2JGeXRzTEN3V3JWcTFhb1pHeHRYVXlxVnhrWkdSdFdxVmF0V1RhVlNWVE15TXBMK2xjbGt4bXExV3ZPK211YTlTcVV5THI1T0pwTnAzaHNiR1JsVkUwSjR5bVN5Ym1WVU5ROUFqRnF0dmlhRTJILzU4dVZmQWNEVzFuYkZjL21nQUowWDluSzVIRFZxMU9BMHB2UkNZYnN1cWJ4elozNStQaVpObWlRdEh6eDRFQUIwVHZudDd1NE9HeHNiK1BuNVNldDRIaXlpVDEyKytlWWJ5T1Z5SERseUJEWTJOdEpVb3BHUmtmajQ0NCt4ZGV0V2VIdDdZL3YyN1Zyakh4VG40T0NBZ1FNSFNzdjUrZmxhZVVlTUdJRldyVnBCTHBkTDAyVnI4bWwrakRWdjNoeFhybHpCaGcwYnNIejVjcjAraS9LdzdaVlVYdHRyMGFJRldyUm9JUVdqZXZic2liVnIxMnI5cmZibzBRTm1abVpsOXJpNWYvOCtyS3lzU3QzWHhJa1QwYVpORzlTdVhSdUxGaTJDbTV0YmlVZFZOSU8vYXg3TitQTExMN1gycVdzMnJ6NTkra2p2R3pkdUxEM3FVaEZ6NTg0dE1jWlBlWEp6YzJGdWJnNWpZMlBrNWVXaFRaczIrUGZmZjlHeVpVc01HREFBaXhjdnhvSUZDM0R3NEVIcCtqNHpNeE9ob2FGbzJiSWxoZzBiaGo1OSttRGV2SGs2ZThpMGFORUNDeFlzUUVSRUJCbzBhQUFURXhPZGcvdm01T1JneTVZdFdqT3o3ZCsvdjlTQWxDRmlvSU5lQ0RLWlRQTnJwR29udlg0S1ZsWldTRTFOUmVQR2pYV210MjdkR21scGFaZ3dZUUs2ZE9raWRWRUZpZ1pqYXRDZ0FXSmpZekZvMEtBeWY1eGR1SEFCdWJtNVp5bzJsUUFBSUFCSlJFRlU2Tml4STJyVXFBR1ZTb1gvKzcvLzA1blgxTlFVZ3dZTndwNDllNUNhbXFyelJLRHBVbi93NE1GS0hkRmNjK0YzNjlZdHZQUE9POUw2cEtRa1dGdGJ3OGpJU0xxWWUvandvZlJlYzlGWG1mU3BpNjR2L3U3ZHUrdU1ndWZsNVdrOTV2SU1xZVBpNHRRQWxNOWpaN3E4Ly83N3JRRm9YWlFKSWVReW1leTRXcTNlcFZRcWQ4WEh4K2VVc3Zremw1cWFpbEdqUm1IUG5qMWF2YUVtVHB5SVhyMTY2WnpoSXkwdERiVnExWHJ1TXljOEM2bXBxYmgxNnhac2JXMnJ1aXFrUDdicllzbzZkK2JtNW1MU3BFbXd0YlhGeFlzWEFSUUZPUDc2NnkvY3YzOWZ1ckJYcVZSd2NIQ1FnaC9GZ3hnOEQrcGZseUZEaG1EdzRNR3dzTEJBZG5hMjlMbDRlM3ZqMXExYjhQYjJ4czJiTitIdDdWMXFIWTJNakxSdUVuVHMyRkhuVFlPVWxCU3RBRkZXVnBZVStIajMzWGNSSGg0T2QzZDN0RzNiVnE5Z2s1N1k5b29wNzdxMXVQdjM3eU0zTjFmcmtXdWdxSTJXTm0yc3h0R2pSMkZpWW9JclY2NUlZOWNVdDI3ZE9nRFE2am1oQ1k1cEhnRWJNbVFJNUhJNXNyT0xoaXg1UExEeWVPRFR6czRPQnc0Y3FKSXhPc3pOemFXQmQ3T3pzNUdabVluSXlFZzRPRGpBenM0T1RaczJ4ZkRody9IcHA1OUtiYXgyN2RwWXZudzVtalp0aW9ZTkc4TEl5QWpmZmZjZG1qWnRDaDhmSDdpNXVVR3RWbVBLbENuU2ROUGR1M2RIelpvMXBjZjZIaC9BMTk3ZTN1QUg5UzBQQXgxRWxhUk5temFJajQvWCtTVU9BR2ZQbmtWWVdCakdqeCtQTGwyNlNCRld6YUJEbzBhTmdwbVpHVFp2M2d3Zkh4L2s1T1RnMEtGRHlNL1B4N2h4NC9EUFAvOGdQejhmUC83NEk5NS8vMzAwYTlZTVNVbEowbGdkcFkwQjRPbnBpYzJiTjhQQ3dxTEVTTlpBMGNuQzF0WVdTNVlzUVVCQUFLeXNySkNZbUlpTWpBdzRPRGdBZ0JRRXVIVHBFdDU2NnkyOW9zRldWbGJvMXEwYlFrTkRNVy9lUE5qWTJPRGF0V3RZczJhTmRLSFp0R2xUMk5qWUlEdzhISFBuemtWMmRyYldiQktWUlorNjZKS2VucTR6b0ZIV3JCa0dMQXZBTDBLSW5Ta3BLWHVUa3BJcTl0RHFFN3B4NHdhbVRadUdqUnMzNnB6Kzd0Q2hRM0IwZEVTMWF0VXdmdng0cEtTa0FDajZ2L3Y2NjYrbHV5VjE2dFRCMnJWckFRQnIxcXhCYW1vcUZpOWVqUFhyMXlNaUlnSXFsVXFyZkpWS2hRY1BIdUQ4K2ZNQWluNTRyRnk1RXJHeHNjak16SVM1dVRtOHZiMjE3aHlucHFaaTdkcTFPSFhxbE5RbVhWMWQ4ZW1ubjBvL1lEU0RDSjQ2ZGFyVVo1NHI0dUhEaDVnK2ZUcSsvUEpMZE9uU0JmYjI5dEpGNitNOVhiS3pzM0g4K0hGcEVMakg3eHByUm9NdnZuejI3RmxjdlhwVkdvaFJvMVdyVms4MU9PdUxMaXNyQzJQR2pFRklTRWlsZEp0L2dWVkp1eTZ1ckhPblpwd0dQejgvcmJ1eEppWW1tRDkvUGhvMmJGaGk2bGhkZUI3VXJ5NU5talJCWm1ZbWJ0MjZoVjkrK1FXdFdyVkNZbUlpdG0vZnJsZVBqb0tDQXF4WXNVSjZWQVVvMmFNREtKckdQVEV4RVRZMk5sQW9GREExTmNVZmYvd2hUVjFxWm1ZR2hVSWhUZVc5WU1FQ2RPL2VIZTNidDYvMHo2VUt2ZEJ0NzNIcjE2K0htNXViMWpsRnFWUWlQejlmNTdsczE2NWRNREV4d1lVTEY3Qmx5eGI0K1BnZ05EUVUxYXBWdzBjZmZZVHUzYnVYZWNQbzhlQ1lKdUNoYTdETnA2RlNxYkIvLzM3MDdOa1RabVptbFZKbVFrSUNEaDgralBQbnp5TTNOeGQ5Ky9aRmJHd3NBZ01Eb1ZLcElKUEprSmVYaDN2MzdtbWRwMXUzYm8zTGx5OWp4NDRkYU5hc0djNmVQWXZWcTFmRHo4OFBjcmtjTVRFeGFOR2loWFFEcDdMRy9ub1duOEdMZ29FT29rcmk1dWFHeU1oSURCMDZWR2Q2MjdadDhkMTMzOEhLeWdvWExsekFhNis5aHRUVVZQajcrK090dDk3Q3NHSERJSlBKNE8vdkQ2VlNpY0dEQitQV3JWdVlPWE1tL3ZPZi84REd4Z1l1TGk1WXVuUXBidDY4Q1Q4L1AweVlNQUdabVpudzkvZkh0OTkrcS9QQ1MzTngwNnhaczFMdmlJU0ZoV0hod29YdzhQQ0FVcW1FalkwTi9QMzlwZlRtelp0ajBLQkI4UGYzUjYxYXRYU09mcTNMdkhuenNITGxTb3dmUHg0WkdSbDQvZlhYNGVQam8zV1hmZUhDaFpnelp3N2MzTnpRdW5WcmVIaDRJRDQrWGtvdlB0TDkwNHhEb0U5ZFNLZFl0Vm85VUtsVUhvcVBqMWM4engycjFXck1talVMa3lkUDFobmtVS3ZWMkxObkQ1WXRXd2FnNkU1bGFjL1NGci9RbmpKbENqNzU1Qk1zWGJvVUFRRUI2TmF0Rzc3NDRndjgrT09QMHAycFJZc1dRYVVxNm1CV1dGZ0lYMTlmdUxpNFlNZU9IYWhkdXpidTNMbURlL2Z1U1dXbXBLUmc1TWlSZU8rOTk3QjY5V28wYnR3WWQrN2N3Y3FWSytIcjY0dU5HemMrazJkazI3UnBnOFdMRjJQNzl1M28wcVVMTEN3c3BBdkV4N3YvRnI5QWZQenVqK2FPZVBGMW1ydEdHcFVWbktrc3QyL2ZocisvUDNiczJGSHB2WE1zTFMzeHhSZGZJRGc0R0JFUkVZYjRDRlNWdGV2SGxYWHViTktrQ1pZdVhWcWl5M3VyVnEwd2VmSmtSRVZGSVRnNHVOeDk4RHlvWDExNjllcUZ0TFEwdEd2WERvbUppWmc0Y2FMV0RHK2xVYXZWS0N3c3hLaFJvekI3OW13RUJBUklhYVgxNkRoNzlpemVlKzg5ekp3NUU2ZE9uWUtabVJsQ1FrSnc2OVl0ZlB2dHQyamJ0aTFPbmp5SnZuMzc0c0dEQjZoZHUvWVRIL2NMNXFWb2V4b0toUUtyVnExQ2JHd3N0bTdkcWpWT3g1RWpSOUM0Y1dPZDM0OHFsUW9MRnk1RWRIUTBnb0tDMExOblQ0d2FOUXEvLy80N05tM2FoRysvL1JZalI0N0VnQUVEcXJSMzVWOS8vWVcxYTllV085TlJSU2dVQ2pScTFBZ0xGeTVFbzBhTk1HWEtGQXdjT0JCS3BSTGp4NCtIUXFGQVpHUWtwazJiQmo4L1A4eWFOUXQ1ZVhtWU1HRUM3TzN0cGQ0b25wNmVxRm16Smx4ZFhURi8vbnhZV1ZsaDZOQ2hVS2xVbGRwVDVWbDhCa1JVaksydHJiQzF0UlhQcXR6blFhbFVpb0VEQjRyejU4K1htdWVycjc0U0hUdDJGRjI3ZGhWUlVWSEN6YzFOeko0OVd4UVVGRWg1Q2dvS1JIQndzUEQxOVMyeHZaT1RrOWkvZjcvbzNMbXoyTHAxcTdRK09EaFlEQmd3UUR4NDhLQnlEK29WMUxselorbTlyYTJ0Nk5ldlg0bVhuWjNkTTl2L3Myb0x6MXRsdEwxZmYvMVZEQnMyck5UMFk4ZU9pU2xUcG9pRWhBU3hiTmt5MGJ0MzcxTHo5dXZYVDJzNUtTbEp4TWZIUzh2cjE2OFh2cjYrSWpVMVZYejExVmZDMTlkWGFwZC8vZldYc0xXMUZhbXBxYVdXUDMzNmRERnUzRGloVnF1MTFxdFVLdUh0N1MxV3Jsd3BoQkRpanovK0VMYTJ0a0l1bDVkKzRFL0J4Y1ZGSER4NFVIaDZlZ3A3ZTN2aDZla3BQRDA5cFRRaGlyNWpQdmpnQTYzdENnc0xTL3gvMmRyYWlzTEN3bWRlNXllbHFWZng3OC9LTm1yVUtISDA2TkduTG9mdHVuVDZuRHMxbitIamNuSnlSRUZCZ2Zqbm4zK0VvNk5qcGRiclZYVGx5aFdSbDVjbkVoTVRoYk96czhqS3lwSytQejc2NkNNaGhCQkRodzRWU3FWUzlPalJROXJ1M0xsend0YldWb1NIaHd1VlNxVlZwcE9UVTRuOVpHWm1paTVkdWtqZnFVcWxVZ2doeEwxNzkwVHYzcjNGL3YzN3hULy8vQ042OSs0dExsKytMTHAzN3k3eTh2S2U2SmpZOWtwWFh0czdlL2FzNk4yN3QvanNzOCtrNjh0MTY5WUpPenM3WVc5dkwxeGRYVVZNVEl6V05qZHYzaFFEQmd3UUhUcDBFSFBuemhWSlNVazZ5NzUwNlpMNDdMUFB4T2pSbzhXZE8zZEVRa0tDNk42OXV4QkNDRmRYVjYxckxnY0hCK245NCtldTBqNFR6Zm1yUEQvKytLTll0R2hSdWZtZTFJa1RKNFNucDZmNDU1OS9oSXVMaTVnM2I1N0l6ODhYUWhSOWZ3VUdCb3BQUC8xVXE5Mm9WQ3F4YnQwNjhmMzMzNHMrZmZxSVdiTm1pZnYzNzR2ang0K0w4ZVBIaXk1ZHVnaGZYMS9wK05xM2J5OXRXMUJRSUxLeXNrUjZlcnJlMzRuUDZqTXdsTFpIOU5RTUlkQWhSTkdGdDVlWFY1ay9DSXAvbVpWMkFoQkNpS3lzckJMcmhnd1pJdGFzV1NNT0h6NnN0YjZ3c0ZCczI3YXR4QVVHVmR5VUtWT2s5K1BHamRPWlorTEVpYzlzLzRaeVlxaU10aGNZR0NoKytPR0hVdE9IREJraUlpSWlSRkJRa05pN2Q2L28zYnUzOU1QKzhWZnhpM0pkQ2dvS2hLK3ZyN0MzdHhlREJ3OFdtWm1aVWxwbVpxYm8wS0dEbUQxN3RzNjJuWmVYSnh3Y0hNVHZ2Lyt1cyt6SXlFZ3AwRktaUVlQbzZHalJzMmRQNGVYbEphM1RCRE9FS0xwWUxLNTRvTVBXMWxhNHVMaG92UjVmcDArZ0l6SXlVblRwMGtYNnZDNWV2Q2c2ZHV3b2ZiY1ZGQlNJc0xBdzBhVkxGK0hrNUNSbXpKZ2hzck96cGUxVktwWDQvdnZ2UmQrK2ZZV0RnNE53ZDNjWFY2OWUxYm5QeHdNYm1yK3h4Ly9XRkFxRitQYmJiMFh2M3IybE10ZXVYU3Q5UDJySzJidDNyM0J4Y1JHTEZ5OHU5VFBldm4yN21EWnRXam4vRStWanV5NmJQdWRPWGZ2ZHVYT25zTE96RXc0T0RtTHAwcVdWWHE5WDFiVnIxMFJrWktRUTRuL25PODBQM1gvLy9WY01IVHBVaElTRVNQbmxjcms0Y3VTSXpySjBCVG91WHJ3b1FrTkRTNnkvZE9tUzJMSmxpN1I4NHNRSjBiTm5UekZ2M3J3blBoYTJ2YktWMWZieTgvUEZ4WXNYZFc1WDF2WG1iNy85cHZjNUxpMHRUYnBadDJuVEppRkV5WE5YY2NYUGNVSUlzV2ZQSHAzNTl1M2JWK0xHZ3k3VHBrMHJOOGo2dERUbnZGdTNidWxNTHkxWWYrUEdEYTN6cFVaK2ZyN1c3NGZpTitqdTNic251bmJ0S2x4Y1hQVCtUbnhXbjRHaHREMmlwMllvZ1E0aGlrNzRtcnNUUkJWbEtDZUd5bWg3ZmZyMEVSY3VYQ2cxZmUzYXRTSTRPRmg4OHNrblFxMVdpMTY5ZXBXYTk4YU5HMElJSVZhdFdpVmNYVjJGazVPVFVDZ1VZdVBHaldMU3BFbGk4T0RCWXRHaVJlTDQ4ZU1pTEN4TURCdzRVUGo2K2tvOU1VNmRPaVZjWEZ4RXQyN2R4SVlORzdRdTRxNWZ2eTVzYlcxRldscWF6bjJmTzNkT2ZQREJCMEtsVWoyVDNoSEZML3hjWEZ5azRFN3hIaDAzYjk1OEpqMDYxR3ExR0RWcWxGaTZkS25VZTJYNzl1MVNlbkJ3c0JnMWFwUjQ4T0NCU0U5UEYzNStmbUxPbkRsUytwSWxTMFRmdm4zRnBVdVhoRktwRkltSmllTGV2WHQ2QlRwSzY5RXhlL1pzNGVucEtmNysrMitoVkNyRjVjdVhoYnU3dTFpMWFwWFdka0ZCUVNJbkowZm5oV1R4ZlpiMWQ2VXZ0dXZ5OGR6NWF0SG5ibnRsWU5zcjM0dlc5cDYwOXc2OVdGNkV0c2N4T29ncTJZdjBERHZSeSt6aHc0ZG8wS0JCcWVtZmZQSUpQdnZzTXdRRkJVRW1rMEd0VnNQTHl3c0FjT2ZPSFRSdDJsVDY5L2J0Mi9qOTk5OHhkdXhZakIwN0ZoMDdkb1NKaVFuYXRHbURybDI3b25uejVnQ0tuaWZYREtUMzRNRUR5T1Z5YWYzZXZYdng0NDgvWXZQbXpZaUtpc0x5NWN2eG4vLzhSeHJMbzdTcDh6VHJ5NXQrdXJLVU4waW9TcVY2b2hrTU9uWHFKTDMzOXZiRzFLbFRJWlBKTUhQbVRJd2NPUkxHeHNhb1diTW1oZ3daQXFCb0lNbERodzVoMjdadDBnajVIMy84TVdiTW1JSFpzMmNqT3pzYk8zYnN3S3BWcS9EZWUrOEJnRFQxNWFOSGp5cGNQd0RJeU1qQWdRTUhzR0hEQnZ6blAvOEJVRFNEZzUrZkg4TER3ekYyN0ZncDc0Z1JJOHFkTGFCQmd3WlBYQmVxR0o0N1h5MVZNUnNHNmZhaXRUMURHeENUcWc0REhVU2swK016TUJBOWIwS0lNb01EMzN6ekRlUnlPWTRjT1FJYkd4c29sVVV6QmtaR1J1bzFRd0FBT0RnNFlPREFnZEx5NHpNRWpCZ3hBcTFhdFFJQVdGaFl3TS9QRDhPR0RVTmdZQ0NDZ29JUUZSV0YxMTkvSFVaR1JyaHg0d1krK09DREV2djQ5OTkvMGFKRmkyY2U2RkNyMWRLUGg4R0RCMHZ2aTg4NEF4VE5qS0JRS0hUT1BxRnJuVVpwZzVIYTJOaWdXN2R1K09HSEg3QnUzVHJwT0I4OGVBQWhCTHk5dlV0c28xUXFjZmZ1WGFoVXFrcWQxZVQrL2ZzUVFrZ0JFNDFtelpvaExTME5hclZhV3ZmNE5JbEVSRVJrT0Jqb0lLSVNWQ29WQmc0Y2lDMWJ0cUJodzRaVlhSMTZSVmxaV1NFMU5WV2FMdlZ4UTRZTXdlREJnMkZoWVlIczdHeHBxalZ2YjIvY3VuVUwzdDdldUhuekpyeTl2Wkdjbkt5ekRDTWpJNjBaQVVxYklhQTRTMHRMakJvMUNtUEhqb1ZhclViTm1qWGg3T3lNYmR1MmxRaDBxRlFxN05xMUN6MTY5S2pJb2V0TnJWWkRyVlpMczdwWVdGZ0FLQXBtYUdhZ2NYZDMxOW9tS3lzTGI3NzVKbjc4OFVldGVqbzRPR2pOSlBINHJDdWxTVXBLUWt4TURMcDE2NGFOR3pmQzF0WVd3UCttdmp0NDhLRE83NUhYWG5zTlFOSHNLVzNidHRWSzA0ekNYM3pxd3B5Y25ITHJVcjkrZlFCRk0vQzg4ODQ3V25XMHRyYldtaDFBbjhCVFNrb0tyS3lzeXMxSFJFUkFYRndjcmwyN2hvOC8vbGp2YmFLam8xR25UaDA0T2pwSzYxUXFGWEp6YzVHVmxZV01qQXhrWkdTZ2J0MjZKYWFUVGtoSWdJbUpDVnEyYkZscHgxQ1ppazhmKy9YWFgyUHk1TWxTV25oNE9MeTh2S1Flai9wU3FWUjQ5T2dSa3BPVDhmYmJiOFBZbUQvblMyTnc4NlVSMFpQcjM3OC8rdmZ2ajM3OStpRXpNeE9mZmZhWnRFN3pLazFXVmhhOHZMenc5OTkvUDhjYWt5RnIwNmFOMWhTTGoydlNwQW5xMUttRHBLUWs3TnExUytwNXNYMzdkdGpZMkdENzl1MW8wYUlGdG0vZnJ2TkNvcUNnQUlzWEw5YjYrOWIwNkNqK3VuNzlPdGF0VzRmYnQyOURwVkloTlRVVmUvYnNnWU9EZzNRQkV4QVFnS3RYcjJMdTNMbTRlL2N1Q2dzTGNmMzZkVXllUEJreW1hekVSVjk2ZWpwU1UxT1JtcHFLdExRMG5jZW5VcW53MDA4L0lUOC92OVRQNE9MRmk4ak96c2J4NDhlMUx2WlNVbExnNWVVbFBjcFQzTjI3ZDlHa1NaTlN5NndJdFZxTjRPQmdlSGw1WWZiczJVaElTTUJQUC8wRUFMQzJ0b2F0clMyV0xGbUM1T1JrcUZRcUpDUWs0T3paczFKNjU4NmRFUm9haW9TRUJLaFVLdno5OTkrNGUvY3VXclJvQVhOemN5bFlVMUJRZ0MxYnRtanRXek9kOXFWTGw1Q1ZsUVhnZjlPSWhvYUc0dnIxNjFDcFZQanp6eit4WnMwYWpCZ3hvc0xIRng4Zmo3ZmZmdnVKUHg4cTM1VXJWMkJuWjRkUm8wYVZtbWZZc0dHd3M3T0RRbEdsczNIcXBLbS9wbTdKeWNrSURnNkdxNnNyN08zdDRlenNqRFZyMWxSeExWOE12RTU0T1FnaHBQTlRlYS9pYlZLdFZtUHAwcVZvMWFvVmtwS1M0Tzd1RGpzN083aTd1MHN2ZTN0N1hMNThXV3ViNzc3N0RnMGJOa1JoWVNGNjl1d0pOemMzOU8zYkZ5Tkhqc1RNbVRQeDNYZmZZZCsrZmJoeDQwYUp1bTdZc0tITTY0VG5UZk45a0p1YkN3RG8zTG16bExacjF5N3BmVnhjSEk0ZE95WUY1NHR6ZG5hV1hwcGVscjYrdmxpMmJCbSsvdnByZlB2dHQvajU1NTl4Ky9adG5kK0piR2Yvd3hBUUVVa2VQbnlJMk5qWVV0T0xSOXNmWjJscGlTKysrQUxCd2NHSWlJalFPYTg2VVVXNHVia2hNaklTUTRjTzFabmVxMWN2cEtXbG9WMjdka2hNVE1URWlST1JtSmhZYnJscXRScUZoWVVZTldvVVpzK2VqWUNBQUNsTlY0K081T1JreE1YRllkdTJiY2pKeVVHOWV2WFFxVk1uVEo4K1hjcGpiVzJOSDM3NEFhdFdyY0tJRVNPUWtaR0JHalZxWU1pUUlWaXdZRUdKWjQ3Nzllc252YTlSbzRZMExraHgrc3h0LzhZYmIyRHc0TUdZT25VcTVzNmRpdzRkT2dBbzZ0bFEybGdkbHk1ZEt0R0RRaC9GeCtnQWdCTW5UaUF5TWhLcHFha1lQWG8wVEUxTjRlL3ZqN0N3TURnNk9zTGEyaHBoWVdGWXVIQWhQRHc4b0ZRcVlXTmpBMzkvZjZtTTBOQlFmUFBOTnhnM2JoemtjamxhdEdpQjBOQlFWSzllSGFHaG9WaXlaQW1pb3FKUXYzNTl1TGk0NE15Wk05SzJ6WnMzeDZCQmcrRHY3NDlhdFdwSnZWSG16WnVIbFN0WFl2ejQ4Y2pJeU1EcnI3OE9IeDhmZUhoNFZQaVlqeDQ5Q2s5UHp3cHZSeFYzL2ZwMVhMdDJyY1FkMjdpNE9OeTVjNmVLYWxVeGhZV0Y4UFgxaFl1TEMzYnMySUhhdFd2anpwMDd1SGZ2bnBUbjl1M2I4UGYzeDQ0ZE82U2VTK1Y1a20yZU4zM3F5T3VFbDBOZVhoNjZkKyt1Vjk2bFM1ZWlTNWN1QUlDdFc3ZmkzWGZmeFh2dnZZYzllL1pnLy83OWNIUjBSSFIwTklDaWM5cTBhZE8wMnZpUkkwZnczbnZ2b1duVHB2ampqei9nNit1TGR1M2FvWGJ0MnBnNGNTSTJidHlJcTFldllzNmNPVml3WUFIMjdkdUhwVXVYQWlocWJ3cUZBci8vL2pzV0wxNWNhaDFqWW1LZThKTjROalFCSWJsY2p0NjllMHZycmEydHNXblRKaWdVQ3VsYVhIUGRmZUhDQmF4YnQwNnY4dG5PL29lQkRpS1NLSlZLblhlQWk2ZVg1Y01QUDBTdFdyVncvUGh4dUxxNlZuYjE2QlhqNnVxS3RXdlhJaTR1VHVkakZJc1dMY0liYjd5QmUvZnU0Wk5QUG9HcnF5dTJiOTllSWw5aFlTRUtDZ3FrNVFzWExrQ3BWS0pEaHc1bzNicDF1Zld3dHJiVzY0NnN0YlUxNXM2ZEM2QW9tREIxNmxUazVPUWdNek1UMWF0WGh4QUM3ZHExUTF4Y1hMbGxBY0RseTVmaDR1SlNacDdhdFdzaktDZ0laODZjd2ZuejUvSGxsMThDZ05RVG9yQ3dFTWJHeHNqSXlJQ3hzVEVLQ3d0eDhPQkJyRnk1VW1kNVFnaW9WQ3FrcDZmRHlNZ0lNcG1zekRxUEhqMGFvMGVQbHBaNzkrNnRkZUZXdDI1ZExGcTBxTlQ2bTV1Ylk4YU1HWmd4WTBhSnRNNmRPMnZkRFFOUW9tZk1sMTkrS1IyemhwbVpHYVpPbllxcFU2ZnEzS2UrL3djWExseEFXbG9hdjh1ZUV6czdPMFJFUkVodFNHUDc5dTE0Ly8zM2NmcjA2U3FxbWY0U0V4Tng5KzVkakJ3NVVucDBxMlhMbGxyZDZqTXpNM0g3OXUwS2xmc2syenh2K3RhUjF3a3ZQbk56YzczUFV4cVhMMTlHVkZRVVFrTkRzWERoUXRTdFd4ZENDQWdocERIZmxpMWJCbjkvZnlrUXBsQW9zSEhqUm9TSGh5TXlNaExuenAzRG1ERmpjTzdjT1h6MDBVZG8xNjRkSGp4NGdNV0xGMlBpeElrd01qSkN2Mzc5cEJzRk0yZk9SSk1tVGJRR21YNFpyRjI3RnNiR3hvaU9qc2J0MjdkTGpDbFZHZGpPaXJ5NklSNGlLc0hFeEFTUmtaR2x2dlNacWFGNzkrNWF6L2tUUFNsalkyUE1uVHNYaXhZdGtycUJGdmZPTysvQXpNd01Db1VDNDhlUGg0V0ZoVFFXaE9hT3o0SUZDekI4K0hCMDdOaFIydTd0dDkvR3dvVUxNV0hDaEdkMnArUC8vdS8vc0czYk51VGw1ZUhqanorR2s1TVQvdmpqandxVmNmbnlaWFR0MmxXdnZGdTJiTUdjT1hOS0RCYnE0K09EenAwN28zLy8vdWpUcHcrdVhyMksxMTkvSFMxYXROREtKNVBKVUtOR0RhalZhblRzMkJIdTd1NXdjbko2WmU4RTVlYm1ZdUhDaFpnelp3NW5oM2hPUEQwOWNlVElFYVNucDB2cjd0MjdoOU9uVDJ2MWdBS0FzMmZQWXRpd1lmand3dy9SdDI5ZjZlNm5wdHY0NmRPbjRlSGhBVWRIUjN6KytlZkl5TWpRS3gwbyt2RzFhTkVpdUxpNG9HUEhqZ2dLQ3RJYUh5WXJLd3NCQVFIbzBLRUQrdlRwbzlYTHFGR2pSakF6TThPS0ZTdDBmbWNCUlcwU0tMcFRXenlBVzlveGxiVk5XWFhWSE92Ky9mdlJ2WHQzOU9qUkEyZlBuc1dQUC80SUZ4Y1h1TG01NGVUSmt4VXE2OHlaTXhnMmJCamF0MjhQTHk4dlhMdDJyZHc2NnNMckJNTlRVRkFBUjBkSGhJZUhJekV4RWVQSGo0ZENvWUFRQWlkT25FQm1aaWJpNHVLd2NPRkN1TG01SVNzckM2ZFBuOGI5Ky9jeGVmSmtiTjY4R1RObXpNRDgrZk94WXNVS2VIdDc0K3JWcTVneVpRb0tDZ3F3ZXZWcWZQSEZGOUwrcmx5NWdudjM3c0hOelExZHUzWXQ4ZXJRb1FQczdPejA2dVZabW9pSUNIVHYzaDJPam81WXNtU0p0RDRqSXdOZmZQRUZIQjBkMGFkUEg2eGZ2MTd2Uit0T256Nk5yVnUzWXZiczJiaHo1dzdHalJ1SHpaczNQM0VkeThKMlJ2U0NlRlp6TFQvTGVjY05rWjJkbmZEMDlDejFaV2RuVjI0WmYvenhoK2pWcTlkenFLMWhlaEhtSGE4TWxkbjI1SEs1VUNxVmxWS1dvVktwVkhybnpjN09Mak5kclZZTGhVTHh0RlY2cVNtVlNpR1h5eXV0UExicjB2M3h4eC9DMXRaV3lPVnlNWFRvVUxGaHd3WXBiZG15WldMNjlPbFNub0tDQWlHRUVNZVBIeGZ4OGZHaW9LQkFMRm15UlBUdDIxZXJyR25UcG9uVTFGU1JuSndzdkwyOVJWQlFrRjdwUWdnUkhCd3NSbzBhSlI0OGVDRFMwOU9GbjUrZm1ETm5qcFErYWRJazRldnJLMUpTVWtSS1NvcjQ1Sk5QdE9wMjZ0UXA0ZUxpSXJwMTZ5WTJiTmhRNHUvbzhXUFJLTzJZeXRxbXJMcHF0bG0yYkptUXkrVmkxcXhad3RYVlZZU0doZ3E1WEM3bXo1OHYrdmZ2WDZHeXBrMmJKbEpTVWtSbVpxYVlPSEdpOFBiMkxyZU9wZjJmUDYvckJMYTk1eWMxTlZVTUdEQkEzTDU5V3dnaHhJTUhEMFRIamgzRjZOR2pwVHhKU1VtaVo4K2VRcVZTaWZ6OGZKR1ZsU1ZtelpvbERoNDhLT1hwMDZkUG1mdVJ5K1ZpOE9EQklpVWxwVVNhUXFFUVc3WnNFUU1HREJCNzl1eXAwTG14dUR0MzdnaGJXMXR4NXN3WklaZkx4WjkvL2ltbFRadzRVZmo2K29wSGp4NlYrQTRvL24wbWhCQk9UazdTZGs1T1RrS3BWSXByMTY1SjYrN2Z2eSs4dkx4RVlHQ2dVS3ZWUWdnaDJyZHZMNlZyM3R2YTJvcjI3ZHRMTDgxeThlK3V4MVgxOWZpTDBQWmV6VnMxUktSVFpmVG9hTkNnQVI0OWV2UWNha3V2Q25OemM0NHFYbzZLOUx3b2I5cG9tVXltVjFzM1pNYkd4anFuMHFWbnk5dmJHMUZSVVZDcFZNakx5OFBldlh0MVRrL3M0dUlDR3hzYkpDWW1vbGF0V3RJQXdCcGp4NDVGM2JwMTBhQkJBL2o0K0dqMVhDZ3JQVDA5SFljT0hVSmdZQ0NzcmExUnAwNGRmUHp4eHpoMjdCZ0FJQzB0RFNkUG5zU2tTWk5nWldVRkt5c3JqQmt6UnF0c3pUZy9IaDRlMkx4NU16dzhQSkNRa0ZEdXNaZDNUSThycjY0YVE0WU1nYm01dVRTbWtZK1BEOHpOemRHalJ3L2N1WE5IZWxSTm43SW1USmdBS3lzcldGcGFZdWpRb1VoSVNOQ2FzbGxmdkU0d1BBcUZBbE9uVG9XRGd3UGk0dUt3Yjk4K1BIcjBDTTJiTjBlTkdqVnc4ZUpGQUVYVHYvZnQyeGRHUmthb1hyMDZZbUppVUZoWWlGNjlldUhpeFlzWU9uUW9VbE5UNGUzdHJmT2xWcXN4ZCs1YzNMeDVVK2VNV0lNSEQwWitmajYyYmR1R0FRTUdQSEd2UkJNVEU4aGtNang0OEFEbTV1YlN1RlpwYVdrNGZmbzBKazJhaEhyMTZ1bjhEaWh1MWFwVldzdkd4c1o0NjYyM3BPV0dEUnRpdzRZTmNIWjJMblVtTUNFRWpJeU1FQnNiSzcwMHk2R2hvYVh1bSsyTVkzUVFVVEZLcGJMTW1WWEtHNk9EaUlqb1NmWHMyUlBoNGVINDlkZGZrWjZlanFaTm0rSzk5OTdEbFN0WHRQS0ZoNGRqMzc1OWVQZmRkMUc5ZW5VQTBQckIzYUJCQStsOS9mcjFrWnVicTFmNmd3Y1BJSVRRR1Z4UktwWFNOTlhObWpXVDF1c0tIRnBZV01EUHp3L0RoZzFEWUdBZ2dvS0NFQlVWVmVheGwzZE1qeXV2cmhwMTZ0UUJBQ2x3cC9seHFObUhTcVhTdTZ4NjllcHBIYU1RQW9XRmhTL3NBS24wL0JRV0ZrbzNKZkx5OHRDbVRSdjgrKysvYU5teUpRWU1HSURGaXhkandZSUZPSGp3b0RSUWRtWm1Ka0pEUTlHeVpVc01HellNZmZyMHdieDU4M1FHRGxxMGFJRUZDeFlnSWlJQ0RSbzBnSW1KQ2RScWRZbHhySEp5Y3JCbHl4YXRXYnIyNzk4dnpkS2xMMnRyYTRTRWhPQ2JiNzdCMXExYk1XUEdETHovL3Z0NmZ3ZG92UHZ1dTlJVTd4WVdGaVdtZTljd05UVkZ6NTQ5ZGFZcGxVcXB2VkxGTU5CQlJBQ0EzYnQzWTl1MmJUaDA2QkFtVFpxRWZmdjI0YzgvLzhTMGFkT2t1K20vL1BJTDl1M2JWK0o1NmVKU1VsSjBSdG1KaUlqS1ltcHFpa0dEQm1IUG5qMUlUVTNWT1NWd1VsSVNObTNhaEowN2Q4TEd4Z2F4c2JINCtlZWZ0ZkxrNU9SSVAreHYzYnFGQmcwYWFOM1pMUzFkTTREb3dZTUhwZkYraXRQOG9IbjQ4S0gwWHZQRFJ4ZExTMHVNR2pVS1k4ZU9oVnF0THZYdXNqN0g5TGp5NmxvUmxWbVdQbmdpNjdSdEFBQWdBRWxFUVZTZFlIak16YzJsUWE2enM3T1JtWm1KeU1oSU9EZzR3TTdPRGsyYk5zWHc0Y1B4NmFlZlNuOXZ0V3ZYeHZMbHk5RzBhVk0wYk5nUVJrWkcrTzY3NzlDMGFWUDQrUGpBemMwTmFyVWFVNlpNa2NaOTZkNjlPMnJXckltb3FDZ1lHUm1WbUZIRjN0NiswbVpaY1hkM2g2dXJLMWFzV0lGcDA2Ymg2Tkdqc0xDd0FBQThldlJJNi91Z0xCa1pHZEtZTzg3T3psTDlpcjh2YTFiRHpNek1jbnRpNnNKMjlwSUhPbXh0Ylk4QjBHK2tObm91aEJCbkwxNjgrR0ZWMTRNcVJpNlhZL1hxMWZqcHA1K3dZOGNPVEpvMENmMzY5VU44ZkR4MjdkcUZJVU9Hd00vUEQ1TW5UMFpBUUFEcTFhc0hKeWNubldYRng4Zmo3YmZmZnM1SFFFUkVoc0RUMHhPYk4yK0doWVVGM056Y1NxUnJIdWU0Zi84K3JLeXNkTTYwdEhMbFNreWZQaDJQSGozQ3hvMGIwYmR2WDczU3JhMnRZV3RyaXlWTGxpQWdJQUJXVmxaSVRFeEVSa1lHSEJ3YzBMUnBVOWpZMkNBOFBCeHo1ODVGZG5hMjFrQ0MxNjlmeDRrVEo5Q2pSdzgwYWRJRUdSa1oyTE5uRHh3Y0hLUWdoK2JPOHFWTGwvRFdXMi9CMHRLeTNHUFN0VTE1ZGEySXlpaExWeDFMdytzRXc1T1FrSUREaHcvai9Qbnp5TTNObFFiVURRd01oRXFsZ2t3bVExNWVIdTdkdTZjVjlHdmR1alV1WDc2TUhUdDJvRm16WmpoNzlpeFdyMTROUHo4L3lPVnl4TVRFb0VXTEZ0TDA0Sm9neWROU3FWVFl2MzgvZXZic1dXTDZkNkNvTFNZbkorT2RkOTVCMDZaTnBZRlZYMy85ZGJScTFRcmg0ZUdZUFhzMnNyT3p0WHFQVkFhRlFnRm5aMmNBUmNIVmYvNzVCNDBhTmFwd09XeG5MM21nQXd4eXZIQmtNbG5GenE3MFF0aTVjeWRjWEZ4UXMyWk5tSmlZSUNzckM1YVdsZ2dNRElSTUpzT3RXN2NRSHgrUFZxMWFTVjBQU3d0MEhEMTZGSjZlbnMvNUNJaUl5QkJZV1ZtaFc3ZHVhTmFzbWM2eFlscTBhSUdoUTRjaUlDQUFEUm8wd05DaFEwdE1QZnZ1dSs5aXdJQUJLQ2dvZ0x1N08zeDlmZlZPRHdzTHc4S0ZDK0hoNFFHbFVna2JHeHY0Ky90TDZaclplTnpjM05DNmRXdDRlSGdnUGo0ZVFOR1AvYmk0T0d6YnRnMDVPVG1vVjY4ZU9uWHFoT25UcDB2Yk4yL2VISU1HRFlLL3Z6OXExYXFGbzBlUGxudE11cmJScDY0VjhiUmxsVlpIWFhpZDhHSXJiOWFjeDIzWnNnVnF0UnFOR2pYQ3dvVUwwYWhSSTB5Wk1nVURCdzZFVXFtVVptQ0pqSXpFdEduVDRPZm5oMW16WmlFdkx3OFRKa3lBdmIwOTdPenNjT0RBQVhoNmVxSm16WnB3ZFhYRi9QbnpZV1ZsaGFGRGgwS2xVbFhxREZoLy9mVVgxcTVkaXdFREJ1aE1WNmxVbURkdkh1N2V2WXNtVFpwZy92ejUwaGdhbXUrQTd0MjdvMVdyVnZEMDlDenhlTjNUT0hEZ2dGWmc0L1BQUDY5dzhCSmdPd01BM2FPZXZDUTBJN2xXZEs1bmVqWTBYNHdYTGx5bzhOK1Y1di95U2JiVnAxeitqWlF0S1NrSnBxYW1hTkNnQWNMRHc3Rm56eDZ0RTRvUUFtUEdqTUhRb1VQTExPZkNoUXVZUDM4K2R1N2N5U2tabjlEVHRLTVhDZHNlMGYrd1hUOGZWNjVjZ1krUEQwNmRPcVZ6TU5ueTB1blplOTdYQ1d4N0ZaZWRuVjJoL0RWcjF0UjZMQ3NtSmdiZmZ2c3R3c0xDTUhyMGFMaTR1R0RhdEdtb1hyMDY1SEk1NXMrZmo3UzBOS3hldlZyYVRxMVdZK1BHalRBMk5zYXVYYnRnYTJ1THNXUEg0dHExYTlpMWF4Zmk0K1BSdW5WcnJGNjlHdFdxVllPam82UDBPSWhDb1VCQlFRRlVLaFY2OWVxRjMzNzdyZHc2Yjl1MkRYZnYza1ZBUUVDRmpsVVh6ZmRLYkd5czFuZzFXN1pzd2ViTm01R1dsaWIxUkVsUFQ4ZHJyNzFXNHIwbXorTUJ3czJiTitPSEgzNUFWRlNVbEJjb2VrVG4zTGx6cGRicFJiZ2VmeEhhM3N2ZW80T0lLc0hycjc4dXZaODRjU0ltVHB4WTRUSnljM09sS0RlREhFUkVSRlFjcnhOZURwcHhLSjZVczdNejdPenNVS3RXTFd6YXRFbHI0TTZhTld0aXdZSUZVQ2dVV3NFUkl5TWpqQmt6Qm9tSmlmRHc4SkRHcEdqWXNDRmNYRnhRVUZDQVI0OGVTWDgzeFFNS3FhbXArUGpqanlHRWtCNXhLYy9seTVmaDVlWDFWTWRabnVIRGgyUDQ4T0ZQVllhVGt4UGF0bTJyRmVRQXloN1RnKzNzZnhqb0lLSktZV3BxaWsyYk52RXVHUkVSRVpYQTY0UlhoeVpRVVR6SVVWeHBNL1cwYXRWSzUvcnExYXVqU1pNbTBuTHhBVWNiTldwVVlpcms4b1NGaFZVb2YxVXA3Zk5Zc1dKRnFkdXduZjBQQXgxRVZDbU1qWTJsMlZtSWlJaWV0M2J0MnBYWnRiKzhkSHEyZUoxQWh1aEYrMTVoTy9zZjNmTmNFUkVSRVJFUkVSRzloQmpvSUNJaUlpSWlJaUtEd1VBSEVSRVJFUkVSRVJrTUJqcUlpSWlJaUlpSXlHQXcwRUZFUkVSRVJFUkVCb09CRGlJaUlpSWlJaUl5R0F4MEVCRVJFUkVSRVpIQllLQ0RpSWlJaUlpSWlBd0dBeDFFUkVSRVJFUkVaREFZNkNBaUlpSWlJaUlpZzhGQUJ4RVJFUkVSRVJFWkRBWTZpSWlJaUlpSWlNaGdNTkJCUkVSRVJFUkVSQWFEZ1E0aUlpSWlJaUlpTWhnTWRCQVJFUkVSRVJHUndXQ2dnNGlJaUlpSWlJZ01CZ01kUkVSRVJFUkVSR1F3R09nZ0lpSWlJaUlpSW9QQlFBY1JFUkVSRVJFUkdRd0dPb2lJaUlpSWlJaklZRERRUVVSRVJFUkVSRVFHZzRFT0lpSWlJaUlpSWpJWURIUVFFUkVSRVJFUmtjRmdvSU9JaUlpSWlJaUlEQVlESGM5UVNrb0tac3lZb1ROTkNJSGs1R1Q4L3Z2dktDd3NsTlpmdVhLbFJONi8vLzRiZVhsNXo2eWVSRVJFUkVSRVJJYkN1S29yOERKd2QzY3ZzZTdodzRkbzBLQkJpZlhPenM0SURBd0VBTlN2WHg5Ly8vMDNVbEpTVUw5K2ZRREFpQkVqY1BmdVhlVG01cUt3c0JCQ0NHemV2Qmx2di8wMkFHRENoQW1JaVluUkt2UFFvVU13TXpQRDJMRmpTK3l2WThlT2VoM0R3WU1IVWJ0MmJiM3lFaEVSRVJFUkViMnNHT2pRUTNSMGRJbDE3ZHUzeDhHREIyRmtwTHRUeklnUkk1Q1hsd2RqWTJPTUh6OGVhclVhUmtaR1NFOVBSM1IwTkV4TlRjdmM1K2VmZjQ1YnQyNXByVHQ4K0xEMGZ1L2V2UUNBdkx3OEhEbHlCUFhxMWROWmprcWxnb09EQTRRUVplN1AwTm5aMlZWMUZZaGVTV3g3UklhSDdacW9hckR0RWVtUGdRNDlmZkRCQjJqU3BJbTByRlFxTVhEZ1FLMDhEeDgrUkd4c0xBQmd6cHc1Mkxseko2WlBuNDRUSjA1Z3c0WU5XTHg0TVlZUEg2NHp5TkcxYTFjQWdGd3VSOWV1WFhIOCtIRkVSVVVoT3pzYm8wYU5BZ0NjUEhrUzBkSFJXTEJnd2JNNlRJTWpoRGdyazhrY3Fyb2VSQlgwWjFWWDRHbXg3UkdWd0haTlZEWFk5b2lxUnBXMlBRWTY5R1JpWWlMMW9nQUFlM3Q3cldVQWNIUjBCQUFzWHJ3WTU4NmRRMTVlSHM2ZlA0OS8vLzBYalJzM3h1ZWZmMTVxK2NlUEh3ZFE5T2lMNW4ydlhyMFFGQlNFL1B4OHlPVnlMRisrSElzWEw2N3NRek5vRnk5ZS9MQ3E2MEQwS21MYkl6SThiTmRFVllOdDc5bXh0YlVWQUhEaHdnVlpWZGVGS2hjREhYcFNLcFVZTkdpUXRLeFdxN1dXaXdzSUNKRGVoNFNFWU9mT25kS3ltNXNiK3Zmdkw1VnBZbUtDYnQyNmFRVkJmdmpoQjYwZ3lyQmh3MHFVdlhIalJ0U3BVK2NwajRxSWlJaUlpSWpJc0REUW9TY1RFeFBzM3IwYkFKQ2JtNHUrZmZ0S3l4cWFIaDNGblR4NVVtdFpDQ0VGTVp5ZG5hV0JSeDgrZklocjE2NGhQejhmeDQ4Zng3cDE2MUN2WGozRXhNVGcxMTkveFp3NWM1N0JVUkVSRVJFUkVSRVpGZ1k2OUtSVUtxV2VHR3ExR2prNU9kS3lMbDVlWGdDQXpNeE02YjFtMjhjOWV2UUlRNFlNUWZ2MjdXRnFhb3IvKzcvL2c2K3ZMNENpS1dyTnpNeEs5QjU1UE1oQ1JFUkVSRVJFUkF4MDZHM0dqQmt3TmpaRy8vNzlzWGZ2WGlRbUptTEtsQ2xhZWR6YzNLVDNBUUVCc0xTMHhJUUpFN0JvMFNKY3Zud1pYYnAwMFFwNmFGaFpXZUhZc1dNd01qS0NzN016SmsrZWpNbVRKeU1zTEF5dnZmWWFQdjMwVXdEQXRHblQwS1ZMRi9UcTFldlpIaXdSRVJFUkVSSFJTMHIzM0toVVFvY09IZkRERHovZ3lKRWoyTFZyRjNyMzdsMGl6OUdqUndFVVBkb3lmLzU4V0ZoWUFBRHExcTJMclZ1M0lqZzRXR3ZtbHVJZW42WTJJeU1EaHc4ZlJrRkJBZExUMDNIdTNEa2tKQ1NnZS9mdWxYeGtSRVJFUkVSRVJJYURQVHIwWkcxdGpkR2pSMlBXckZtd3NMQkFURXdNN3QrL2o2Wk5tNkpldlhxd3RMU1VnaFgvL2U5LzBibHpaelJ1M0JncWxRcVdscFpZc1dJRlFrSkMwS1pORzczMlY2ZE9IUnc0Y0FEYnQyL0hvRUdEVUZoWWlDKy8vQkxHeGlYL3kvcjE2d2VaakFNRkV4RVJFUkVSRVRIUVVZNS8vLzBYNGVIaCtPdXZ2MkJuWjRkdDI3YWhUcDA2K08yMzN4QWJHNHR0MjdiaHdZTUhTRXRMUTJGaElSbzFhb1FkTzNhZ1hyMTZjSFYxeFJ0dnZBRUFhTlNvRVc3ZXZJbVJJMGZxM0U5ZVhoNXljbkpnWW1JQ0FNakt5c0p2di8yR2MrZk93Y0xDQWwyN2RzV1NKVXR3L3Z4NStQcjZ3dHJhR2dEZzRPQ0FzTEF3V0ZwYTZpeFhyVlpqL1BqeFVybEVSRVJFUkVSRTlJS3l0YlVWdHJhMjRsbFNxVlFpTmpaVzVPYm1scHUzc0xCUUZCUVVsSnArNmRJbG9WYXJwZVd2dnZwS2V0K3RXemZSdm4xN3NXelpNaEVkSFMzczdlMkZqNCtQMkxWcmwxUm1WbGFXV0xWcWxSZytmUGhUSE5Hem8vbi9lSnIveThyK0d5RWlJaUlpSXRLRnYwRU0xMHY5dklQbWp6SXVMcTZxcTFMcDVISTVhdGFzcVROTnJWYVhHTlBqUldCblp3Y0F1SERoUW9YL3JqVC9sMCt5TFJFUkVSRVJVVVh4TjRqaGV2RitMUk1BbEJya0FFb09YRXBFUkVSRVJFUkVSZmlMbVlpSWlJaUlpSWdNQmdNZFJFUkVSRVJFUkdRd0dPZ2dJaUlpSWlJaUlvUEJRQWNSRVJFUkVSRVJHUXdHT29pSWlJaUlpSWpJWUREUVFVUkVSRVJFUkVRR2c0RU9JaUlpSWlJaUlqSVlESFFRRVJFUkVSRVJrY0Znb0lPSWlJaUlpSWlJREFZREhVUkVSRVJFUkVSa01Cam9JQ0lpSWlJaUlpS0R3VUFIRVJFUkVSRVJFUmtNQmpxSWlJaUlpSWlJeUdBdzBFRkVSRVJFUkVSRUJvT0JEaUlpSWlJaUlpSXlHQXgwRUJFUkVSRVJFWkhCWUtDRGlJaUlpSWlJaUF3R0F4MUVSRVJFUkVSRVpEQVk2Q0FpSWlJaUlpSWlnOEZBQnhFUkVSRVJFUkVaREFZNmlJaUlpSWlJaU1oZ01OQkJSRVJFUkVSRVJBYURnUTRpSWlJaUlpSWlNaGdNZEJBUkVSRVJFUkdSd1dDZ2c0aUlpSWlJaUlnTWhuRlZWNkF5Mk5uWlZYVVZpSWlJaUlpSTZBWDIvdnZ2ZHdQZ3JtUDlrbUtMc1Jjdlh0ejEvR3BGejhKTEhlZ1FRcHlWeVdRT1ZWMFAwdkpuVlZlQWlJaUlpSWhJaDBLWlRQYkY0eXVMcjFPcFZJT2ViNVhvV1pCVmRRV0lBTURXMWxZQXdJVUxGL2czU1VSRVJFUkV6NEx4KysrL255eVR5ZXFXa3A1VlVGQlFQejQrWHZGY2EwV1ZqbU4wRUJFUkVSRVIwYXVnRU1DT010Si9ZWkRETUREUVFVUkVSRVJFUksrSzNhVWxDQ0YyUHMrSzBMUERRQWNSRVJFUkVSRzlFckt6czA4QnlIcDh2UkJDbnA2ZS9sTVZWSW1lQVFZNmlJaUlpSWlJNkpWdzQ4YU5BaUZFMU9QclpUTFo4WnMzYitaWFJaMm84akhRUVVSRVJFUkVSSzhNSVVTSjZXUFZhaldubERVZ0RIUVFFUkVSRVJIUksrUGh3NGNuQU1pTHJjcFRLcFVNZEJnUUJqcUlpSWlJaUlqb2xYSHYzcjFjQU1YSDQ0aUpqNC9QcWFyNlVPVmpvSU9JaUlpSWlJaGVLV3ExdXZnNEhSeUUxTUF3MEVGRVJFUkVSRVN2bEx5OHZHTUE4b1VRQ3FWU0dWblY5YUhLeFVBSEVSRVJFUkVSdlZMKy92dnZiQ0hFQVpsTTl0OHJWNjZrVjNWOXFISVpWM1VGaUlpSWlJaUlpSjQzSVVRa2dJWlZYUStxZkF4MEVCRVJFVkc1YkcxdGp3SG9XdFgxSUtvSUljVFppeGN2ZmxqVjlYZ2FiSHZQbnEydDdZcXFyb09ocWVxMngwZFhpSWlJaUVnZi9LRkZMeDJaVE9aUTFYV29CR3g3OU5LcDZyYkhIaDFFUkVSRXBMZTR1TGlxcmdLUlh1enM3S3E2Q3BXS2JZOWVGaTlDMjJPUERpSWlJaUlpSWlJeUdBeDBFQkVSRVJFUkVaSEJZS0NEaUlpSWlJaUlpQXdHQXgxRVJFUkVSRVJFWkRBWTZDQWlJaUlpSWlJaWc4RkFCeEVSRVJFUlBUVTNOemVvMVdxZGFXcTFHcnQzNzRaQ29kQ1ovc3N2dnp6THFoSFJLNGFCRGlJaUlpSjY3cTVjdVFJN096dnAxYmx6WjB5ZlBoMXBhV25QWmIrNXVibGw1a3RPVGtad2NEQmNYVjFoYjI4UFoyZG5yRm16NXBuc1c3Tyt0Q0JBWmV4VG9WRG9mZXhsY1hkM2wxNlBVeWdVa01sa09yZjcvZmZmRVJrWkNWTlRVNTNwd2NIQlQxd25JcUxITWRCQlJFUkVSRlhtMUtsVGlJdUxRMFJFQkI0OWVvU1pNMmMrMS8zZnZuMGJBd2NPMUFveUZCWVd3dGZYRjNYcjFzV09IVHNRR3h1TFRaczJvVjI3ZGs5VnJpSEl6YzFGZEhRMENnb0twSFdhd0lkY0xrZXZYcjNnN3U0T1QwOVBLZDNlM2g3TGx5K0hXcTJHbDVjWG5KMmRxNkxxUlBRS01hN3FDaEFSRVJFUk5XN2NHTDYrdnBnNGNTTFVhaldNako3UC9iak16RXpjdm4xYmExMWlZaUx1M3IyTGtTTkhvbTdkdWdDQWxpMWJvbVhMbGs5VnJxSEt6YzFGVEV3TU9uWHFoT2pvYUFEUUNtYVltNXNqTWpKU1duWjJkc2JpeFl0eDRNQUJhWjFDb1pDMmlZbUplVTQxSnlKRHhSNGRSRVJFUlBSQ2tNdmxxRkdqaGhUa1VDZ1VXTFJvRVZ4Y1hOQ3hZMGNFQlFVaEp5ZEh5aDhSRVlIdTNidkQwZEVSUzVZc0FhRDc4WkN5SGczeDhmRUJBRGc2T3NMT3pnNEEwS2hSSTVpWm1XSEZpaFdsUHVaUlh0MTBsYXV2czJmUFl0aXdZZmp3d3cvUnQyOWZ4TWJHYWgzSG1UTm5NR3pZTUxSdjN4NWVYbDY0ZHUyYXRHMVdWaFlDQWdMUW9VTUg5T25UQjJmT25DbDFQMlVkZzJaZisvYnRROWV1WGFYUHR5eWxCYWR5YzNQaDdlMHR2UUFnSUNBQU1URXgwc3ZVMUZSNlQwVDB0QmpvSUNJaUlxSXFKWVRBalJzM3NHclZLdW1ITUFETW56OGZmLzMxRnlJaUluRGd3QUdrcDZkajZkS2xBSUNrcENRc1hyd1k4K2ZQeDdGangzU09HYUdQVFpzMkFRQmlZMk1SRnhjSEFMQzB0RVJZV0JoT25qeUpmdjM2WWVQR2pTVUNIbVhWcmJSeTlTV1h5ekZ6NWt5Y09uVUtYYnAwd1lJRkM3VFNkKy9lalJVclZ1RElrU05vMkxBaFFrSkNwTFRaczJjak16TVQrL2J0dzZaTm02UWdpUzdsSFFNQW5EbHpCdnYzNzRlZm41OVVOM2QzZDJSblo1Y29yMXExYWpyM1kyNXVqdTNidDBzdkFNakx5OFA1OCtmMSswQ0lpQ3FJZ1E0aUlpSWlxaktkT25YQ0J4OThJTjN0SHp0MkxBQWdQVDBkaHc0ZFFtQmdJS3l0clZHblRoMTgvUEhIT0hic0dBREF4TVFFTXBrTUR4NDhnTG01T2RxMmJWdXA5ZXJZc1NQMjd0MExEdzhQYk42OEdSNGVIa2hJU05DcmJ2b2NjL0dCV0RXOVB6UmNYRnhnWTJPRHhNUkUxS3BWQzNmdjNrVmhZYUdVUG1IQ0JGaFpXY0hTMGhKRGh3NUZRa0lDMUdvMTB0TFNjUExrU1V5YU5BbFdWbGF3c3JMQ21ERmpkTlpCMzJNWU1XSUVhdGFzaVZxMWFnRUFhdGFzaWVqb2FGaFlXR2psVXlxVk1ETXowN2t2WFQwNlpESVp3c0xDY09QR0RiMCtNeUtpaXVBWUhVUkVSRVJVWlU2ZE9nVzVYSTY1YytkaTkrN2Q2TmV2SDB4TlRmSGd3UU1JSWJSNmVHZ29sVXBZVzFzakpDUUUzM3p6RGJadTNZb1pNMmJnL2ZmZnI5UzZXVmhZd00vUEQ4T0dEVU5nWUNDQ2dvSVFGUlZWYnQxTVRFektMUGZVcVZNd056ZVhscTljdWFJVjdBZ1BEOGUrZmZ2dzdydnZvbnIxNmdDZ05XMXJ2WHIxdE9vb2hFQmhZU0dTazVNQkFNMmFOWlBTTlFHS3g1VjNEQnF2di81NnFjY2hsOHZoNGVFQmMzTnp1THU3SXowOUhXNXViakEyTnBiVzllL2ZId0NnVXFtMHRqVXpNOE9VS1ZQdy9mZmZJelEwdE5SOUVCRTlDUVk2aUlpSWlLaEsxYTlmSHdzV0xJQ25weWRXcjE0TmYzOS9hUkRRZ3djUG9tSERoanEzYzNkM2g2dXJLMWFzV0lGcDA2Ymg2TkdqMHZTbCtmbjVVakNoK05nWlQ4TFMwaEtqUm8zQzJMRmpvVmFyOWFyYmswcEtTc0ttVFp1d2MrZE8yTmpZSURZMkZqLy8vTE5lMjJxQ0dnOGZQcFRlYTRJZmo5UDNHRXFiTGhiNFgrOE9BTmk0Y1NPMmI5K08vdjM3WThLRUNWcjVOSSs5ZlAvOTk3aHg0NFpVSjBkSFJ6ZzRPT2h6YUVSRUZjSkhWNGlJaUlpb3lsbFlXQ0FvS0FoYnQyN0Z0V3ZYWUcxdERWdGJXeXhac2dUSnljbFFxVlJJU0VqQTJiTm5BUUQzNzkvSHBVdVhJSlBKMExScFV5Z1VDZ2doMEtKRkM1aWJtMHN6ZWhRVUZHRExsaTJsN3RmUzBoSUFjT25TSldSbFpRRUFybCsvam5YcjF1SDI3ZHRRcVZSSVRVM0ZuajE3NE9EZ0FDTWpvM0xyVmxxNSt0QThvbkwvL24xa1pXVkpZMXJvbzJuVHByQ3hzVUY0ZURpeXNySnc5KzVkYk42OFdXZGVmWTVCWC9IeDhkaTZkU3ZXckZtRHZYdjM0c1NKRXlYeW5EaHhBZ2NQSGtSZ1lLRFcrdExHOVNBaWVob01kQkFSRVJIUkM2Rno1ODdvMGFNSDVzMmJCNVZLaGJDd01CZ1pHY0hEd3dOT1RrNllNMmNPaEJBQWloNkZtRGR2SHB5Y25CQVJFWUg1OCtkREpwT2hldlhxQ0EwTlJWUlVGUHIxNjRkeDQ4YWhRNGNPcGU2emVmUG1HRFJvRVB6OS9URjQ4R0FBUlVHS3VMZzRqQnc1RXUzYnQ4ZEhIMzJFbWpWcmFnMEtXbGJkU2l0WEh5MWF0TURRb1VNUkVCQ0FFU05HbEZsM1hSWXVYSWhIang3QnpjME4wNmRQeDZCQmcwck5XOTR4NktJWmpGVHpTTTJKRXlmZzUrZUhUei85RksxYXRjSlhYMzJGNE9CZ2ZQLzk5MUxRNXZEaHcxaTZkQ20rL3ZyckVtTjdFQkU5QzZYM1JTTjZqbXh0YlFVQVhMaHdnWCtUUkVSRUx5RE51YnFpTTRpUVlZbU5qWVdqb3lPQW9rQkpaR1FraGcwYmhpKysrRUxLOCtlZmZ5SW9LQWlXbHBad2MzUEQzcjE3c1dMRkN0U3ZYeDl5dVJ5ZW5wNDRkdXdZYnQyNmhmejhmTnkvZngraG9hRTRldlJvcGRaVk02M3Z5MzU5eWJaSEw1c1hvZTF4akE0aUlpSWlJdEtMSnNnQkFPUEdqY01ISDN5QWJ0MjZhZVY1NTUxM0VCVVZoZFRVVkJRVUZNRER3d00xYTliRW1ERmprSmlZaUg3OStnRW9Hb1QxaHg5K2dJbUppVmFnaElqb2FUSFFRVVJFUkVSRUZXWmhZVkVpeUtGaGFtcUtSbzBhYWExYnYzNjkxbktmUG4zUXAwK2ZaMVkvSW5wMWNZd09JaUlpSWlJaUlqSVlESFFRRVJFUjBTdE5NN01LQUNpVnlpcXVUZVVTUXVEZXZYdFZYUTBpb3VlS2dRNGlJaUlpZXVuZHZYc1hLMWV1Ukg1K2ZvVzN2WFBuRGthTUdBR0ZRb0hodzRmanA1OStxdFM2RlJZV0lqbzZ1dHhwWmsrY09JSGs1R1JwdWZoNEdBQnc2TkFoM0wxN3QwTDdWaXFWNk51M2I0bjF2L3p5Q3o3NTVCTVVGQlJVcUx6SHVibTVRYTFXNjB4VHE5WFl2WHMzRkFxRnp2UmZmdm5scWZaTjlLcUlpb3JTV3Q2MWExZTVRVm01WEk1eDQ4Ymg3Ny8vZnBaVmUyRXgwRUZFUkVSRUw1d2JOMjVnMEtCQnlNakkwQ3QvelpvMXNYZnZYbnozM1hjVjNwZVptUm5VYWpWTVRVMnhhdFVxbkR0M0RqazVPUlV1cHpUcjFxM0RyRm16c0huejVuTHordnI2NHVyVnExcnJjbk56TVdmT0hHemF0T21wQXhNQWNQcjBhUVFIQnlNcEtRaytQajd3OXZhV1htZk9uQ21SMzkzZFhYbzlUcUZRUUNiVFBiSEM3Ny8vanNqSVNKaWFtdXBNRHc0T2Zyb0RvYWR5NWNvVjJOblphYjI4dkx5cXVscVZTbk9NdWJtNU90ZVhGb1NyakgwcUZJcFM5MTlSNGVIaEpaYkxDblFJSVRCdjNqeGtaR1NnWmN1V1dMSmtDVHAyN0tqelphZzRHQ2tSRVJFUnZWRFVhalZtelpxRnlaTW5vMDZkT2pyejJOblpvWDc5K2xvL3NvMk5qWEg0OEdFY1BueFlXaWVFUUVwS0N1TGk0cUJXcStIaTRsS2lMQ0VFY25OejRlenNMSzNyM2JzM2R1ellnWVlOR3o3VnNadzhlUkpSVVZGWXYzNDl2dmppQzlqYTJxSkRodzQ2ODNicDBnVjE2dFRCMWF0WDhmYmJiMHZyTDE2OENBc0xDMnpkdWxVS0dxalZhamc1T1dsdHIxQW95cHlDVkFpQkgzLzhFWHYzN2tWRVJBU2FOMjh1cFNVa0pPQ3JyNzVDdTNidFNteVhtNXVMbUpnWWRPM2FWVnFuQ1hySTVYTDA2dFVMQUZDclZpM3MzTGtUQUdCdmI0K1dMVnNDQUx5OHZKQ2NuSXlZbUpqU1B5aXFNcWRPbllLNXVYbFZWME55Ky9adCtQdjdZOGVPSGFVR3lWNTFTcVVTMWFwVkt6Vjk2ZEtsdUhMbENqWnQyZ1JUVTFOTW5Ub1ZVNmRPZlk0MXJIb01kQkFSRVJIUkMrWGt5Wk9ReVdUbzFLbFRtZmwyNzk1ZDdnKzAzTnhjcVJ3aEJISnlja29FQS9MeTh0Q3RXN2RLL3lHdTZUbXhjT0ZDdlBmZWV3Z0pDVUZnWUNBV0xseFk0ckdVMGFOSEl6MDlYVnJldG0wYmxFb2xCZzBhcEZVZUFMejU1cHRZc0dBQjFxeFpnemZmZkJObVptWklUazdHeUpFak1XYk1HUHoxMTE4bDZ1TGs1SVMzM25vTGx5OWZSdVBHalJFUUVLQjEvUG41K1RBMU5ZV1Bqdy95OC9PeGI5KytNbzlORS96bzFLa1RvcU9qQVVBclVHUnVibzdJeUVocDJkblpHWXNYTDhhQkF3ZWtkUXFGUXRxR1FSRFN5TXpNeE8zYnQ2dTZHaThFVFhCUkxwZWphOWV1aUlxS1F1L2V2YUZRS05DbFN4Y3BuMUtweFBuejV3RUFJU0VoT0hQbUROYXRXNGYvL3ZlL3FGKy9mcm5mcFlhSWdRNGlJaUlpZXFIOC9QUFA2TkdqUjVsNXdzTENZR1ptcHZOeGl1SnExS2lCc0xDd012T1ltWmxCcVZSQ3JWYkR5TWdJSjA2Y1FKczJiV0J0YlYzaHVtdEVSRVRnMjIrL1JVaElpQlRVY0hSMHhOeTVjekZ0MmpRTUh6NGNZOGFNZ1pGUjBaUGtHelpzQUZEVVUyUGJ0bTI0ZXZVcTd0MjdCMGRIUjlqWjJhRlRwMDR3TVRIUjJrZE1UQXoyNzkrUG1UTm40dHExYTJqYnRpMldMbDJxbFVlaFVNRFIwUkduVDUvR21UTm5FQklTb2hYRXVIdjNMajc1NUJQOC9QUFBVbDBxTXVXclpwdkg1ZWJtd3R2YlcydGRRRUNBVm9ERjBkR1JBWTRYMU02ZE83RnExU3JzM2JzWGxwYVd1SFRwRWlaT25JaUlpQWcwYWRJRUNvVUN5NWN2UjNSME5KUktKVHAzN295Z29DRFVxbFVMUU5IZjhlYk5tN0Y3OTI0a0p5ZWpYcjE2V0xwMEtRb0xDK0hqNDZQVmkrVEtsU3Z3OGZGQmJHeXNGR3dEL2pkR2pTWXdxVlFxc1c3ZE9odzZkQWdwS1Ntb1Y2OGVCZzRjaU5HalI4UEl5RWdxWi9iczJWaStmRGw2OWVwVjd2ZUl4dG16WjdGOCtYSWtKaWFpUVlNR0NBb0tncU9qbzFUbXFsV3I4TTAzMytDZmYvNUJzMmJOTUhmdVhMUnAwd1lBa0pXVmhaQ1FFSncrZlJwMTY5YkZnQUVEU3QxUFdaK2Jydm9mUDM0Y1FGR2dVUFArdDk5K1E0Y09IUkFiR3l1VmEyOXZMNzEvODgwM01XN2NPR1JsWldISmtpVll2SGl4WHArQm9XR2dnNGlJaUloZUtILysrV2U1WXdXNHVyb0NnTlNib0NLSzl6d0FnS05IajZKMjdkcElUMDlIclZxMU1IZnVYS3hac3dZMWF0UkFYbDVlaGNvdUxDekV3b1VMY2YzNmRheFpzd1p0MjdaRlJrWUd1blhyaG1QSGpxRkxseTVZdDI0ZEFnSUNjT2pRSVV5WU1FRTZsdDkrK3cxcjFxeEJ1M2J0RUJJU2dsOS8vUldEQmczQzd0Mjc4YzAzMzZCang0NFlNR0FBV3JkdURRQVlPM1lzUm93WWdSTW5UdURreVpOd2NuTENtVE5uc0duVEpvU0hoOFBZV1B0Uy84TVBQd1FBcmM4Mkl5TURDb1VDUTRjT2xkYWxwS1JvYlNlWHkrSHU3bzdzN093U3gxdGE5M2x6YzNOczM3NWRXbloyZGtaZVhoN2k0K1B4d1FjZlZPUWpwU3JnNGVHQjZPaG9yRisvSHBNbVRjS2lSWXN3ZnZ4NE5HblNCQUF3Zi81OEpDVWxJU0lpQXRXclY4ZU1HVE93ZE9sU3pKNDlHd0R3OWRkZkl5WW1CaUVoSVdqYnRpMXUzNzZOR2pWcTROR2pSK1h1ZTlPbVRWcUJENDNRMEZCY3ZYb1Z5NVl0ZzQyTkRZWmdkeFlBQUNBQVNVUkJWSzVldllyQXdFQVVGaFppN05peFVyNHpaODVnLy83OUVFTGczMy8vMWV0NDVYSTVaczZjaVRmZWVBUGg0ZUZZc0dDQlZrQnc5KzdkV0xGaUJVeE5UVEZ6NWt5RWhJUmcyN1p0QUlEWnMyZERMcGRMK2FkUG4xN3Fmc3I3M0I2dnZ5NFpHUm1vVWFPRzFycmliZDNMeXd0NWVYa1lPM1lzL1B6OFlHOXZYMklzanJ5OFBLMHkvdnZmLzViM0ViMTBHT2dnSWlJaW9oZkt3NGNQMGFCQmcwb3ZWNlZTb1hyMTZsSXZBclZhalE4Ly9CQ21wcWF3dHJiR2d3Y1BjTzNhTmJScDB3WnZ2dmttWnMrZXJmV29oVDQrK3VnajFLNWRHNUdSa2JDMHROU1o1NjIzM2tKa1pDVFdyMStQM054Y1pHVmxZY1NJLzIvdnZzT2lPTnUzQVYrN1ZFWHNTT3dFamY0TU5pQVlVUlJGVVRGQUloSXNzVVpOQkVVMEVZbUtGYkFiQ1VTTkhjWGVvZ1pCd3h1Q2Zpb1JFeHRXb2pFYUNYWjYzVExmSDd3N0w4dFNGaFFSdk03ajJNUFptV2RtN2hsbTFwMTdueklHRW9rRU0yZk9GUHZlK09LTEw5Q21UUnY0K3ZwaTZ0U3BpSWlJd015Wk05R2tTUk5zMkxBQmVucDZDQWdJd05TcFV5R1h5ekY5K25RWUdSbGg3ZHExQ0EwTnhZd1pNelQyUFgzNmRQVHYzeDlYcmx6QmQ5OTloMmZQbmlFOFBCd3RXN1lFVVBEcjlQSGp4OVhXTVRJeVFsUlVsRm9mSFVEQkwreUdob2JGSG1OeE5Ub2tFZ21XTDErT3BVdVhvbTNidHRxZFVLcDBoWnMxakJneEFqTm56b1JFSW9HL3Z6L0dqaDBMWFYxZEdCa1pZZGl3WVFDQWxKUVVSRVpHWXZmdTNXS3RwMUdqUm1IMjdObFlzR0FCTWpJeXNHL2ZQcXhidHc1ZHVuUUJBSmlibXdPQVZvbU80cVNtcGlJaUlnSmJ0bXhCdTNidEFBQ2RPM2ZHNU1tVEVSb2FxcGJvR0RObURJeU1qRW84eHVMMDdkc1h1Ym01dUh2M0x1clVxWU9rcENUSTVYSngrZFNwVTlHNGNXTUF3UERod3pGdDJqUW9sVXFrcHFiaTlPblRDQThQRjVkUG5EZ1JVNmRPMWRoSFdlZXR1UGp6OHZKdzU4NGQ1T2Zudzh2TEM0TUhEOGJHalJ2RmZha1VybGtsazhuZzYrdUx1M2Z2d3QzZEhmcjYraHFKREd0cmEwUkVSSlRZQjFKTndFUUhFUkVSRWIxUkJFRW9jU1FQRlVkSFIzRTZMUzBOOWVyVkU5K25wcWFxZllFM05qYkc0Y09Ia1pXVkJXTmpZM0YrYm02dStLdG02OWF0a1pDUWdDMWJ0aUE0T0JnQXNHalJJaXhhdEtoY3NhdWF2NVNsVnExYThQYjJGdDhIQlFXaFE0Y080cm9wS1NuWXRXc1h4bzhmTDViLzlOTlBNWFRvVU55OGVWTXMxN1p0VzFoYlcrUGV2WHRpWW1YQmdnVVlOV29VbkoyZHhRNUg4L1B6Y2Zic1dTUWtKR0Q5K3ZWbzJyUXB2dnp5Uyt6Y3VST1RKMC9HK3ZYcjhjc3Z2K0RRb1VNWU1tUklpWEZuWldYQjNkMGR0V3ZYaHBPVEUxSlNVdURvNkFoZFhWMXgzc2NmZnd5Z0lMRlVtS0doSWI3NjZpdHMyN1lOUVVGQjJwNVNxbVFsZFVacWJtNk9mdjM2WWZ2MjdkaTBhWk40VHo1NjlBaUNJR2drc29DQ2greWtwQ1FvRkFxMGI5LytsY1dZbkp3TVFSREVoSWxLcTFhdDhPTEZDN1Voamx1MGFLR3hmdEZqVkRVVFVRa05EY1d4WThmUXVYTm5HQmdZQUlEYU5oczFhaVJPR3hzYlF4QUV5T1Z5Y1Rqb1ZxMWFpY3RWelhlS0t1dThGWTAvS3lzTGd3WU5Rb2NPSFNDUlNEQmx5aFJZV0ZnZ016TVR3Y0hCQ0E0T3hvUUpFMkJzYkt4V3MycmF0R2xvMkxCaHNURzhUWmpvSUNJaUlxSTNTdVBHamZIOCtYTTBhOWFzeERMUjBkRUFDbW9POU92WFQzeXY2cE5DOWI2d3AwK2Z3c1RFUkh5Zm5wNHVKajQ2ZCs2TTBOQlFPRGs1d2NMQ0FqS1pUS05QREcxb2srUW9UdEVSRWJLenM1R1ptWWsrZmZwb1ZGTTNOVFZGV0ZnWWdJSmhlT1BqNDlHc1dUTkVSa1ppOE9EQmFOT21EWTRlUFlvbVRacUl3MmZxNnVvaU5qWVc3ZHExdzhxVksvSDc3NzlqeVpJbEdESmtDQm8zYm94eDQ4YWhRWU1HMkx4NWM2a2p6YWhxZHdEQTFxMWJzV2ZQSG56ODhjY2F2MkJQbmp3WkFMQnQyemJjdVhOSGZDQzB0YlZGdDI3ZEtuU082UFY2K1BBaFRwMDZoWDc5K21IcjFxMndzcklDQVBFaCt2ang0OFZlS3cwYU5BQlFNSHFLaFlXRjJqSlZVNVRjM0Z3eDhhRE5VTTZxKy9iKy9mdm8yTEdqV295bXBxWnE5MTFaU2RLaUhqNThpTEN3TUJ3NGNBRG01dWFJaTR2RHlaTW50VnBYbGRSNDh1U0pPSzI2MW9zcTY3eXBxT0kzTWpKQ2JHd3NkSFIwWUc5dkw1N0x6TXhNakJneEFrK2ZQb1dmbngvV3JWc25OblBKeWNtQmg0Y0g3TzN0MVVhZmVodFY3Sk9ZaUlpSWlLaVNkT2pRQWRldlg5ZXFiR1JrSkN3dExVc3RzM0xsU2p4NjlBaDM3OTZGdWJtNStQQi85ZXBWTkczYUZFQkJiWVA4L0h5eGxzWFNwVXZ4MjIrL3ZjUlJsRTlVVkpUYTYvMzMzNGVUa3hPYU5HbUNYYnQycVMxVEpUblMwdEl3YTlZcytQajRZTW1TSmRpd1lZUDQwRmkwNlk5RUlvRzl2VDBTRXhNeGFkSWszTHAxQ3l0V3JFQnljakx1M0xtRHhvMGJZL3IwNmRpN2Q2OVc4VjYvZmgwN2QrN0VEei84Z0tOSGp5STJObGFqVEd4c0xJNGZQNDV2dnZsR2JYNXB3MkxTbTBHcFZHTGV2SG53OFBEQWdnVUxrSmlZaUNOSGpnQW9TTFJaV1ZsaDFhcFZlUHo0TVJRS0JSSVRFeEVmSHk4dTc5MjdONEtDZ3BDWW1BaUZRb0hidDI4aktTa0pabVptcUYyN3R0Z2tMQzh2RCtIaDRXcjdWdFZNdW56NU10TFQwd0VVSkQvNzlldUhvS0FnL1Bubm4xQW9GTGgyN1JwKytPRUhqQmt6NXFXT1ZkVkVKVGs1R2VucDZXcDl5NVNsWmN1V01EYzNSMmhvS05MVDA1R1VsSVFkTzNZVVc3YXM4MWFjb3ZlS1VxbkVzV1BINE9MaWdzREFRSVNFaEFBQTlQVDBrSjJkRFJjWEY5amIyMWM0NFZxVDhBd1FFUkVSMFJ2RjBkRVJQLy84YzZsbGxFb2xqaDQ5aXJWcjE2clZKcEJLcFpCSUpPSURrbEtwUkZ4Y0hBd01EQkFmSDQ4dVhickEzOThmdHJhMldMcDBLY2FORzRmNzkrOWo3ZHExc0xDd3dPblRwd0VVVkRNdjNCem1kY25MeTBOQVFBQWtFZ2tXTDE2TVR6NzVCS05IajBaTVRJeGE1NFNwcWFudzlQU0VqWTBObkoyZDBieDVjM2g3ZXlNbkp3ZHl1Unc1T1RrUUJBR0ppWWt3TkRTRVJDTEJ6WnMzMGFsVEoyelpzZ1hObXpmSDlPblRVYmR1WFd6WXNBR3BxYW5vMWFzWC92NzdieHc0Y0VBdEpsVm5wS29xL2JHeHNaZzhlYkxZaDhpU0pVc3diOTQ4Yk51MlRYeG9QSEhpQkZhdlhvMDFhOWFvTlJlaU4wK3ZYcjFnYlcwdHZqSXlNckJ0MnpZOGYvNGNFeVpNZ0pHUkVYeDhmUER0dDkrS3RSV1dMMThPcVZRS2QzZDM5T3paRXdzWExsUzdQb09DZ3RDcFV5ZDRlWG5CenM0T0N4Y3VSRjVlSGd3TURCQVVGSVNEQncvQzFkVVZYbDVlNk5HamgxbzhyVnUzaHB1YkczeDhmREIwNkZCeC91TEZpMkZ0YlkwcFU2YkExdFlXOCtmUHg3aHg0OVE2MHEwSU16TXpEQjgrSEw2K3ZoZ3pab3hHUEdWWnRtd1puajE3QmtkSFIvajUrYWtOQ1YxVVdlZXRMQWNPSEVDVEprM0VKanlxVGtqZmVlY2RuRHg1VXFOMlMySFoyZGxRS3BYNDk5OS9BZFQ4aEdQNTZ2VzhZYXlzckg0QjRGQm1RWHB0QkVHSXYzVHAwb2ZsWGMvS3lrb0FnSXNYTDFicmE1S0lpS2ltVXYxZnJScnFzVExKNVhKNGVIaGc3dHk1c0xhMjFsaisvUGx6akJzM0RuWHExSUcvdjc5RzlmaDU4K1loTmpZV2VucDZrTXZsNk42OU8vejkvZkh4eHgvajBLRkRhTml3SWVSeU9YUjFkWkdjbkl4Smt5Wmg4dVRKc0xDd2dMZTNONVlzV1FKZlgxOGNQWHEweE00Mnk2UHdxQ3ZGZGY2WGw1ZUhxMWV2NHJmZmZzUHg0OGZSbzBjUHpKbzFTOXozcFV1WHNHYk5HcVNtcHFKMzc5NTQvLzMzMGJWclYremJ0dzgrUGo0YUR6WVBIejRVKzhuUTA5UEQ1NTkvampGanh1REVpUk9JalkxRlFrSUNIQndjTUdMRUNMUnExUW9SRVJFNGV2UW90bTNiaHN6TVRIRjBqU1ZMbGdBQTR1TGl4S0UrbHk5Zmp2Mzc5MlBreUpINCt1dXZ4WDFldTNZTmMrYk1RZDI2ZGVIbzZJaWpSNDhpSkNRRUppWW15TXJLd3FlZmZvcGZmdmtGOSsvZlIyNXVMcEtUa3hFVUZGUnNFNk5YUlhYdFZQZnZsNi96M3FNM3k2TkhqMkJnWUFCM2QzZXNYYnNXa3laTnd2cjE2OVdhN3dCQWVIZzRnb09ETVczYU5Jd2RPeFpBd2ZWZnVHK1N1WFBuaXMxWlB2endRNnhidDY3UzRuNFQ3cjBhY2RQVG02VWlGelFUSFVSRVJHKzIxLzJ3bFpDUWdNREFRR3pidHEzWWpoTC8rdXN2alk0SlMzUDU4bVZFUmtaaXpwdzVhdk92WExtQ2hJUUVqQm8xQ2dCdzZ0UXBMRnUyREQxNjlNQzhlZk5lN2lEK0t6MDlIYU5IajBaNGVIaXhJN0ZrWjJkajVzeVpzTEN3d0VjZmZRUXpNN05pdDNQcjFpMmNPblVLTDE2OGdKK2ZYNm5WMC9QeThxQlVLbUZnWUFDcFZBcUZRb0Z2di8wV2xwYVc2TldyRng0OWVvVEpreWREcVZTaWFkT204UFB6UTRjT0hRQVVkQ0w2NzcvL2lpT3hGSmFSa1lINCtIajA2OWRQWTFsK2ZqNmVQMytPdkx3OG1KaVl3TWpJQ0JNblRzVGR1M2ZoNnVxS0dUTm1JQ0lpQXR1M2I0ZWVuaDdHakJtRFFZTUdhWGtXeSs5TmVOaDZGWmpvZUh0NWVIamcwYU5IY0hGeGdZV0ZCZjc5OTE5TW5EaXgyTEpGUjZ2NjQ0OC9ZR2xwS1g1T3lPVnl5R1F5Nk9qb3FBM2JXeG5laEh1UE56MjlNaTl6UVRQUlFVUkU5R2FyaXU5ZDJkblowTmZYRjZ0bnZ5eUZRbEhqcTJ2VC83d0pEMXV2QXA5NUNOQnVOS28zeFp0dzczSFVGU0lpSWlKNkl4VlhrK05sTU1sQlJOVlZkVWx5dkNuWUdTa1JFUkVSRVJFUjFSaE1kQkFSRVJIUmE2RlVLcEdSa1lHa3BDVGN2SGtUWjgrZXhVOC8vWVRObXpkanlaSWx5TTdPZnEzeFBILytIQmN2WG55dCs2ekpybDY5aWw5Ly9SVkFRY2VIaFFVR0JpSTFOYlhZOVk0ZVBWcmlOa3RiUnEvR3dZTUgxZDRmT25RSU1wbXMxSFd5c3JMZzVlV0YyN2R2VjJab1JCWEdwaXRFUkVSRVZHbnk4L014Y09CQTVPYm1RaWFUd2REUUVNYkd4cWhidHk3cTE2K1BCZzBhb0dIRGhqQTFOY1dMRnk4cTFGd2xORFFVdTNmdkx0YzZjWEZ4ZVBMa0NmejgvREIzN2x6MDZkTUhOalkyYU5hc0dZQ0NwRXpoemo0ek1qSVFFeE9EL1B4ODJOcmFvazZkT21yYnk4ek1WSnVYbVptSitQaDQzTGh4QStQR2pWTXIyNlpORyt6ZnY3K2NSL25taTQyTlJidDI3UUFBWjg2Y0VlY3JsVXI4OHNzdkdoM0JxZ1FHQm9xanhKUm5HVlZNVEV3TXdzTENzR1hMRnVqcDZTRTBOQlR1N3U3aTh0RFFVRGc1T1VGUFQ2L1k5UVZCd09MRmk1R2Ftb3AzMzMwWHExYXR3cEVqUjRvdFcvZzZJRTBKQ1FrWU4yNGM0dUxpS3IyRDBMY05FeDFFUkVSRVZLblMwOU54K3ZScDFLcFZxOVNSUWlySzI5c2IzdDdlcFpiSnlNaEFuejU5MURwMDdOQ2hBMWF1WElrOWUvYWdUNTgrTURZMkZtc1FPRG82cWcxOTZ1RGdJRTVMcFZLY09uVktmSzlRS05DdFd6ZTFlVVdIeFMwOHpPT2I0TUdEQi9EeDhjRytmZnRlMlFQV0w3LzhvdmJBckhMdjNqMjg5OTU3R245N1IwZEhBQVdKRU5WMFVhcGx1cnE2aUlxS2VpVnh2czFTVTFNUkdCaUk5ZXZYbDVqSVVJM01VWkxWcTFjaklTRUJZV0ZoME5mWHg4eVpNekZ6NXN6S0Nwbitxekx1MlpxTWlRNGlJaUlpcW5SR1JrWlZIVUt4dW5idGlxNWR1NHJ2SXlNakVSWVdoclMwTkhoNGVBQkFqYXg5a1phV2hnY1BIcnl5N1YyNmRBazVPVG53OGZGQmZuNCtzck96eFpvWW8wZVB4c09IRCtIaDRZRUhEeDdnczg4K2c3ZTN0NWhJc3JHeFVVc3FGVmJhTWlxL1hidDJvV1BIam1qZnZyMll2TXZLeW9LRGd3TU9IanlJano3NkNQbjUrZWpUcDQrNGprd213KysvL3c0QUNBZ0l3UG56NTdGcDB5YWNPWE1HSmlZbTZOV3JWMVVjeWx2blZkK3pOUjM3NkNBaUlpS2lTbWRuWjZmVkt5Y25wOEw3Y0hCd2dKT1RrL2dxWEF1anFCTW5Uc0RKeVFuRGhnMVRtejk0OEdEczM3OGY5ZXJWdy83OSs0dE5jaWlWU2pnNE9JZ3ZWVzJFd3ZPMGNlREFBZlR0MnhmcDZla0FnTXVYTDZOWHIxNUlTa29DVU5Ec1o4V0tGZWpidHkvczdPd3daODRjWkdabXFzVVJGaFlHVjFkWGZQamhoeGc4ZURCdTNyeUpoSVFFV0Z0YnEvVjVvcHFYbjU4UEFHSnpHbHRiVzdYYUp6S1pET3ZXcllPenM3TzR6VTJiTmtHcFZLcHQ1OWl4WTNCd2NNQ3FWYXNBQUR0MzdrU3RXcld3Yjk4K0hENThHTFZyMThiaHc0ZHgrUEJoL0wvLzkvL2c1K2NubnRjdnYveFM0M3dXL3JzVmZ0R3JkZkxrU2ZGNmpZbUpRVXhNREl5TWpCQVRFNE9HRFJ2aTNMbHowTmZYUjF4Y25QZ3FQTnBIKy9idHNYMzdkdVRuNTJQVnFsVmExOUJLVFUzRjExOS9EVnRiV3pnN08yUHo1czNpOWFqTjlWcmF2VkRjTmZuaXhRdDA3OTRkWjgrZUZiZVptNXVMM3IxN0l5NHVya0xucnF3NFZkTm56NTZGdTdzN2JHMXRNVzNhTkxXK2FkTFQwK0hyNjRzZVBYckEyZGtaNTgrZlY5dEhmSHc4Um80Y2lROC8vQkF1TGk1cXNaWjB6NWIxT2ZHMllvME9JaUlpSXFwVUVvbmt0YlRWVDB0TFUydWFVclQ1U0dHREJnM0NvRUdETkpJU3Fsb2NoV3QwckZ5NVVxMk1WQ3BGVEV5TStGN1ZkS1h3dk5MMnJlTHU3bzZvcUNoczNyd1owNmRQeDRvVkt6Qmx5aFEwYjk0Y1FFSC9GQThmUHNUZXZYdGhZR0NBMmJOblkvWHExVml3WUFFQVlNMmFOVGgxNmhRQ0FnSmdZV0dCQnc4ZW9GYXRXbmoyN0ZtWit3NExDeXUyYjRDZ29DRGN1SEVEMzM3N0xjek56WEhqeGcxODg4MDNrTXZsOFBUMEZNdWRQMzhlUC8zMEV3UkJRRUpDQXY3ODgwOUlKQksxQjE4ZEhSMmtwS1FnTVRFUnljbkprTXZsVUNxVkd0WHVwVkpwaWMxU2JHeHN5andXMHM2TEZ5K1FsSlNFOTk5L3Y4UXlxYW1wcUZXcmx0bzhYZDMvUFRKNmVIZ2dKeWNIbnA2ZW1EeDVNbXhzYkdCblo2ZFdQaWNuUjIwYlo4NmN3Zno1ODVHYm00dUlpQWdJZ2dBL1A3OXl4VjdXdlFDb1g1TjE2dFJCMzc1OUVSa1ppWjQ5ZXdJb2FGcFZ2MzU5ZE8vZXZWejdMcTlqeDQ1aDQ4YU5rTXZsbUQ1OU9sYXVYSW1nb0NBQXdJSUZDNUNWbFlWang0NEJnTVo1eU1yS2dyKy9QOXEyYll2UTBGQXNYYnBVTEZ2U1Bhdk51WGtiTWRGQlJFUkVSSlZHTHBlclBTaTk2Y3BxcHFKUUtFcnMyNkEwaGF2M2p4Z3hBak5uem9SRUlvRy92ei9HamgwTFhWMWRHQmtaaVRWTVVsSlNFQmtaaWQyN2Q4UFUxQlFBTUdyVUtNeWVQUnNMRml4QVJrWUc5dTNiaDNYcjFxRkxseTRBQUhOemN3RFFLdEZSbk5UVVZFUkVSR0RMbGkxaXA2S2RPM2ZHNU1tVEVSb2FxcGJvR0RObWpOZ2M2Zno1OC9qcXE2K3daczBhQUlDYm14dXlzN1BoNXVZR1hWMWQrUGo0SUM0dURuLzk5UmZNek13MDlxdXEwVUdWNjhtVEp3QUFFeE1UQUVCZVhoN3UzTG1EL1B4OGVIbDVZZkRnd2RpNGNTTWFOMjZzdGw3aDVKVk1Kb092cnkvdTNyMExkM2QzNk92cmF5UXhyYTJ0RVJFUmdmcjE2d01vU0xDY1BYc1c0ZUhoYU5Tb0VRQmc0c1NKbURwMXFsWnhsM1V2cUJTK0pvR0NST0swYWRPUW5aMk4yclZyNDZlZmZvS2JtNXRhRFpYSzRPbnBpWVlOR3dJb3FJVVJFQkFBb09BOG5ENTlHdUhoNGVJNUxub2UrdmJ0aTl6Y1hOeTlleGQxNnRSQlVsSlNxWitoMnA2YnQxSDErVitIaUlpSWlLcWRyS3dzOGRkZGEydHIxS3RYcjloeVJXdGp2RzVLcFZMc2dISG8wS0hpZFAzNjliRng0MGF4WEY1ZUh2THo4NHZ0UExPa0RqV0JranNqTlRjM1I3OSsvYkI5KzNaczJyUkpmQWg3OU9nUkJFSEFpQkVqTk5hUnlXUklTa3FDUXFGQSsvYnR5M2VncFVoT1RvWWdDR0xDUktWVnExWjQ4ZUtGMkh3RkFGcTBhQ0ZPZi9iWlo2aFZxNWFZNkVoTlRjV0ZDeGNBRkRUbjZkMjdOMEpDUXRDcVZTdFlXVmxwN0pjMU9sNFBRUkFBRk5Td3lzckt3cUJCZzlDaFF3ZElKQkpNbVRJRkZoWVd5TXpNUkhCd01JS0RnekZod2dRWUd4dXJkVXc2YmRvMDhTRmVXNDhmUHdaUWNCMnBGQjIxcURSbDNRc3FoYTlKb09EenBtblRwb2lKaVlHMXRUV3VYTG1DcFV1WGxpdjJpbWpTcElrNGJXSmlndXpzYkNpVlNxM09RMmhvS0k0ZE80Yk9uVHZEd01BQUFOVHV1NkxLT2pjVlNjcldGRXgwRUJFUkVWR2xlZkxrQ1JvMGFDQytqNDZPMWhqUlFkWDA0MVVvTGRsUWxGS3BoRktweE5hdFcxR3JWaTBZR3hzREtFaG1SRVJFQUlCR1RZUDA5SFMwYjk4ZXUzYnRFdWVwNGkvY2FhWTJUVmNBNE9IRGh6aDE2aFQ2OWV1SHJWdTNpb2tBMWNQazhlUEg4YzQ3NzJpc3B6cW5EeDQ4Z0lXRmhkb3lWYlgyM054Y01ibWlUWnQ5MVMvOTkrL2ZSOGVPSGRWaU5EVTFWZnRsdi9DdjRrV2JPaFJWdTNadHRHdlhEbHUyYk1IMjdkdkxqSU1xaDZvV3dmUG56MkZtWm9iWTJGam82T2pBM3Q1ZXZJWXlNek14WXNRSVBIMzZGSDUrZmxpM2JwMllJTW5KeVlHSGh3ZnM3ZTF4NHNRSnJmZXJ1cStlUFhzbVB0aXJhcGNBWlYrdlpkMExLc1hWMUhCM2Q4Zng0OGVSbkp3TUJ3Y0h0YytpOHRMMnZzck16QlNYMzc5L0gwMmFOSUZVS2xVN2R0VzBLdmtCRk54bllXRmhPSERnQU16TnpSRVhGNGVUSjArV0dwTzI1K1p0eE01SWlZaUlpS2pTWEw5K0hXM2J0bjJwYlNnVUNodzVjZ1M1dWJtbGxwTktwWWlPamhaZlpkVVF1WFRwRWpJeU1oQVRFd005UFQyOCsrNjdBSUNuVDUvQ3c4TkQ3S09qc0tTa0pMRVBqWmVsVkNveGI5NDhlSGg0WU1HQ0JVaE1UTVNSSTBjQUFLYW1wckN5c3NLcVZhdncrUEZqS0JRS0pDWW1JajQrWGx6ZXUzZHZCQVVGSVRFeEVRcUZBcmR2MzBaU1VoTE16TXhRdTNadE1WbVRsNWVIOFBCd3RYM1hyVnNYUUVFSHFLck9VQnMzYm94Ky9mb2hLQ2dJZi83NUp4UUtCYTVkdTRZZmZ2Z0JZOGFNZWFsajdkcTFLMnJWcWlXZTQyM2J0b2tkdHhvYkc2dDE1RnI0VlhqWjY5S3hZOGVXVmxaV1g1WmRzbm94TVRGQmt5Wk5jT1BHRFFEUVNEZ3FsVW9jTzNZTUxpNHVDQXdNUkVoSUNBQkFUMDhQMmRuWmNIRnhnYjI5ZmJtSGlHN1JvZ1hhdEdtRDBOQlFwS2VuSXlrcFNlMTZMT3Q2TGV0ZUtNMUhIMzJFYTlldTRlalJveGc2ZEdpcFpjdjZuTkhtdmdLQTc3Ly9IbGxaV2JoLy96NjJidDBLRnhjWEFFRExsaTFoYm02dWRoNTI3TmdocmllWHl3RVUxS3hLVDAvSG5qMTcxTFpiM0QxYmtYT2o3ZWRwZGNkRUJ4RVJFUkZWbW9pSWlKZCtTTDExNnhZMmJ0d0lRMFBEVXN1cG1rdW9xRVpzQUlDLy92cExveFBNdG0zYll1alFvZGk2ZFNzdVhicUVIajE2QUNoNElGU051RkswU2NYbHk1YzFhbEJvbzFldlhyQzJ0aFpmR1JrWjJMWnRHNTQvZjQ0SkV5YkF5TWdJUGo0KytQYmJiOFZmZVpjdlh3NnBWQXAzZDNmMDdOa1RDeGN1Rkg5ZEJ3bzZEdTNVcVJPOHZMeGdaMmVIaFFzWElpOHZEd1lHQmdnS0NzTEJnd2ZoNnVvS0x5OHY4ZGhVV3JkdURUYzNOL2o0K0tnOUFDNWV2QmpXMXRhWU1tVUtiRzF0TVgvK2ZJd2JOdzdEaHcvWCtsZ3pNakxFUkZHTEZpM3cvUGx6SERseUJCMDdka1J3Y0RBQVlQejQ4ZUtvSDRjT0hjS1FJVVBnN2UwdHpocytmRGhjWEZ3UUhoNHV6cXRNMXRiV2JTd3RMYWRaV1ZuOXBxK3Yvd0RBRDVXNnd5b3lZTUFBL09jLy95bDIyWUVEQjlDa1NST3g2WktxWDRoMzNua0hKMCtlMUtqVlU1aXFlY2EvLy80TFFET0pzbXpaTWp4OStoUURCZ3pBckZtejhNa25uNGpMdExsZXk3b1hTbUpzYkl5K2ZmdWlWcTFheFRhYktxeXN6eGx0NGdRSytyWDU1Sk5QTUhyMGFOamEybUxTcEVscTUrSFpzMmR3ZEhTRW41OGYzTnpjeEdWbVptWVlQbnc0ZkgxOU1XYk1HSzN2MmZLZUcyMC9UNmtLV1ZsWkNWWldWZ0s5R1ZSL2o1ZjVXNzdxYTRTSWlJaGVqWXA4NzRxTmpSVmNYVjBGbVV3bWZsY1lOR2hRc2EvU3RyMXIxeTVoeFlvVjVmNXU4czAzM3dnZmZQQ0IwS05IRDhIS3lrcFl1blJwc2VWKysrMDNZY0NBQVVKV1ZwYmFmRlhjS1NrcGdxT2pveUNUeVlTUFB2cEl1SGZ2bmxvNXVWd3VXRmxaQ1VxbFVwREpaTUtUSjArRUR6NzRRRkFvRk9XT3VUcHpkWFVWQkVFUVpzeVlJYzdMemMwVkprNmNLSncrZlZySXlzb1NoZzhmTG16ZHVsVVFCRUc0ZlBteXNHalJJc0hPems2WVAzKytrSlNVSks2WGxKUWtCQWNIQy8zNzl4ZG16Wm9sWEw5K3ZkenhsUFg5MHNyS3FrUFhybDE5TFMwdEw2bktGbjY5enZ1ck5LL3ltZWZaczJlQ3ZiMjljT2ZPSFNFNU9WbDQ4ZUtGNE9EZ0lOeThlVk93czdNVEVoSVNOTmJac1dPSFlHVmxKWVNGaGFtZDI4TDN5NXc1YzhUejV1bnBXV1ljVjY5ZUZheXNySVM4dkx4WGNseWxHVFpzbUxCbno1NHl5MVgwYzBaRmRVeEZQMGZlTkM5N25OcDRFKzRoOXRGQlJFUkVSSldpYmR1Mm1EdDNydmpMc0sydExVSkNRalIrRlZZcWxaZzJiVnFKMjdseTVVcXh6VWpLNHUvdmo2KysrZ3BLcFJKMTZ0UlJHNUdoc1BEd2NDeGN1RkNqczlCeDQ4Ymh3WU1Ia0Vna0dEcDBLRzdjdUlFV0xWcG9qQndpa1VoUXExWXRLSlZLMk5uWlFTNlh3ODdPcnR4Vi9LczcxUy9tMzM3N3JUanY2ZE9uR0Rac21EanF6SVlORzVDVWxJUkxseTVoeG93WkdEeDRNUGJ1M2F2UkhLaFpzMmJ3OGZIQmwxOStpY09IRHlNd01CQzdkdTE2NlJFenJLeXNPZ053QWZBWmdBNXYyOStvVWFOR21EdDNMZ0lDQXBDZG5ZMUhqeDdCeGNVRmYvMzFGOGFPSGF2V040dks2TkdqTVhEZ1FMVk9Ob3ZXQ0ZpMGFCSDgvZjJobzZPalVYT3FxcVNscGVIa3laTjQvdnc1WEYxZHl5eGYwYytaNnVadE9jN0tIVnVua3FteVJGWFpRemY5ajZyVHJZc1hMNWI3dWxMOUxTdXlMaEVSRVZXK212eTlTNmxVYXAyVXlNek1MSFhFQ0VFUUlKZkwzK3JSRHJTbFVDZzBtamk4U29VNmhQMUFFQVJYaVVUeUdZQTIycTR2Q01MM0FIUWtFb21PSUFpNmhhYkZlUktKUkFwQVZ6VVBnTnJ5Y3E2alc2aWNUdUY5U3lTU1NyMzNCRUdvOUdGWEMwdElTTUM0Y2VNUUZ4ZFhhWWtSVzF0YnZQUE9PMWk4ZURFNmRlcFVLZnNvVEhWTUpZMnc5RFo1bWVmQ1Y0VTFPb2lJaUlqb3JWYWVYL1hMR2haVElwRXd5YUdseWt4eUZLWlFLT3BLcGRKbWdpQVlsdWRoWGlLUlRDMDBqYUxUeGMwcmE3bTI2eFJhSnJ5T0JNVHJUSElBUUtkT25TbzlhUm9YRjFlcDJ5L3FkUndUYVkrSkRpSWlJaUlpTGFXbXBxSisvZnBWSFlZR1FSQ1FuSnlNWnMyYVZYVW9yOFNyUEo0clY2NzhDdUJYQUJKTFM4dVZBT29CNkMrUlNNektpTUZUSXBFb0JFRlFDSUtna0VxbENrRVE1S3BwcFZLcEVBUkJvYU9qSTFjcWxhcmxDdFcwVXFsVUtKVktoYTZ1cmx5aFVDaDBkWFVWcW4rVlNxVmNvVkFvOVBUMEZES1pUSkdmbjY4d05EUlU1T1RrS0JvMmJDaFBUMDlYWEw5K1hRRkFVZFY5SFJCVlIweDBFQkVSRWRGck5YdjJiRXljT0JGdDJ2eXZGY0dVS1ZPd2R1MWFyZGIvOGNjZk1XVElrTW9LcjFUOSt2VkRmSHk4V0J2aDJyVnJ5TS9QTDNORWg4b21rOG5nNHVKU1kzNVJycVRqRVM1ZHVqUlQ5Y2JTMHZJRGlVVHltU0FJZ3lVU1NidWloUzlkdWxRalIxNGhlaHN3MFVGRVJFUkVyODM5Ky9keC92eDVMRnEwQ0QvODhBTW1UNTRNQUlpUGo5Y29PMmJNR01oa01vMzVkKzdjd2Y3OSt6WG1mL0hGRitqYnQyKzVZM3I4K0RGR2pSb0ZBTWpLeW9LT2pvNWFSNHZSMGRFbHJoc1JFWUdHRFJ0V2VhS0R5dS9TcFV1L0EvZ2R3QXhyYSt0T1NxWHlNd0RPRW9tay9PTUh2OFVlUDM0c2RocGJrenAzTFU4L0lxK2pmNDduUTRJWFV3QUFGMjVKUkVGVXo1OWovUGp4V0xWcUZkcTEwOGpMVVJGTWRCQVJFUkhSYS9Qamp6L0N6YzBOK3ZyNjJMSmxpNWpvVU1uTXpNU0ZDeGRnYTJ1TEhUdDJGTHNOZTN0NzdObXo1NVhGWkdwcUtpWXpSbzBhaGFsVHA2Sjc5KzVxWld4dGJZdHQ4NStZbUlqUFAvOWNiWjZOalkzYXcwNW1abWFGYXlZb2xVcjA3TmxUYlY1K2ZuNjFyYm54cGg3UEgzLzhrUURnR3dEZmRPblNwWjFVS3Yyc1NnT3FSa3hOVFhIa3lKRXEyZmVEQncvZzQrT0RmZnYydlRHanZXaWpJbkUzYXRRSVgzNzVKZno5L2JGMzc5NGFsVlNxREV4MEVCRVJFZEZya1oyZGpZaUlDTFhhR0FxRkF0ZXVYUU1BVEpnd0FiZHYzMFplWGg1Ky9mVlhzWXl0clMwNmRPaWd0cDNDeVlYazVHUkVSVVc5ZEh3UEhqeEFVbElTUHZqZ2d6TExCZ1FFSURJeUV2bjUrZkQxOVFXZy9zQis2dFFwc1d5aDBUL0tUU3FWNG9jZmZrRDc5dTFoYUdpSXg0OGZZK3pZc1pnNGNTSnUzYnFsVWQ3T3pnNW56cHlwOFA0cVczVTRuaXRYcmlRQ1dQQmFkMG9Wa3BhV2hnY1BIbFIxR09WVzBiaWRuSnl3ZnYxNi9Qenp6eGcwYUZBbFJGWnpNQTFFUkVSRVJLL0ZybDI3a0pXVkJVRVFzSHYzYmlpVlNqZzRPR0RldkhrUUJBR2pSNC9HenovL0RFTkR3eXI1ZGZiQWdRT1F5V1FZTUdBQUhCd2M4T0dISHlJMk5yYllzdlBtelVOWVdCaGF0MjZOdUxnNG5EaHhBZzBiTnF5VXVFNmRPb1ZWcTFZQkFHN2V2QWtMQ3d0czNyd1paODZjRVY4eE1URUE4RVluT1ZScTJ2Rzg3UklTRW1CdGJZM3M3R3h4K3Z6NTh4ZzVjaVM2ZCs4T0R3OFAzTHg1VXl5L2QrOWVEQmd3QUxhMnR1SjFBQlFrQ2xlc1dJRytmZnZDenM0T2MrYk1RV1ptcHRvK2poMDdCZ2NIQjNHOWNlUEdBU2hJaHI1TVFoRUEwdFBUNGV2cml4NDllc0RaMlJubno1OVhXMTVhZkVXVlZiYWt1TXRhVHlxVndzSEJBU2RQbm55cFkzMGJzRVlIRVJFUkVWVzY1T1JrN04yN0Z3Q1FsSlNFcTFldlFpcVZZdGV1WFdqUm9nVnNiR3pRcDA4ZkFBVzFQQW9QMGRxalJ3K3NYcjFhZkc5dmI0K3RXN2VLNzJmTW1QSFM4YVdrcENBaUlnSjc5KzVGaXhZdEFBRE96czR3TXpNcmNaMC8vdmdETmpZMkFJQy8vLzRiNzc3N2JxbjdTRTlQUjA1T1RybmlNalUxaGFlbko4YU1HWVBZMkZpY1BuMGFQWHYyeFBuejV4RVdGb2JRMEZEbzZxcC9wYS9vZnNycmRSMFBWVCtIRHg5R1NFZ0k5UFgxNGUvdmo0Q0FBT3pldlJzUEh6N0V5cFVyc1g3OWVuVHMyQkgzN3QwVDF3a01ETVREaHcreGQrOWVHQmdZWVBiczJWaTllalVXTFBoZjVacno1OC9qcDU5K2dpQVVERVFURmhhbWRUOGFaVm13WUFHeXNySnc3Tmd4QUlDZm41L2FjbTNpMDdac1NYRnJzdzhMQ3d0RVJrYSsxTEcrRGZncFFrUkVSRVNWTGp3OEhPN3U3dGl4WXdjNmQrNk16cDA3dzhiR1Jrd3FxQWlDQUlsRUFvbEVncHMzYnlJb0tBZ0F4TTVDZ1lLbUs0WGYvL1BQUHk4ZDM2Wk5tOUMzYjEra3BhV2hSWXNXdUgzN05nd05EVXROZEp3N2R3NGVIaDRBZ0lzWEw2Sno1ODZsN21QMTZ0V0lpSWdvVjF4Ly9QRUg5UFQwRUJBUWdLbFRwMEl1bDJQNjlPa3dNakxDMnJWckVSb2FxcEhvcWVoK3l1dDFIUTlWUDFPblRrWGp4bzBCQU1PSEQ4ZTBhZE9nVkNxaHA2Y0hpVVNDUjQ4ZW9WdTNickN3S09qM05TVWxCWkdSa2RpOWU3ZVlkQnMxYWhSbXo1NnQ5cEEvWnN3WUdCa1p2Zko0WDd4NGdkT25UeU04UEZ5TWUrTEVpWmc2ZFdxNTRpdHYyWXFzWjJKaWdwU1VGTWpsY2lZRlM4RXpRMFJFUkVTVmJ1REFnZWpRb1VPSkhZd0NRRTVPRHY3OTkxL1VxMWNQQU5DaFF3ZnMzTGxUbzV5OXZiM2FmRWRIeDVlSzdlclZxNGlPanNiMzMzK1BXYk5tWWRpd1lmanp6ejh4ZlBqd1V0ZExUMC9INzcvL2poNDllaUFxS3FyVWh4Z0FXTFJvRVJZdFdsU2hHTnUyYlF0cmEydmN1M2NQZGV2V0JWRHdDL1NvVWFQZzdPeU0xcTFidjVMOWxNZnJPaDZxZmhvMWFpUk9HeHNiUXhBRXlPVnltSnFhSWlBZ0FOOTk5eDEyN3R5SjJiTm53OUxTRW84ZVBZSWdDQmd4WW9UR3RncVB2RlEwTWZxcVBINzhHQURRcWxVcmNWNmRPblhFYVczajA2WnM0ZHBxRlZsUElwRUFnRmlyaFlySFJBY1JFUkVSVmJvdVhicVVXV2J6NXMzWXQyK2ZXRnVqdUMvOFFFR05qc0xMMHRMU01HTEVDQXdiTmd5ZmZQSkp1V1BMek16RU45OThnL2J0MjJQcjFxM3c5UFNFVkNyRjNMbHpTMTF2MDZaTldMeDRNVHc4UEZDM2JsM3gxK25LY09mT0hjVEh4Nk5aczJhSWpJekU0TUdEMGFaTkd4dzllaFJObWpSQmZuNStwZTI3TXRTMDR5SHRPVGs1b1gvLy9nZ0pDY0dzV2JNUUhSMHQ5bTl6L1BoeHZQUE9PeVd1cTNySWY5VlVTWTBuVDU2STA2cmtCd0N0NHl0djJZcXM5K3paTTlTdFc3ZkVoQWtWWUdla3I5REJnd2UxS3ZmczJUTW9sY3BpbHlVa0pHak11MzM3ZHJuYlB4SVJFUkZWTjk3ZTNqaHo1Z3hzYlcweGFkSWsrUG41UVVkSFIrTUZRT1A5bmoxN1NreHlLQlFLSERseUJMbTV1Y1V1NzlHakIvcjE2d2Vnb0phR1hDNUhZR0NnV3JYdzRoSTFCZ1lHOFBUMHhOT25UL0hreVJOY3YzNzlwWTYvSkdscGFaZzFheFo4Zkh5d1pNa1NiTml3UWV5Z3NFbVRKcFd5VDZEczgxWlJWWFU4VlBXU2s1TngrZkpsU0NRU3RHelpFdm41K1JBRUFhYW1wckN5c3NLcVZhdncrUEZqS0JRS0pDWW1JajQrdnRUdHFXb0RYYjU4R2VucDZTV1dLK3RhYnRteUpjek56UkVhR29yMDlIUWtKU1dwMVQ0clQzemFsQzB1Ym0zM2NlUEdqVXBOcXRZVXJOR2hoYzgrK3d4S3BSSkpTVWs0ZmZvMGhnd1pBa05EUS96OTk5K0lpNHVEazVNVG9xS2lFQm9hQ25kM2R3REFCeDk4QUJNVEUyUmxaY0haMlJtelpzMENVTkF1Y2NxVUtmRDM5NGV6czdQR3ZxWk9uYW8ySEJrQVJFWkd3dERRRUo2ZW5ocmw3ZXpzdERxRzQ4ZVBpOVZBaVlpSWlONEVlbnA2K09lZmY5Q3laVXRjdUhBQlFFRjE3Tk9uVDZOSmt5Ym8yclZyc1UxWCt2VHBvelovNU1pUnBlN24xcTFiMkxoeFk1bTFQYUtpb3ZEZGQ5OGhLQ2dJYmR1MlZWc1dIQnlNRnk5ZVFDcVZRaW90K0szdzZkT244UGIyeHBRcFUyQm9hSWhKa3liaHUrKytBd0E0T0RpVWZRSzBrSnFhQ2k4dkw5alkySWpmSGIyOXZaR1Rrd05EUTBQSVpESVlHaG9pTVRFUmhvYUdyMlNmS3RxZXQvS295dU9ocXFkUUtMQjQ4V0lrSlNXaGVmUG1DQXdNRkd0cExGKytITXVXTFlPN3V6dGtNaG5NemMzaDQrTlQ2dlphdDI0Tk56YzMrUGo0b0U2ZE9vaU9qaTYybkRiWDhySmx5N0J3NFVJNE9qcml2ZmZlZzd1N3Uxcnlzanp4bFZXMnBMakxXazhRQk1URXhHRENoQW1sbmhkaW9rTXJNcGtNKy9mdkZ6dWIwdFBUdzU0OWU4VDN4VEV5TWtKVVZCUVdMVnFFOTk1N0QwREJCL3V5WmN1d1ljTUd6SnMzRCtibTVuai8vZmVMWFgvYXRHbTRmLysrMnJ3VEowNkkwMGVQSGdWUTBKYjE1NTkvVm1zSFY1aENvVUMzYnQzWWhvdUlpSWplT0tOSGo4YUlFU09nVUNqRWVZSWdvSG56NWxpeVpJbGEyWXlNRE9qbzZLaFZMVmZadlh0M3FmdTVjdVVLK3ZidFcycVpKVXVXNFBMbHkxaTdkaTNhdEdtanNmeUxMNzdBOWV2WDBiMTdkMGdrRWx5N2RnMnpaczFDbno1OXhMNDhwRktwbUNCUkRZOEs0S1dHdlpSS3BiQ3hzVkY3Mk9uZnZ6OEE0T0hEaC9qNDQ0OEJGSHcvL2Z6enp5dThuK0pvYzk3S3F5cVBoeXBIcDA2ZHhNNXNDMDhYdDd4Rml4WTRmUGh3c2R0cDJMQWhWcXhZVWVZK2lwbzdkMjZaemN5MHVaYmJ0R21EOFBCd3RYbUZFeVBsaWErMHNxWEZYZFo2MGRIUjBOSFJnWk9UVTZuYkppWTZLbDE4ZkR5OHZMeVFrWkVCSHg4ZnVMcTZva3VYTGxpOGVERysrdW9yekpzM0R6MTc5aFN6L2xsWldYQndjRUJNVEF3T0hqeUlqSXdNakI4L0hnQncrdlJwUkVWRlllblNwVlY1U0VSRVJFUVZGaEFRSUU1N2Vub1dXMk8xT0JjdVhNQ2lSWXNnbFVveGFkS2tjdTN6eXBVcnBmNUFCUUJUcGt4QjdkcTFTMnozdm1YTEZpaVZTaGdZR0FBbzZEalF4Y1ZGTFg1WFYxY0FCVW1Sd21iUG5sMnVlQXVyVzdkdWlhT1F0R2pSQXVmT25SUGpVdFUwZVZXME9XL2xWWlhIUTIrdnlyaVdYN2VVbEJTc1c3Y09TNWN1WmY4Y1dtQ2lveExkdjM4ZjlldlhSMjV1THFaT25Rb3pNek9NSGowYUFOQzFhMWNzVzdZTVgzLzlOZXpzN0JBUkVZSGF0V3ZEM3Q1ZS9BVmc4T0RCbURObkRuSnpjNUdWbFlYZzRHQ3NYTG15S2crSmlJaUk2S1dvZnIwdkx3Y0hod28zQjFtK2ZIbVpaY3BxNGx2MHdhSi8vLzRsSGt2UlJJeXFhWE5sVUNWZUtvTTI1KzFWcTh6am9iZFhWVnpMcjFxREJnMXc1TWlScWc2ajJtQ2lveElsSkNTZ2JkdTJPSG55SkRwMzdvd3paODdBeWNrSlQ1NDhFVHRhR2pod0lCUUtoVm9ieE8zYnQ0dE5Vd0QxZHFlK3ZyNEFnSzFidDZKKy9mcXY2VWlJaUlpSWlJaUlxZ2NtT3NydzlkZGY0NTkvL29HSGgwZUovNVprd0lBQkNBc0x3MmVmZllaMjdkcUo4MjF0YlJFVkZhVlc5c21USjdoNTh5WnljM01SRXhPRFRaczJvVkdqUmpoMTZoUisvZlZYTEZ5NHNMSU9rWWlJaUlpMDlQejVjNlNscGNIYzNMeXFReUVpb2hJdzBWR0cxYXRYdzhQRFEreU10TGgvUytvTVJsOWZIeDRlSGpoeTVBaCsvZlZYY1g1K2ZyN2FPdjM3OTBkRVJBUzZkKzhPZlgxOWRPM2FWYXp5K1BUcFV4Z2FHc0xOelUxdDJ5VjE0a05FUkVSRWxlUDI3ZHVZT1hNbS9QMzl5NTNvVUkzU1Y1S2twQ1EwYmRwVTdKY2lMeThQR3pkdXhPVEprOWtlbjRpb25Kam8wRUxobnNBQmxHc0VrMGFOR3VIeTVjdUlpb3JDZ3djUDBLcFZLN0ZHUjNwNnVqaUc4b3daTXlDVlNtRnZiNDhaTTJaZ3hvd1pXTDU4T1JvMGFDQjJhS1hxMlh2dzRNR3Y3dUNJaUlpSXFFd25UNTVFUUVBQWxFcGxzVFZ0WFYxZDRlbnBpUmt6WnVDdnYvN1NXUDdzMlROeFJKSENWTTJWUTBKQ1VLZE9IZmo3KzBNaWtlRFFvVU5JVEV6VU9zbVJucDZPaVJNbklpQWdBTzNidHkvZndSRVIxVEJNZEdoQkpwT0owMHFsRW5LNVhHMzUyTEZqaTEzUDI5c2J0MjdkZ3JlM044NmRPNGY5Ky9jak9EaFkzTTc0OGVNeGZ2eDRPRHM3YS9RcW5acWFpaE1uVHNETnpRMHBLU200YytjT0VoTVROWVphSXlJaUlxTEtrNXFhaXRXclYrUFdyVnZZczJjUFdyWnNLUzdMeWNsQmNIQXc3dDI3aDZGRGh3SUExcXhaSXk1WEtCVFl1SEVqL3Z6elQyUmtaS0JwMDZZWU9IQWdoZ3dab3JHZnhZc1h3OVBURTF1MmJJRzd1enUyYmRzR0FIQjBkTlNJWisvZXZScEQ0TmF0V3hkZmYvMDE1czJiaDcxNzkzTEVFaUo2cXpIUlVZWjc5KzZoVWFOR0FBcitzMHBNVElTcHFhbGFHZFhZNlVWTm16WU5ob2FHTURFeHdjaVJJOVY2KzVWS3BWaThlREc4dkx6UW9rVUxkTzNhVlczZCt2WHJJeUlpQW52MjdJR2JteHZrY2pubXpwMExYVjNOUDVtcnF5c2tFc25MSGlvUkVSRVJGWktkblkyUkkwZWlWNjllMkw1OU8zeDlmZUhyNndzek16UDgrdXV2K1A3NzcrSGs1QVEvUHorTnhNSzVjK2NRRWhJQ0t5c3JyRml4QWk0dUx2anV1Kyt3ZlBseVJFVkZ3ZFBURTVhV2xtSjVBd01EckZtekJoS0pCSUdCZ1JnMmJCZ21UcHlvRWRQSEgzOE1mWDM5WXVQOThNTVBVYWRPSGNURXhGUjRkQnNpb3BxQWlZNHlIRDU4R0RZMk5oZzJiQmlNakl5d2QrOWVkT3JVQ1ptWm1jakx5d01BSERwMENPKzk5NTVHVFkvMzNuc1BBQkFZR0FoYlcxdTBiTmtTNmVucDRuSUxDd3ZNbXpjUElTRWhXTHQyTFRJek04WHFpZW5wNlRoMzdod3VYTGdBWTJOak9EZzRZTldxVmZqOTk5OHhhZElrTWRuU3JWczNMRisrWEd3Q1U1UlNxY1NVS1ZQWXRwT0lpSWlvbkdyWHJvMDllL2FJUTgrT0hEa1NYbDVlYU55NE1VeE5UUkVTRW9MbXpadUw1ZVZ5T1E0ZVBJZ2pSNDRnSnljSHMyYk5RcytlUFFFQWd3Y1Bob0dCQWViUG40K3paODhpS0NnSVVxa1VDeFlzZ0lXRkJZQ0NJVzd2M3IyTDNOeGNuRHAxQ2ovOTlKTzQ3WHIxNm1ISGpoMlF5V1FsSmpxQWdzN3dvNk9qbWVnZ29yY2FFeDFscUZldkhseGNYT0RsNVFVQUNBNE9Sdi8rL2ZINTU1K0xXZmdUSjA1Z3o1NDlZcFhGb2thUEhnMFRFeE9FaG9iaXh4OS94TUNCQThWbC9mdjNoNTJkSFp5ZG5aR1ZsUVVQRHcrY09IRUM4K2ZQaDRXRkJWeGNYT0RzN0F4OWZYMU1tREFCTzNmdWhLK3ZMM2JzMkFFQVdMOStmYW54UzZYU01zc1FFUkVSVWZIcTFhdUhlL2Z1SVRvNkdsRlJVZWpjdVRPNmRldUdmZnYyNGM2ZE8ycUpEbDFkWFR4NThnVGp4NC9IOHVYTHNYVHBVclZ0blR4NVVweFdLcFh3OHZKQzI3WnRzWFBuVG16ZHVoVVpHUm00Y09FQ1FrSkM0T2pvaU9qb2FMRzhnNE1EZ0lKTzdRME1ERXFNMThMQ0F1SGg0YS9xOEltSXFxVnEzZDdCeXNwS0FJQS8vdmlqcWtQUmtKU1VwUFlmWDNsbFpXWEJ5TWlvMkdWS3BmS05iSGRwYlcwTkFMaDQ4V0s1cnl2VjM3SWk2eElSRVZIbGU1Ty9kMVdXOCtmUFkrblNwZERYMTRlam95TSsrdWdqbkRwMUNxR2hvUUFnMXZSUUNRNE9GanNDdGJPenc1a3paMHJjdHEydExlTGk0dFRtMmRqWTRNS0ZDd0JRYktJakppWUd2WHYzeG9rVEoxQzdkdTFpdC92NDhXTzR1cnJpL1BuejVUL2dHdVpsdnB1K1NkN0dlNCtxdHpmaDNtT05qa3J5TWtrT0FDVW1PUUM4a1VrT0lpSWlvcHFtYTlldUNBNE9ocG1aR2E1Y3VZSTVjK2FJL2FnMWJOZ1FRRUVOaXdVTEZpQXpNeFB2dnZ1dXVHNXVibTZ4bzZ5VWg1dWJtOGE4dkx3OEdCb2F2dFIyaVlocU9pWTZpSWlJaUlpS1lXQmdnQmN2WG1EMTZ0WDQrKysvTVczYU5OU3VYUnZKeWNsbzJMQWhIang0QUg5L2Y3ejc3cnRZdlhxMVd0OFpob2FHNHRDeHhiRzF0UzF6LzRjUEh4YW5IUndjb0ZRcUlaRklTdjNSNituVHAyamN1TEdXUjBoRVZETXgwVUZFUkVSRVZJS1VsQlRZMjl1TGlZeXJWNi9DMTljWGpvNk9pSXlNeEpRcFUvREpKNTlvckplYm13dG5aK2NLN1RNdExRMEExTmJYMGRGQlZsWldxZjF6QU1EMTY5ZngvdnZ2VjJpL1JFUTFCUk1kUkVSRVJFUWw2TmV2SHdCQUpwUGh0OTkrUTFSVUZMS3pzNUdibTR0OSsvYUpUVmlLK3ZUVFQrSG41MWZpZGxlc1dLSDJYalV5MzZ4WnMyQm5aNGVlUFh0aTRjS0ZBQUNGUWdFZEhSMzg1ei8vZ1ltSlNhbnhSa2RINDlOUFA5WDI4SWlJYWlRbU9vaUlpSWlJaXBHVmxZV05HemZpMXExYnVINzlPc3pNekRCZ3dBRDQrUGlVbU9CUWpZNENxSSt5VXB3VEowN0F6ODhQQXdjT1JGSlNFaXdzTFBENTU1L2ovLzd2LytEcTZpcVdXN2h3SVg3KytXZElKQko4ODgwM0pXN3Y0c1dMZVBIaUJZZVdKYUszSGhNZFJFUkVSRVRGTURJeWdwbVpHU3d0TGRHbFN4YzBhTkNnekhWaVltSXF0SzhPSFRvZ0xDeXMyR1VCQVFGWXVIQmhxZjF6Wkdkblk5bXlaVmk0Y0NGMGRIUXFGQU1SVVUzQlJBY1JFUkVSVVFtR0RCbFMxU0VBUUpuSkMzMTlmWVNGaFpVNDdDd1IwZHVFaVE0aUlpSWlvbXBPVjFjWHVycjhhazlFQkFBbGowMUZSRVJFUkVSRVJGVE5NTkZCUkVSRVJFUkVSRFVHRXgxRVJFUkVSRVJFVkdNdzBVRkVSRVJFUkVSRU5RWVRIVlRsTEN3czlQODdtVnVsZ1JBUkVSRVJFVkcxeDBRSFZUbERROE82LzUxTXJkSkFpSWlJaUlpSXFOcGpvb09xbkV3bWEvWGZ5WCtyTkJBaUlpSWlJaUtxOXBqb29Db25sVXF0QVVBUWhQTlZIUXNSRVJFUkVSRlZiMHgwVUpXVFNxV2VBQ0NSU0E1V2RTeEVSRVJFUkVSVXZlbFdkUUQwZHV2YXRldEVBSmFDSVB4KzZkS2xtS3FPaDRpSWlJaUlpS28zSmpxb3lsaGFXazZRU0NUckFHUUxndUJWMWZFUUVSRVJFUkZSOWNkRUI3MFdGaFlXK29hR2huVmxNbGtycVZScS9kL21LcFlBc3BWSzVhVExseTlmcU9vWWlZaUlpSWlJcVBwam9vTmVDd01EZ3p4QkVLQ3IrNzlMVGhDRTN3VkI4R0tTZzRpSWlJaUlpRjRWSmpyb2Rja0ZrQXJnWDBFUXprc2trb1BzazRPSWlJaUlpSWhlTlNZNjZMVzRlUEZpcmFxT2dZaUlpSWlJaUdvK0RpOUxSRVJFUkVSRVJEVUdFeDFFUkVSRVJFUkVWR013MFVGRVJFUkVSRVJFTlVhTjZLUEQydHE2cWtNZ0lpSWllaXZ3ZXhkUjFlQzlSNlM5YWwyalF4Q0UrS3FPZ1RSY3Erb0FpSWlJNk5Yajl5NnFwcXI5ZDFQZWUxUk5WZnQ3ajR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plQ3Y4ZjhzdW81NjdsOG1jQUFBQUFTVVZPUks1Q1lJST0iLAoJIlRoZW1lIiA6ICIiLAoJIlR5cGUiIDogImZsb3ciLAoJIlZlcnNpb24iIDogIjQyIgp9Cg=="/>
    </extobj>
  </extobjs>
</s:customData>
</file>

<file path=customXml/itemProps45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4569</Words>
  <Application>WPS 演示</Application>
  <PresentationFormat>宽屏</PresentationFormat>
  <Paragraphs>224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</vt:lpstr>
      <vt:lpstr>Office 主题​​</vt:lpstr>
      <vt:lpstr>1_Office 主题​​</vt:lpstr>
      <vt:lpstr>DREAM技术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halu110</dc:creator>
  <cp:lastModifiedBy>moxiaoai</cp:lastModifiedBy>
  <cp:revision>39</cp:revision>
  <dcterms:created xsi:type="dcterms:W3CDTF">2022-07-21T02:57:00Z</dcterms:created>
  <dcterms:modified xsi:type="dcterms:W3CDTF">2022-07-24T03:58:45Z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F2A429B513BA47F3899FE3D20CD78A48</vt:lpwstr>
  </property>
  <property fmtid="{D5CDD505-2E9C-101B-9397-08002B2CF9AE}" pid="3" name="KSOProductBuildVer">
    <vt:lpwstr>2052-11.1.0.11875</vt:lpwstr>
  </property>
</Properties>
</file>